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9"/>
  </p:notesMasterIdLst>
  <p:handoutMasterIdLst>
    <p:handoutMasterId r:id="rId170"/>
  </p:handoutMasterIdLst>
  <p:sldIdLst>
    <p:sldId id="256" r:id="rId5"/>
    <p:sldId id="257" r:id="rId6"/>
    <p:sldId id="552" r:id="rId7"/>
    <p:sldId id="1039" r:id="rId8"/>
    <p:sldId id="1041" r:id="rId9"/>
    <p:sldId id="1042" r:id="rId10"/>
    <p:sldId id="1040" r:id="rId11"/>
    <p:sldId id="1044" r:id="rId12"/>
    <p:sldId id="1045" r:id="rId13"/>
    <p:sldId id="1046" r:id="rId14"/>
    <p:sldId id="1047" r:id="rId15"/>
    <p:sldId id="1043" r:id="rId16"/>
    <p:sldId id="1048" r:id="rId17"/>
    <p:sldId id="1049" r:id="rId18"/>
    <p:sldId id="1050" r:id="rId19"/>
    <p:sldId id="1054" r:id="rId20"/>
    <p:sldId id="1059" r:id="rId21"/>
    <p:sldId id="1060" r:id="rId22"/>
    <p:sldId id="1052" r:id="rId23"/>
    <p:sldId id="1053" r:id="rId24"/>
    <p:sldId id="1061" r:id="rId25"/>
    <p:sldId id="1055" r:id="rId26"/>
    <p:sldId id="1056" r:id="rId27"/>
    <p:sldId id="1058" r:id="rId28"/>
    <p:sldId id="1057" r:id="rId29"/>
    <p:sldId id="1062" r:id="rId30"/>
    <p:sldId id="1066" r:id="rId31"/>
    <p:sldId id="1068" r:id="rId32"/>
    <p:sldId id="1069" r:id="rId33"/>
    <p:sldId id="1072" r:id="rId34"/>
    <p:sldId id="1067" r:id="rId35"/>
    <p:sldId id="1063" r:id="rId36"/>
    <p:sldId id="1064" r:id="rId37"/>
    <p:sldId id="1065" r:id="rId38"/>
    <p:sldId id="1070" r:id="rId39"/>
    <p:sldId id="1071" r:id="rId40"/>
    <p:sldId id="1073" r:id="rId41"/>
    <p:sldId id="1074" r:id="rId42"/>
    <p:sldId id="1075" r:id="rId43"/>
    <p:sldId id="1081" r:id="rId44"/>
    <p:sldId id="1080" r:id="rId45"/>
    <p:sldId id="1079" r:id="rId46"/>
    <p:sldId id="1085" r:id="rId47"/>
    <p:sldId id="1087" r:id="rId48"/>
    <p:sldId id="1091" r:id="rId49"/>
    <p:sldId id="1089" r:id="rId50"/>
    <p:sldId id="1095" r:id="rId51"/>
    <p:sldId id="1094" r:id="rId52"/>
    <p:sldId id="1096" r:id="rId53"/>
    <p:sldId id="1098" r:id="rId54"/>
    <p:sldId id="1082" r:id="rId55"/>
    <p:sldId id="1077" r:id="rId56"/>
    <p:sldId id="1076" r:id="rId57"/>
    <p:sldId id="1088" r:id="rId58"/>
    <p:sldId id="1093" r:id="rId59"/>
    <p:sldId id="1097" r:id="rId60"/>
    <p:sldId id="1078" r:id="rId61"/>
    <p:sldId id="1084" r:id="rId62"/>
    <p:sldId id="1099" r:id="rId63"/>
    <p:sldId id="1083" r:id="rId64"/>
    <p:sldId id="1100" r:id="rId65"/>
    <p:sldId id="1101" r:id="rId66"/>
    <p:sldId id="1122" r:id="rId67"/>
    <p:sldId id="1123" r:id="rId68"/>
    <p:sldId id="1124" r:id="rId69"/>
    <p:sldId id="1125" r:id="rId70"/>
    <p:sldId id="1126" r:id="rId71"/>
    <p:sldId id="1127" r:id="rId72"/>
    <p:sldId id="1128" r:id="rId73"/>
    <p:sldId id="1129" r:id="rId74"/>
    <p:sldId id="1130" r:id="rId75"/>
    <p:sldId id="1131" r:id="rId76"/>
    <p:sldId id="1132" r:id="rId77"/>
    <p:sldId id="1133" r:id="rId78"/>
    <p:sldId id="1134" r:id="rId79"/>
    <p:sldId id="1135" r:id="rId80"/>
    <p:sldId id="1136" r:id="rId81"/>
    <p:sldId id="1152" r:id="rId82"/>
    <p:sldId id="1153" r:id="rId83"/>
    <p:sldId id="1154" r:id="rId84"/>
    <p:sldId id="1155" r:id="rId85"/>
    <p:sldId id="1156" r:id="rId86"/>
    <p:sldId id="1157" r:id="rId87"/>
    <p:sldId id="1158" r:id="rId88"/>
    <p:sldId id="1159" r:id="rId89"/>
    <p:sldId id="1148" r:id="rId90"/>
    <p:sldId id="1149" r:id="rId91"/>
    <p:sldId id="1150" r:id="rId92"/>
    <p:sldId id="1151" r:id="rId93"/>
    <p:sldId id="1160" r:id="rId94"/>
    <p:sldId id="1161" r:id="rId95"/>
    <p:sldId id="1162" r:id="rId96"/>
    <p:sldId id="1163" r:id="rId97"/>
    <p:sldId id="1164" r:id="rId98"/>
    <p:sldId id="1165" r:id="rId99"/>
    <p:sldId id="1166" r:id="rId100"/>
    <p:sldId id="1167" r:id="rId101"/>
    <p:sldId id="1168" r:id="rId102"/>
    <p:sldId id="1169" r:id="rId103"/>
    <p:sldId id="1170" r:id="rId104"/>
    <p:sldId id="1171" r:id="rId105"/>
    <p:sldId id="1172" r:id="rId106"/>
    <p:sldId id="1173" r:id="rId107"/>
    <p:sldId id="1174" r:id="rId108"/>
    <p:sldId id="1175" r:id="rId109"/>
    <p:sldId id="1176" r:id="rId110"/>
    <p:sldId id="1177" r:id="rId111"/>
    <p:sldId id="1178" r:id="rId112"/>
    <p:sldId id="1183" r:id="rId113"/>
    <p:sldId id="1184" r:id="rId114"/>
    <p:sldId id="1185" r:id="rId115"/>
    <p:sldId id="1186" r:id="rId116"/>
    <p:sldId id="1187" r:id="rId117"/>
    <p:sldId id="1188" r:id="rId118"/>
    <p:sldId id="1190" r:id="rId119"/>
    <p:sldId id="1189" r:id="rId120"/>
    <p:sldId id="1182" r:id="rId121"/>
    <p:sldId id="1179" r:id="rId122"/>
    <p:sldId id="1180" r:id="rId123"/>
    <p:sldId id="1181" r:id="rId124"/>
    <p:sldId id="1208" r:id="rId125"/>
    <p:sldId id="1209" r:id="rId126"/>
    <p:sldId id="1210" r:id="rId127"/>
    <p:sldId id="1211" r:id="rId128"/>
    <p:sldId id="1212" r:id="rId129"/>
    <p:sldId id="1213" r:id="rId130"/>
    <p:sldId id="1214" r:id="rId131"/>
    <p:sldId id="1102" r:id="rId132"/>
    <p:sldId id="1112" r:id="rId133"/>
    <p:sldId id="1113" r:id="rId134"/>
    <p:sldId id="1114" r:id="rId135"/>
    <p:sldId id="1137" r:id="rId136"/>
    <p:sldId id="1138" r:id="rId137"/>
    <p:sldId id="1139" r:id="rId138"/>
    <p:sldId id="1140" r:id="rId139"/>
    <p:sldId id="1141" r:id="rId140"/>
    <p:sldId id="1142" r:id="rId141"/>
    <p:sldId id="1143" r:id="rId142"/>
    <p:sldId id="1144" r:id="rId143"/>
    <p:sldId id="1145" r:id="rId144"/>
    <p:sldId id="1146" r:id="rId145"/>
    <p:sldId id="1147" r:id="rId146"/>
    <p:sldId id="1191" r:id="rId147"/>
    <p:sldId id="1192" r:id="rId148"/>
    <p:sldId id="1193" r:id="rId149"/>
    <p:sldId id="1197" r:id="rId150"/>
    <p:sldId id="1198" r:id="rId151"/>
    <p:sldId id="1194" r:id="rId152"/>
    <p:sldId id="1195" r:id="rId153"/>
    <p:sldId id="1196" r:id="rId154"/>
    <p:sldId id="1199" r:id="rId155"/>
    <p:sldId id="1200" r:id="rId156"/>
    <p:sldId id="1201" r:id="rId157"/>
    <p:sldId id="1202" r:id="rId158"/>
    <p:sldId id="1203" r:id="rId159"/>
    <p:sldId id="1207" r:id="rId160"/>
    <p:sldId id="1206" r:id="rId161"/>
    <p:sldId id="1205" r:id="rId162"/>
    <p:sldId id="1204" r:id="rId163"/>
    <p:sldId id="1215" r:id="rId164"/>
    <p:sldId id="1216" r:id="rId165"/>
    <p:sldId id="1217" r:id="rId166"/>
    <p:sldId id="1218" r:id="rId167"/>
    <p:sldId id="1219" r:id="rId1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E2FB3A-0751-4420-AA69-2341C01F636E}" v="211" dt="2024-11-14T12:54:26.8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p:scale>
          <a:sx n="110" d="100"/>
          <a:sy n="110" d="100"/>
        </p:scale>
        <p:origin x="1398" y="32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handoutMaster" Target="handoutMasters/handoutMaster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presProps" Target="presProps.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2" Type="http://schemas.openxmlformats.org/officeDocument/2006/relationships/viewProps" Target="viewProps.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tableStyles" Target="tableStyle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microsoft.com/office/2016/11/relationships/changesInfo" Target="changesInfos/changesInfo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microsoft.com/office/2015/10/relationships/revisionInfo" Target="revisionInfo.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1-14T13:08:55.399" v="6035" actId="207"/>
      <pc:docMkLst>
        <pc:docMk/>
      </pc:docMkLst>
      <pc:sldChg chg="modSp mod">
        <pc:chgData name="Alfred Asterjadhi" userId="39de57b9-85c0-4fd1-aaac-8ca2b6560ad0" providerId="ADAL" clId="{BFE2FB3A-0751-4420-AA69-2341C01F636E}" dt="2024-09-13T18:09:45.215" v="2177" actId="13926"/>
        <pc:sldMkLst>
          <pc:docMk/>
          <pc:sldMk cId="364648817" sldId="1063"/>
        </pc:sldMkLst>
        <pc:spChg chg="mod">
          <ac:chgData name="Alfred Asterjadhi" userId="39de57b9-85c0-4fd1-aaac-8ca2b6560ad0" providerId="ADAL" clId="{BFE2FB3A-0751-4420-AA69-2341C01F636E}" dt="2024-09-13T18:09:45.215" v="2177" actId="13926"/>
          <ac:spMkLst>
            <pc:docMk/>
            <pc:sldMk cId="364648817" sldId="1063"/>
            <ac:spMk id="3" creationId="{7F9AD3B2-F0BA-DEE1-CC12-ABD0D10EA230}"/>
          </ac:spMkLst>
        </pc:spChg>
      </pc:sldChg>
      <pc:sldChg chg="modSp mod">
        <pc:chgData name="Alfred Asterjadhi" userId="39de57b9-85c0-4fd1-aaac-8ca2b6560ad0" providerId="ADAL" clId="{BFE2FB3A-0751-4420-AA69-2341C01F636E}" dt="2024-09-13T18:10:50.748" v="2227" actId="20577"/>
        <pc:sldMkLst>
          <pc:docMk/>
          <pc:sldMk cId="2954827059" sldId="1065"/>
        </pc:sldMkLst>
        <pc:spChg chg="mod">
          <ac:chgData name="Alfred Asterjadhi" userId="39de57b9-85c0-4fd1-aaac-8ca2b6560ad0" providerId="ADAL" clId="{BFE2FB3A-0751-4420-AA69-2341C01F636E}" dt="2024-09-13T18:10:50.748" v="2227" actId="20577"/>
          <ac:spMkLst>
            <pc:docMk/>
            <pc:sldMk cId="2954827059" sldId="1065"/>
            <ac:spMk id="3" creationId="{590FEE84-82BD-180A-84E8-F2F98016DDFC}"/>
          </ac:spMkLst>
        </pc:spChg>
      </pc:sldChg>
      <pc:sldChg chg="modSp mod">
        <pc:chgData name="Alfred Asterjadhi" userId="39de57b9-85c0-4fd1-aaac-8ca2b6560ad0" providerId="ADAL" clId="{BFE2FB3A-0751-4420-AA69-2341C01F636E}" dt="2024-09-13T18:08:25.389" v="2097" actId="20577"/>
        <pc:sldMkLst>
          <pc:docMk/>
          <pc:sldMk cId="95971162" sldId="1068"/>
        </pc:sldMkLst>
        <pc:spChg chg="mod">
          <ac:chgData name="Alfred Asterjadhi" userId="39de57b9-85c0-4fd1-aaac-8ca2b6560ad0" providerId="ADAL" clId="{BFE2FB3A-0751-4420-AA69-2341C01F636E}" dt="2024-09-13T18:08:25.389" v="2097" actId="20577"/>
          <ac:spMkLst>
            <pc:docMk/>
            <pc:sldMk cId="95971162" sldId="1068"/>
            <ac:spMk id="3" creationId="{8EC7BE96-1300-8D47-DD5E-86960F861740}"/>
          </ac:spMkLst>
        </pc:spChg>
      </pc:sldChg>
      <pc:sldChg chg="modSp mod">
        <pc:chgData name="Alfred Asterjadhi" userId="39de57b9-85c0-4fd1-aaac-8ca2b6560ad0" providerId="ADAL" clId="{BFE2FB3A-0751-4420-AA69-2341C01F636E}" dt="2024-09-13T18:11:26.110" v="2265" actId="13926"/>
        <pc:sldMkLst>
          <pc:docMk/>
          <pc:sldMk cId="2000980692" sldId="1070"/>
        </pc:sldMkLst>
        <pc:spChg chg="mod">
          <ac:chgData name="Alfred Asterjadhi" userId="39de57b9-85c0-4fd1-aaac-8ca2b6560ad0" providerId="ADAL" clId="{BFE2FB3A-0751-4420-AA69-2341C01F636E}" dt="2024-09-13T18:11:26.110" v="2265" actId="13926"/>
          <ac:spMkLst>
            <pc:docMk/>
            <pc:sldMk cId="2000980692" sldId="1070"/>
            <ac:spMk id="3" creationId="{0AFAC86B-A42F-1BE6-9AA0-C22A60006DB3}"/>
          </ac:spMkLst>
        </pc:spChg>
      </pc:sldChg>
      <pc:sldChg chg="modSp mod">
        <pc:chgData name="Alfred Asterjadhi" userId="39de57b9-85c0-4fd1-aaac-8ca2b6560ad0" providerId="ADAL" clId="{BFE2FB3A-0751-4420-AA69-2341C01F636E}" dt="2024-09-13T18:08:58.341" v="2134" actId="13926"/>
        <pc:sldMkLst>
          <pc:docMk/>
          <pc:sldMk cId="1102271004" sldId="1072"/>
        </pc:sldMkLst>
        <pc:spChg chg="mod">
          <ac:chgData name="Alfred Asterjadhi" userId="39de57b9-85c0-4fd1-aaac-8ca2b6560ad0" providerId="ADAL" clId="{BFE2FB3A-0751-4420-AA69-2341C01F636E}" dt="2024-09-13T18:08:58.341" v="2134" actId="13926"/>
          <ac:spMkLst>
            <pc:docMk/>
            <pc:sldMk cId="1102271004" sldId="1072"/>
            <ac:spMk id="3" creationId="{CD7994BE-3270-D566-D299-46332DA3D504}"/>
          </ac:spMkLst>
        </pc:spChg>
      </pc:sldChg>
      <pc:sldChg chg="modSp add mod">
        <pc:chgData name="Alfred Asterjadhi" userId="39de57b9-85c0-4fd1-aaac-8ca2b6560ad0" providerId="ADAL" clId="{BFE2FB3A-0751-4420-AA69-2341C01F636E}" dt="2024-09-12T19:25:19.757" v="27" actId="20577"/>
        <pc:sldMkLst>
          <pc:docMk/>
          <pc:sldMk cId="2112673119" sldId="1074"/>
        </pc:sldMkLst>
        <pc:spChg chg="mod">
          <ac:chgData name="Alfred Asterjadhi" userId="39de57b9-85c0-4fd1-aaac-8ca2b6560ad0" providerId="ADAL" clId="{BFE2FB3A-0751-4420-AA69-2341C01F636E}" dt="2024-09-12T19:25:19.757" v="27" actId="20577"/>
          <ac:spMkLst>
            <pc:docMk/>
            <pc:sldMk cId="2112673119" sldId="1074"/>
            <ac:spMk id="6" creationId="{7488035E-BDAD-477C-AA55-E8989C4B7B8C}"/>
          </ac:spMkLst>
        </pc:spChg>
        <pc:spChg chg="mod">
          <ac:chgData name="Alfred Asterjadhi" userId="39de57b9-85c0-4fd1-aaac-8ca2b6560ad0" providerId="ADAL" clId="{BFE2FB3A-0751-4420-AA69-2341C01F636E}" dt="2024-09-12T19:25:15.019" v="12" actId="404"/>
          <ac:spMkLst>
            <pc:docMk/>
            <pc:sldMk cId="2112673119" sldId="1074"/>
            <ac:spMk id="7" creationId="{3126AA10-DC1C-4E34-80DA-B427588F2BD9}"/>
          </ac:spMkLst>
        </pc:spChg>
      </pc:sldChg>
      <pc:sldChg chg="modSp add mod">
        <pc:chgData name="Alfred Asterjadhi" userId="39de57b9-85c0-4fd1-aaac-8ca2b6560ad0" providerId="ADAL" clId="{BFE2FB3A-0751-4420-AA69-2341C01F636E}" dt="2024-09-13T00:44:15.892" v="1168"/>
        <pc:sldMkLst>
          <pc:docMk/>
          <pc:sldMk cId="2313813326" sldId="1075"/>
        </pc:sldMkLst>
        <pc:spChg chg="mod">
          <ac:chgData name="Alfred Asterjadhi" userId="39de57b9-85c0-4fd1-aaac-8ca2b6560ad0" providerId="ADAL" clId="{BFE2FB3A-0751-4420-AA69-2341C01F636E}" dt="2024-09-12T19:29:48.732" v="41" actId="20577"/>
          <ac:spMkLst>
            <pc:docMk/>
            <pc:sldMk cId="2313813326" sldId="1075"/>
            <ac:spMk id="2" creationId="{8A6906DE-832D-9575-DE04-98102BF630BD}"/>
          </ac:spMkLst>
        </pc:spChg>
        <pc:spChg chg="mod">
          <ac:chgData name="Alfred Asterjadhi" userId="39de57b9-85c0-4fd1-aaac-8ca2b6560ad0" providerId="ADAL" clId="{BFE2FB3A-0751-4420-AA69-2341C01F636E}" dt="2024-09-13T00:44:15.892" v="1168"/>
          <ac:spMkLst>
            <pc:docMk/>
            <pc:sldMk cId="2313813326" sldId="1075"/>
            <ac:spMk id="3" creationId="{980980E1-DDDE-51AD-6471-D55C09D4516C}"/>
          </ac:spMkLst>
        </pc:spChg>
      </pc:sldChg>
      <pc:sldChg chg="modSp add mod">
        <pc:chgData name="Alfred Asterjadhi" userId="39de57b9-85c0-4fd1-aaac-8ca2b6560ad0" providerId="ADAL" clId="{BFE2FB3A-0751-4420-AA69-2341C01F636E}" dt="2024-09-13T01:19:21.528" v="1753"/>
        <pc:sldMkLst>
          <pc:docMk/>
          <pc:sldMk cId="2883581451" sldId="1076"/>
        </pc:sldMkLst>
        <pc:spChg chg="mod">
          <ac:chgData name="Alfred Asterjadhi" userId="39de57b9-85c0-4fd1-aaac-8ca2b6560ad0" providerId="ADAL" clId="{BFE2FB3A-0751-4420-AA69-2341C01F636E}" dt="2024-09-12T23:10:02.385" v="1127" actId="20577"/>
          <ac:spMkLst>
            <pc:docMk/>
            <pc:sldMk cId="2883581451" sldId="1076"/>
            <ac:spMk id="2" creationId="{8A6906DE-832D-9575-DE04-98102BF630BD}"/>
          </ac:spMkLst>
        </pc:spChg>
        <pc:spChg chg="mod">
          <ac:chgData name="Alfred Asterjadhi" userId="39de57b9-85c0-4fd1-aaac-8ca2b6560ad0" providerId="ADAL" clId="{BFE2FB3A-0751-4420-AA69-2341C01F636E}" dt="2024-09-13T01:19:21.528" v="1753"/>
          <ac:spMkLst>
            <pc:docMk/>
            <pc:sldMk cId="2883581451" sldId="1076"/>
            <ac:spMk id="3" creationId="{980980E1-DDDE-51AD-6471-D55C09D4516C}"/>
          </ac:spMkLst>
        </pc:spChg>
      </pc:sldChg>
      <pc:sldChg chg="modSp add mod">
        <pc:chgData name="Alfred Asterjadhi" userId="39de57b9-85c0-4fd1-aaac-8ca2b6560ad0" providerId="ADAL" clId="{BFE2FB3A-0751-4420-AA69-2341C01F636E}" dt="2024-09-13T01:18:25.540" v="1733"/>
        <pc:sldMkLst>
          <pc:docMk/>
          <pc:sldMk cId="4265783008" sldId="1077"/>
        </pc:sldMkLst>
        <pc:spChg chg="mod">
          <ac:chgData name="Alfred Asterjadhi" userId="39de57b9-85c0-4fd1-aaac-8ca2b6560ad0" providerId="ADAL" clId="{BFE2FB3A-0751-4420-AA69-2341C01F636E}" dt="2024-09-12T23:10:00.310" v="1126" actId="20577"/>
          <ac:spMkLst>
            <pc:docMk/>
            <pc:sldMk cId="4265783008" sldId="1077"/>
            <ac:spMk id="2" creationId="{8A6906DE-832D-9575-DE04-98102BF630BD}"/>
          </ac:spMkLst>
        </pc:spChg>
        <pc:spChg chg="mod">
          <ac:chgData name="Alfred Asterjadhi" userId="39de57b9-85c0-4fd1-aaac-8ca2b6560ad0" providerId="ADAL" clId="{BFE2FB3A-0751-4420-AA69-2341C01F636E}" dt="2024-09-13T01:18:25.540" v="1733"/>
          <ac:spMkLst>
            <pc:docMk/>
            <pc:sldMk cId="4265783008" sldId="1077"/>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87388591" sldId="1078"/>
        </pc:sldMkLst>
        <pc:spChg chg="mod">
          <ac:chgData name="Alfred Asterjadhi" userId="39de57b9-85c0-4fd1-aaac-8ca2b6560ad0" providerId="ADAL" clId="{BFE2FB3A-0751-4420-AA69-2341C01F636E}" dt="2024-09-12T19:56:25" v="427" actId="207"/>
          <ac:spMkLst>
            <pc:docMk/>
            <pc:sldMk cId="87388591" sldId="1078"/>
            <ac:spMk id="2" creationId="{8A6906DE-832D-9575-DE04-98102BF630BD}"/>
          </ac:spMkLst>
        </pc:spChg>
        <pc:spChg chg="mod">
          <ac:chgData name="Alfred Asterjadhi" userId="39de57b9-85c0-4fd1-aaac-8ca2b6560ad0" providerId="ADAL" clId="{BFE2FB3A-0751-4420-AA69-2341C01F636E}" dt="2024-09-12T22:46:02.381" v="686" actId="400"/>
          <ac:spMkLst>
            <pc:docMk/>
            <pc:sldMk cId="87388591" sldId="1078"/>
            <ac:spMk id="3" creationId="{980980E1-DDDE-51AD-6471-D55C09D4516C}"/>
          </ac:spMkLst>
        </pc:spChg>
      </pc:sldChg>
      <pc:sldChg chg="modSp add mod">
        <pc:chgData name="Alfred Asterjadhi" userId="39de57b9-85c0-4fd1-aaac-8ca2b6560ad0" providerId="ADAL" clId="{BFE2FB3A-0751-4420-AA69-2341C01F636E}" dt="2024-09-13T01:23:59.999" v="1854"/>
        <pc:sldMkLst>
          <pc:docMk/>
          <pc:sldMk cId="4052053054" sldId="1078"/>
        </pc:sldMkLst>
        <pc:spChg chg="mod">
          <ac:chgData name="Alfred Asterjadhi" userId="39de57b9-85c0-4fd1-aaac-8ca2b6560ad0" providerId="ADAL" clId="{BFE2FB3A-0751-4420-AA69-2341C01F636E}" dt="2024-09-12T23:10:15.978" v="1135" actId="20577"/>
          <ac:spMkLst>
            <pc:docMk/>
            <pc:sldMk cId="4052053054" sldId="1078"/>
            <ac:spMk id="2" creationId="{8A6906DE-832D-9575-DE04-98102BF630BD}"/>
          </ac:spMkLst>
        </pc:spChg>
        <pc:spChg chg="mod">
          <ac:chgData name="Alfred Asterjadhi" userId="39de57b9-85c0-4fd1-aaac-8ca2b6560ad0" providerId="ADAL" clId="{BFE2FB3A-0751-4420-AA69-2341C01F636E}" dt="2024-09-13T01:23:59.999" v="1854"/>
          <ac:spMkLst>
            <pc:docMk/>
            <pc:sldMk cId="4052053054" sldId="1078"/>
            <ac:spMk id="3" creationId="{980980E1-DDDE-51AD-6471-D55C09D4516C}"/>
          </ac:spMkLst>
        </pc:spChg>
      </pc:sldChg>
      <pc:sldChg chg="addSp modSp add mod">
        <pc:chgData name="Alfred Asterjadhi" userId="39de57b9-85c0-4fd1-aaac-8ca2b6560ad0" providerId="ADAL" clId="{BFE2FB3A-0751-4420-AA69-2341C01F636E}" dt="2024-10-18T18:12:41.480" v="2693" actId="207"/>
        <pc:sldMkLst>
          <pc:docMk/>
          <pc:sldMk cId="3966060767" sldId="1079"/>
        </pc:sldMkLst>
        <pc:spChg chg="mod">
          <ac:chgData name="Alfred Asterjadhi" userId="39de57b9-85c0-4fd1-aaac-8ca2b6560ad0" providerId="ADAL" clId="{BFE2FB3A-0751-4420-AA69-2341C01F636E}" dt="2024-09-12T19:36:18.882" v="174" actId="20577"/>
          <ac:spMkLst>
            <pc:docMk/>
            <pc:sldMk cId="3966060767" sldId="1079"/>
            <ac:spMk id="2" creationId="{8A6906DE-832D-9575-DE04-98102BF630BD}"/>
          </ac:spMkLst>
        </pc:spChg>
        <pc:spChg chg="mod">
          <ac:chgData name="Alfred Asterjadhi" userId="39de57b9-85c0-4fd1-aaac-8ca2b6560ad0" providerId="ADAL" clId="{BFE2FB3A-0751-4420-AA69-2341C01F636E}" dt="2024-10-18T18:12:41.480" v="2693" actId="207"/>
          <ac:spMkLst>
            <pc:docMk/>
            <pc:sldMk cId="3966060767" sldId="1079"/>
            <ac:spMk id="3" creationId="{980980E1-DDDE-51AD-6471-D55C09D4516C}"/>
          </ac:spMkLst>
        </pc:spChg>
        <pc:spChg chg="add mod">
          <ac:chgData name="Alfred Asterjadhi" userId="39de57b9-85c0-4fd1-aaac-8ca2b6560ad0" providerId="ADAL" clId="{BFE2FB3A-0751-4420-AA69-2341C01F636E}" dt="2024-09-12T19:36:46.040" v="182"/>
          <ac:spMkLst>
            <pc:docMk/>
            <pc:sldMk cId="3966060767" sldId="1079"/>
            <ac:spMk id="8" creationId="{1B7946C7-B9D0-3A75-1D21-F757707A050C}"/>
          </ac:spMkLst>
        </pc:spChg>
        <pc:graphicFrameChg chg="add mod">
          <ac:chgData name="Alfred Asterjadhi" userId="39de57b9-85c0-4fd1-aaac-8ca2b6560ad0" providerId="ADAL" clId="{BFE2FB3A-0751-4420-AA69-2341C01F636E}" dt="2024-09-12T19:36:45.312" v="181"/>
          <ac:graphicFrameMkLst>
            <pc:docMk/>
            <pc:sldMk cId="3966060767" sldId="1079"/>
            <ac:graphicFrameMk id="7" creationId="{74C2BCDA-9416-3DE4-80BD-FF0AC044A3CD}"/>
          </ac:graphicFrameMkLst>
        </pc:graphicFrameChg>
      </pc:sldChg>
      <pc:sldChg chg="modSp add mod">
        <pc:chgData name="Alfred Asterjadhi" userId="39de57b9-85c0-4fd1-aaac-8ca2b6560ad0" providerId="ADAL" clId="{BFE2FB3A-0751-4420-AA69-2341C01F636E}" dt="2024-09-13T18:02:51.089" v="2020" actId="114"/>
        <pc:sldMkLst>
          <pc:docMk/>
          <pc:sldMk cId="1407824999" sldId="1080"/>
        </pc:sldMkLst>
        <pc:spChg chg="mod">
          <ac:chgData name="Alfred Asterjadhi" userId="39de57b9-85c0-4fd1-aaac-8ca2b6560ad0" providerId="ADAL" clId="{BFE2FB3A-0751-4420-AA69-2341C01F636E}" dt="2024-09-12T19:35:06.546" v="139" actId="20577"/>
          <ac:spMkLst>
            <pc:docMk/>
            <pc:sldMk cId="1407824999" sldId="1080"/>
            <ac:spMk id="2" creationId="{8A6906DE-832D-9575-DE04-98102BF630BD}"/>
          </ac:spMkLst>
        </pc:spChg>
        <pc:spChg chg="mod">
          <ac:chgData name="Alfred Asterjadhi" userId="39de57b9-85c0-4fd1-aaac-8ca2b6560ad0" providerId="ADAL" clId="{BFE2FB3A-0751-4420-AA69-2341C01F636E}" dt="2024-09-13T18:02:51.089" v="2020" actId="114"/>
          <ac:spMkLst>
            <pc:docMk/>
            <pc:sldMk cId="1407824999" sldId="1080"/>
            <ac:spMk id="3" creationId="{980980E1-DDDE-51AD-6471-D55C09D4516C}"/>
          </ac:spMkLst>
        </pc:spChg>
      </pc:sldChg>
      <pc:sldChg chg="modSp add mod">
        <pc:chgData name="Alfred Asterjadhi" userId="39de57b9-85c0-4fd1-aaac-8ca2b6560ad0" providerId="ADAL" clId="{BFE2FB3A-0751-4420-AA69-2341C01F636E}" dt="2024-09-13T00:45:18.514" v="1189"/>
        <pc:sldMkLst>
          <pc:docMk/>
          <pc:sldMk cId="4009406654" sldId="1081"/>
        </pc:sldMkLst>
        <pc:spChg chg="mod">
          <ac:chgData name="Alfred Asterjadhi" userId="39de57b9-85c0-4fd1-aaac-8ca2b6560ad0" providerId="ADAL" clId="{BFE2FB3A-0751-4420-AA69-2341C01F636E}" dt="2024-09-12T19:33:36.756" v="94" actId="20577"/>
          <ac:spMkLst>
            <pc:docMk/>
            <pc:sldMk cId="4009406654" sldId="1081"/>
            <ac:spMk id="2" creationId="{8A6906DE-832D-9575-DE04-98102BF630BD}"/>
          </ac:spMkLst>
        </pc:spChg>
        <pc:spChg chg="mod">
          <ac:chgData name="Alfred Asterjadhi" userId="39de57b9-85c0-4fd1-aaac-8ca2b6560ad0" providerId="ADAL" clId="{BFE2FB3A-0751-4420-AA69-2341C01F636E}" dt="2024-09-13T00:45:18.514" v="1189"/>
          <ac:spMkLst>
            <pc:docMk/>
            <pc:sldMk cId="4009406654" sldId="1081"/>
            <ac:spMk id="3" creationId="{980980E1-DDDE-51AD-6471-D55C09D4516C}"/>
          </ac:spMkLst>
        </pc:spChg>
      </pc:sldChg>
      <pc:sldChg chg="addSp delSp modSp add mod chgLayout">
        <pc:chgData name="Alfred Asterjadhi" userId="39de57b9-85c0-4fd1-aaac-8ca2b6560ad0" providerId="ADAL" clId="{BFE2FB3A-0751-4420-AA69-2341C01F636E}" dt="2024-09-13T01:17:21.367" v="1710"/>
        <pc:sldMkLst>
          <pc:docMk/>
          <pc:sldMk cId="1105160047" sldId="1082"/>
        </pc:sldMkLst>
        <pc:spChg chg="mod ord">
          <ac:chgData name="Alfred Asterjadhi" userId="39de57b9-85c0-4fd1-aaac-8ca2b6560ad0" providerId="ADAL" clId="{BFE2FB3A-0751-4420-AA69-2341C01F636E}" dt="2024-09-12T23:09:57.650" v="1125" actId="20577"/>
          <ac:spMkLst>
            <pc:docMk/>
            <pc:sldMk cId="1105160047" sldId="1082"/>
            <ac:spMk id="2" creationId="{8A6906DE-832D-9575-DE04-98102BF630BD}"/>
          </ac:spMkLst>
        </pc:spChg>
        <pc:spChg chg="mod ord">
          <ac:chgData name="Alfred Asterjadhi" userId="39de57b9-85c0-4fd1-aaac-8ca2b6560ad0" providerId="ADAL" clId="{BFE2FB3A-0751-4420-AA69-2341C01F636E}" dt="2024-09-13T01:17:21.367" v="1710"/>
          <ac:spMkLst>
            <pc:docMk/>
            <pc:sldMk cId="1105160047" sldId="1082"/>
            <ac:spMk id="3" creationId="{980980E1-DDDE-51AD-6471-D55C09D4516C}"/>
          </ac:spMkLst>
        </pc:spChg>
        <pc:spChg chg="mod ord">
          <ac:chgData name="Alfred Asterjadhi" userId="39de57b9-85c0-4fd1-aaac-8ca2b6560ad0" providerId="ADAL" clId="{BFE2FB3A-0751-4420-AA69-2341C01F636E}" dt="2024-09-12T19:44:23.214" v="313" actId="6264"/>
          <ac:spMkLst>
            <pc:docMk/>
            <pc:sldMk cId="1105160047" sldId="1082"/>
            <ac:spMk id="4" creationId="{16C63F69-F1B8-DC46-3ED7-5A6693A0AB95}"/>
          </ac:spMkLst>
        </pc:spChg>
        <pc:spChg chg="mod ord">
          <ac:chgData name="Alfred Asterjadhi" userId="39de57b9-85c0-4fd1-aaac-8ca2b6560ad0" providerId="ADAL" clId="{BFE2FB3A-0751-4420-AA69-2341C01F636E}" dt="2024-09-12T19:44:23.214" v="313" actId="6264"/>
          <ac:spMkLst>
            <pc:docMk/>
            <pc:sldMk cId="1105160047" sldId="1082"/>
            <ac:spMk id="5" creationId="{69244A7E-115A-37A2-C753-23A8CD780641}"/>
          </ac:spMkLst>
        </pc:spChg>
        <pc:spChg chg="mod ord">
          <ac:chgData name="Alfred Asterjadhi" userId="39de57b9-85c0-4fd1-aaac-8ca2b6560ad0" providerId="ADAL" clId="{BFE2FB3A-0751-4420-AA69-2341C01F636E}" dt="2024-09-12T19:44:23.214" v="313" actId="6264"/>
          <ac:spMkLst>
            <pc:docMk/>
            <pc:sldMk cId="1105160047" sldId="1082"/>
            <ac:spMk id="6" creationId="{24B37604-1E29-8923-2899-CAB30D2EEDA5}"/>
          </ac:spMkLst>
        </pc:spChg>
        <pc:spChg chg="add del mod">
          <ac:chgData name="Alfred Asterjadhi" userId="39de57b9-85c0-4fd1-aaac-8ca2b6560ad0" providerId="ADAL" clId="{BFE2FB3A-0751-4420-AA69-2341C01F636E}" dt="2024-09-12T19:44:23.214" v="313" actId="6264"/>
          <ac:spMkLst>
            <pc:docMk/>
            <pc:sldMk cId="1105160047" sldId="1082"/>
            <ac:spMk id="7" creationId="{DFA7B445-1F3A-9479-F6C5-BB09917FE762}"/>
          </ac:spMkLst>
        </pc:spChg>
        <pc:spChg chg="add del mod">
          <ac:chgData name="Alfred Asterjadhi" userId="39de57b9-85c0-4fd1-aaac-8ca2b6560ad0" providerId="ADAL" clId="{BFE2FB3A-0751-4420-AA69-2341C01F636E}" dt="2024-09-12T19:44:23.214" v="313" actId="6264"/>
          <ac:spMkLst>
            <pc:docMk/>
            <pc:sldMk cId="1105160047" sldId="1082"/>
            <ac:spMk id="8" creationId="{696BD9CC-6298-68BA-8A48-B8967482F574}"/>
          </ac:spMkLst>
        </pc:spChg>
        <pc:spChg chg="add del mod">
          <ac:chgData name="Alfred Asterjadhi" userId="39de57b9-85c0-4fd1-aaac-8ca2b6560ad0" providerId="ADAL" clId="{BFE2FB3A-0751-4420-AA69-2341C01F636E}" dt="2024-09-12T19:44:23.214" v="313" actId="6264"/>
          <ac:spMkLst>
            <pc:docMk/>
            <pc:sldMk cId="1105160047" sldId="1082"/>
            <ac:spMk id="9" creationId="{61F43EEB-477A-437A-287A-19E3418AACEB}"/>
          </ac:spMkLst>
        </pc:spChg>
        <pc:spChg chg="add del mod">
          <ac:chgData name="Alfred Asterjadhi" userId="39de57b9-85c0-4fd1-aaac-8ca2b6560ad0" providerId="ADAL" clId="{BFE2FB3A-0751-4420-AA69-2341C01F636E}" dt="2024-09-12T19:44:23.214" v="313" actId="6264"/>
          <ac:spMkLst>
            <pc:docMk/>
            <pc:sldMk cId="1105160047" sldId="1082"/>
            <ac:spMk id="10" creationId="{CACF5331-1D14-4C7D-10BC-12591CA863E4}"/>
          </ac:spMkLst>
        </pc:spChg>
        <pc:spChg chg="add del mod">
          <ac:chgData name="Alfred Asterjadhi" userId="39de57b9-85c0-4fd1-aaac-8ca2b6560ad0" providerId="ADAL" clId="{BFE2FB3A-0751-4420-AA69-2341C01F636E}" dt="2024-09-12T19:44:23.214" v="313" actId="6264"/>
          <ac:spMkLst>
            <pc:docMk/>
            <pc:sldMk cId="1105160047" sldId="1082"/>
            <ac:spMk id="11" creationId="{397C69D8-3269-5346-CC29-47192F0C7015}"/>
          </ac:spMkLst>
        </pc:spChg>
        <pc:spChg chg="add">
          <ac:chgData name="Alfred Asterjadhi" userId="39de57b9-85c0-4fd1-aaac-8ca2b6560ad0" providerId="ADAL" clId="{BFE2FB3A-0751-4420-AA69-2341C01F636E}" dt="2024-09-12T19:45:34.549" v="342"/>
          <ac:spMkLst>
            <pc:docMk/>
            <pc:sldMk cId="1105160047" sldId="1082"/>
            <ac:spMk id="12" creationId="{81625D0D-0340-A78D-22E4-CA1A27F344C7}"/>
          </ac:spMkLst>
        </pc:spChg>
      </pc:sldChg>
      <pc:sldChg chg="modSp add mod">
        <pc:chgData name="Alfred Asterjadhi" userId="39de57b9-85c0-4fd1-aaac-8ca2b6560ad0" providerId="ADAL" clId="{BFE2FB3A-0751-4420-AA69-2341C01F636E}" dt="2024-09-13T18:04:36.931" v="2052" actId="20577"/>
        <pc:sldMkLst>
          <pc:docMk/>
          <pc:sldMk cId="2310632987" sldId="1083"/>
        </pc:sldMkLst>
        <pc:spChg chg="mod">
          <ac:chgData name="Alfred Asterjadhi" userId="39de57b9-85c0-4fd1-aaac-8ca2b6560ad0" providerId="ADAL" clId="{BFE2FB3A-0751-4420-AA69-2341C01F636E}" dt="2024-09-13T03:13:07.460" v="2016" actId="207"/>
          <ac:spMkLst>
            <pc:docMk/>
            <pc:sldMk cId="2310632987" sldId="1083"/>
            <ac:spMk id="2" creationId="{8A6906DE-832D-9575-DE04-98102BF630BD}"/>
          </ac:spMkLst>
        </pc:spChg>
        <pc:spChg chg="mod">
          <ac:chgData name="Alfred Asterjadhi" userId="39de57b9-85c0-4fd1-aaac-8ca2b6560ad0" providerId="ADAL" clId="{BFE2FB3A-0751-4420-AA69-2341C01F636E}" dt="2024-09-13T18:04:36.931" v="2052" actId="20577"/>
          <ac:spMkLst>
            <pc:docMk/>
            <pc:sldMk cId="2310632987" sldId="1083"/>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4166649621" sldId="1083"/>
        </pc:sldMkLst>
        <pc:spChg chg="mod">
          <ac:chgData name="Alfred Asterjadhi" userId="39de57b9-85c0-4fd1-aaac-8ca2b6560ad0" providerId="ADAL" clId="{BFE2FB3A-0751-4420-AA69-2341C01F636E}" dt="2024-09-12T20:00:46.713" v="465" actId="207"/>
          <ac:spMkLst>
            <pc:docMk/>
            <pc:sldMk cId="4166649621" sldId="1083"/>
            <ac:spMk id="2" creationId="{8A6906DE-832D-9575-DE04-98102BF630BD}"/>
          </ac:spMkLst>
        </pc:spChg>
      </pc:sldChg>
      <pc:sldChg chg="modSp add del mod">
        <pc:chgData name="Alfred Asterjadhi" userId="39de57b9-85c0-4fd1-aaac-8ca2b6560ad0" providerId="ADAL" clId="{BFE2FB3A-0751-4420-AA69-2341C01F636E}" dt="2024-09-12T23:09:47.845" v="1123" actId="2696"/>
        <pc:sldMkLst>
          <pc:docMk/>
          <pc:sldMk cId="3114458934" sldId="1084"/>
        </pc:sldMkLst>
        <pc:spChg chg="mod">
          <ac:chgData name="Alfred Asterjadhi" userId="39de57b9-85c0-4fd1-aaac-8ca2b6560ad0" providerId="ADAL" clId="{BFE2FB3A-0751-4420-AA69-2341C01F636E}" dt="2024-09-12T20:00:31.763" v="449" actId="20577"/>
          <ac:spMkLst>
            <pc:docMk/>
            <pc:sldMk cId="3114458934" sldId="1084"/>
            <ac:spMk id="2" creationId="{8A6906DE-832D-9575-DE04-98102BF630BD}"/>
          </ac:spMkLst>
        </pc:spChg>
        <pc:spChg chg="mod">
          <ac:chgData name="Alfred Asterjadhi" userId="39de57b9-85c0-4fd1-aaac-8ca2b6560ad0" providerId="ADAL" clId="{BFE2FB3A-0751-4420-AA69-2341C01F636E}" dt="2024-09-12T20:00:55.337" v="467" actId="114"/>
          <ac:spMkLst>
            <pc:docMk/>
            <pc:sldMk cId="3114458934" sldId="1084"/>
            <ac:spMk id="3" creationId="{980980E1-DDDE-51AD-6471-D55C09D4516C}"/>
          </ac:spMkLst>
        </pc:spChg>
      </pc:sldChg>
      <pc:sldChg chg="modSp add mod">
        <pc:chgData name="Alfred Asterjadhi" userId="39de57b9-85c0-4fd1-aaac-8ca2b6560ad0" providerId="ADAL" clId="{BFE2FB3A-0751-4420-AA69-2341C01F636E}" dt="2024-09-13T01:25:01.190" v="1873"/>
        <pc:sldMkLst>
          <pc:docMk/>
          <pc:sldMk cId="3922676377" sldId="1084"/>
        </pc:sldMkLst>
        <pc:spChg chg="mod">
          <ac:chgData name="Alfred Asterjadhi" userId="39de57b9-85c0-4fd1-aaac-8ca2b6560ad0" providerId="ADAL" clId="{BFE2FB3A-0751-4420-AA69-2341C01F636E}" dt="2024-09-12T23:10:18.694" v="1136" actId="20577"/>
          <ac:spMkLst>
            <pc:docMk/>
            <pc:sldMk cId="3922676377" sldId="1084"/>
            <ac:spMk id="2" creationId="{8A6906DE-832D-9575-DE04-98102BF630BD}"/>
          </ac:spMkLst>
        </pc:spChg>
        <pc:spChg chg="mod">
          <ac:chgData name="Alfred Asterjadhi" userId="39de57b9-85c0-4fd1-aaac-8ca2b6560ad0" providerId="ADAL" clId="{BFE2FB3A-0751-4420-AA69-2341C01F636E}" dt="2024-09-13T01:25:01.190" v="1873"/>
          <ac:spMkLst>
            <pc:docMk/>
            <pc:sldMk cId="3922676377" sldId="1084"/>
            <ac:spMk id="3" creationId="{980980E1-DDDE-51AD-6471-D55C09D4516C}"/>
          </ac:spMkLst>
        </pc:spChg>
      </pc:sldChg>
      <pc:sldChg chg="modSp add mod">
        <pc:chgData name="Alfred Asterjadhi" userId="39de57b9-85c0-4fd1-aaac-8ca2b6560ad0" providerId="ADAL" clId="{BFE2FB3A-0751-4420-AA69-2341C01F636E}" dt="2024-09-13T00:55:38.333" v="1374"/>
        <pc:sldMkLst>
          <pc:docMk/>
          <pc:sldMk cId="3091365197" sldId="1085"/>
        </pc:sldMkLst>
        <pc:spChg chg="mod">
          <ac:chgData name="Alfred Asterjadhi" userId="39de57b9-85c0-4fd1-aaac-8ca2b6560ad0" providerId="ADAL" clId="{BFE2FB3A-0751-4420-AA69-2341C01F636E}" dt="2024-09-13T00:55:38.333" v="1374"/>
          <ac:spMkLst>
            <pc:docMk/>
            <pc:sldMk cId="3091365197" sldId="1085"/>
            <ac:spMk id="3" creationId="{980980E1-DDDE-51AD-6471-D55C09D4516C}"/>
          </ac:spMkLst>
        </pc:spChg>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pChg chg="mod">
          <ac:chgData name="Alfred Asterjadhi" userId="39de57b9-85c0-4fd1-aaac-8ca2b6560ad0" providerId="ADAL" clId="{BFE2FB3A-0751-4420-AA69-2341C01F636E}" dt="2024-09-12T21:38:18.449" v="646" actId="207"/>
          <ac:spMkLst>
            <pc:docMk/>
            <pc:sldMk cId="3375194227" sldId="1087"/>
            <ac:spMk id="2" creationId="{8A6906DE-832D-9575-DE04-98102BF630BD}"/>
          </ac:spMkLst>
        </pc:spChg>
        <pc:spChg chg="mod">
          <ac:chgData name="Alfred Asterjadhi" userId="39de57b9-85c0-4fd1-aaac-8ca2b6560ad0" providerId="ADAL" clId="{BFE2FB3A-0751-4420-AA69-2341C01F636E}" dt="2024-09-13T00:56:34.375" v="1390"/>
          <ac:spMkLst>
            <pc:docMk/>
            <pc:sldMk cId="3375194227" sldId="1087"/>
            <ac:spMk id="3" creationId="{980980E1-DDDE-51AD-6471-D55C09D4516C}"/>
          </ac:spMkLst>
        </pc:spChg>
        <pc:spChg chg="add mod">
          <ac:chgData name="Alfred Asterjadhi" userId="39de57b9-85c0-4fd1-aaac-8ca2b6560ad0" providerId="ADAL" clId="{BFE2FB3A-0751-4420-AA69-2341C01F636E}" dt="2024-09-12T21:36:05.939" v="629"/>
          <ac:spMkLst>
            <pc:docMk/>
            <pc:sldMk cId="3375194227" sldId="1087"/>
            <ac:spMk id="8" creationId="{1B4A7DBD-56B9-44CA-E60D-633530C78AAE}"/>
          </ac:spMkLst>
        </pc:spChg>
        <pc:graphicFrameChg chg="add mod">
          <ac:chgData name="Alfred Asterjadhi" userId="39de57b9-85c0-4fd1-aaac-8ca2b6560ad0" providerId="ADAL" clId="{BFE2FB3A-0751-4420-AA69-2341C01F636E}" dt="2024-09-12T21:36:05.172" v="628"/>
          <ac:graphicFrameMkLst>
            <pc:docMk/>
            <pc:sldMk cId="3375194227" sldId="1087"/>
            <ac:graphicFrameMk id="7" creationId="{7E12AF90-E5ED-8792-A32E-F8F72817E3A9}"/>
          </ac:graphicFrameMkLst>
        </pc:graphicFrameChg>
      </pc:sldChg>
      <pc:sldChg chg="modSp add mod">
        <pc:chgData name="Alfred Asterjadhi" userId="39de57b9-85c0-4fd1-aaac-8ca2b6560ad0" providerId="ADAL" clId="{BFE2FB3A-0751-4420-AA69-2341C01F636E}" dt="2024-09-13T01:20:12.058" v="1771"/>
        <pc:sldMkLst>
          <pc:docMk/>
          <pc:sldMk cId="1351315829" sldId="1088"/>
        </pc:sldMkLst>
        <pc:spChg chg="mod">
          <ac:chgData name="Alfred Asterjadhi" userId="39de57b9-85c0-4fd1-aaac-8ca2b6560ad0" providerId="ADAL" clId="{BFE2FB3A-0751-4420-AA69-2341C01F636E}" dt="2024-09-12T23:10:04.151" v="1128" actId="20577"/>
          <ac:spMkLst>
            <pc:docMk/>
            <pc:sldMk cId="1351315829" sldId="1088"/>
            <ac:spMk id="2" creationId="{8A6906DE-832D-9575-DE04-98102BF630BD}"/>
          </ac:spMkLst>
        </pc:spChg>
        <pc:spChg chg="mod">
          <ac:chgData name="Alfred Asterjadhi" userId="39de57b9-85c0-4fd1-aaac-8ca2b6560ad0" providerId="ADAL" clId="{BFE2FB3A-0751-4420-AA69-2341C01F636E}" dt="2024-09-13T01:20:12.058" v="1771"/>
          <ac:spMkLst>
            <pc:docMk/>
            <pc:sldMk cId="1351315829" sldId="1088"/>
            <ac:spMk id="3" creationId="{980980E1-DDDE-51AD-6471-D55C09D4516C}"/>
          </ac:spMkLst>
        </pc:spChg>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pChg chg="mod">
          <ac:chgData name="Alfred Asterjadhi" userId="39de57b9-85c0-4fd1-aaac-8ca2b6560ad0" providerId="ADAL" clId="{BFE2FB3A-0751-4420-AA69-2341C01F636E}" dt="2024-09-12T23:08:29.347" v="1117" actId="207"/>
          <ac:spMkLst>
            <pc:docMk/>
            <pc:sldMk cId="1039307654" sldId="1089"/>
            <ac:spMk id="2" creationId="{8A6906DE-832D-9575-DE04-98102BF630BD}"/>
          </ac:spMkLst>
        </pc:spChg>
        <pc:spChg chg="mod">
          <ac:chgData name="Alfred Asterjadhi" userId="39de57b9-85c0-4fd1-aaac-8ca2b6560ad0" providerId="ADAL" clId="{BFE2FB3A-0751-4420-AA69-2341C01F636E}" dt="2024-10-18T18:12:58.400" v="2701" actId="207"/>
          <ac:spMkLst>
            <pc:docMk/>
            <pc:sldMk cId="1039307654" sldId="1089"/>
            <ac:spMk id="3" creationId="{980980E1-DDDE-51AD-6471-D55C09D4516C}"/>
          </ac:spMkLst>
        </pc:spChg>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pChg chg="mod">
          <ac:chgData name="Alfred Asterjadhi" userId="39de57b9-85c0-4fd1-aaac-8ca2b6560ad0" providerId="ADAL" clId="{BFE2FB3A-0751-4420-AA69-2341C01F636E}" dt="2024-09-12T21:38:44.866" v="649" actId="207"/>
          <ac:spMkLst>
            <pc:docMk/>
            <pc:sldMk cId="264902199" sldId="1091"/>
            <ac:spMk id="2" creationId="{8A6906DE-832D-9575-DE04-98102BF630BD}"/>
          </ac:spMkLst>
        </pc:spChg>
        <pc:spChg chg="mod">
          <ac:chgData name="Alfred Asterjadhi" userId="39de57b9-85c0-4fd1-aaac-8ca2b6560ad0" providerId="ADAL" clId="{BFE2FB3A-0751-4420-AA69-2341C01F636E}" dt="2024-09-13T00:57:31.544" v="1406"/>
          <ac:spMkLst>
            <pc:docMk/>
            <pc:sldMk cId="264902199" sldId="1091"/>
            <ac:spMk id="3" creationId="{980980E1-DDDE-51AD-6471-D55C09D4516C}"/>
          </ac:spMkLst>
        </pc:spChg>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pChg chg="mod">
          <ac:chgData name="Alfred Asterjadhi" userId="39de57b9-85c0-4fd1-aaac-8ca2b6560ad0" providerId="ADAL" clId="{BFE2FB3A-0751-4420-AA69-2341C01F636E}" dt="2024-09-12T23:10:07.825" v="1130" actId="207"/>
          <ac:spMkLst>
            <pc:docMk/>
            <pc:sldMk cId="2689673811" sldId="1093"/>
            <ac:spMk id="2" creationId="{8A6906DE-832D-9575-DE04-98102BF630BD}"/>
          </ac:spMkLst>
        </pc:spChg>
        <pc:spChg chg="mod">
          <ac:chgData name="Alfred Asterjadhi" userId="39de57b9-85c0-4fd1-aaac-8ca2b6560ad0" providerId="ADAL" clId="{BFE2FB3A-0751-4420-AA69-2341C01F636E}" dt="2024-09-13T18:03:29.804" v="2028" actId="114"/>
          <ac:spMkLst>
            <pc:docMk/>
            <pc:sldMk cId="2689673811" sldId="1093"/>
            <ac:spMk id="3" creationId="{980980E1-DDDE-51AD-6471-D55C09D4516C}"/>
          </ac:spMkLst>
        </pc:spChg>
      </pc:sldChg>
      <pc:sldChg chg="modSp add mod">
        <pc:chgData name="Alfred Asterjadhi" userId="39de57b9-85c0-4fd1-aaac-8ca2b6560ad0" providerId="ADAL" clId="{BFE2FB3A-0751-4420-AA69-2341C01F636E}" dt="2024-10-10T00:32:08.371" v="2575" actId="20577"/>
        <pc:sldMkLst>
          <pc:docMk/>
          <pc:sldMk cId="1391412413" sldId="1094"/>
        </pc:sldMkLst>
        <pc:spChg chg="mod">
          <ac:chgData name="Alfred Asterjadhi" userId="39de57b9-85c0-4fd1-aaac-8ca2b6560ad0" providerId="ADAL" clId="{BFE2FB3A-0751-4420-AA69-2341C01F636E}" dt="2024-09-12T23:08:54.850" v="1119" actId="207"/>
          <ac:spMkLst>
            <pc:docMk/>
            <pc:sldMk cId="1391412413" sldId="1094"/>
            <ac:spMk id="2" creationId="{8A6906DE-832D-9575-DE04-98102BF630BD}"/>
          </ac:spMkLst>
        </pc:spChg>
        <pc:spChg chg="mod">
          <ac:chgData name="Alfred Asterjadhi" userId="39de57b9-85c0-4fd1-aaac-8ca2b6560ad0" providerId="ADAL" clId="{BFE2FB3A-0751-4420-AA69-2341C01F636E}" dt="2024-10-10T00:32:08.371" v="2575" actId="20577"/>
          <ac:spMkLst>
            <pc:docMk/>
            <pc:sldMk cId="1391412413" sldId="1094"/>
            <ac:spMk id="3" creationId="{980980E1-DDDE-51AD-6471-D55C09D4516C}"/>
          </ac:spMkLst>
        </pc:spChg>
      </pc:sldChg>
      <pc:sldChg chg="modSp add mod">
        <pc:chgData name="Alfred Asterjadhi" userId="39de57b9-85c0-4fd1-aaac-8ca2b6560ad0" providerId="ADAL" clId="{BFE2FB3A-0751-4420-AA69-2341C01F636E}" dt="2024-10-10T00:31:49.395" v="2574" actId="20577"/>
        <pc:sldMkLst>
          <pc:docMk/>
          <pc:sldMk cId="290028793" sldId="1095"/>
        </pc:sldMkLst>
        <pc:spChg chg="mod">
          <ac:chgData name="Alfred Asterjadhi" userId="39de57b9-85c0-4fd1-aaac-8ca2b6560ad0" providerId="ADAL" clId="{BFE2FB3A-0751-4420-AA69-2341C01F636E}" dt="2024-09-12T23:08:49.598" v="1118" actId="207"/>
          <ac:spMkLst>
            <pc:docMk/>
            <pc:sldMk cId="290028793" sldId="1095"/>
            <ac:spMk id="2" creationId="{8A6906DE-832D-9575-DE04-98102BF630BD}"/>
          </ac:spMkLst>
        </pc:spChg>
        <pc:spChg chg="mod">
          <ac:chgData name="Alfred Asterjadhi" userId="39de57b9-85c0-4fd1-aaac-8ca2b6560ad0" providerId="ADAL" clId="{BFE2FB3A-0751-4420-AA69-2341C01F636E}" dt="2024-10-10T00:31:49.395" v="2574" actId="20577"/>
          <ac:spMkLst>
            <pc:docMk/>
            <pc:sldMk cId="290028793" sldId="1095"/>
            <ac:spMk id="3" creationId="{980980E1-DDDE-51AD-6471-D55C09D4516C}"/>
          </ac:spMkLst>
        </pc:spChg>
      </pc:sldChg>
      <pc:sldChg chg="modSp add mod">
        <pc:chgData name="Alfred Asterjadhi" userId="39de57b9-85c0-4fd1-aaac-8ca2b6560ad0" providerId="ADAL" clId="{BFE2FB3A-0751-4420-AA69-2341C01F636E}" dt="2024-09-13T18:03:14.393" v="2025" actId="114"/>
        <pc:sldMkLst>
          <pc:docMk/>
          <pc:sldMk cId="1186467334" sldId="1096"/>
        </pc:sldMkLst>
        <pc:spChg chg="mod">
          <ac:chgData name="Alfred Asterjadhi" userId="39de57b9-85c0-4fd1-aaac-8ca2b6560ad0" providerId="ADAL" clId="{BFE2FB3A-0751-4420-AA69-2341C01F636E}" dt="2024-09-12T23:08:58.566" v="1120" actId="207"/>
          <ac:spMkLst>
            <pc:docMk/>
            <pc:sldMk cId="1186467334" sldId="1096"/>
            <ac:spMk id="2" creationId="{8A6906DE-832D-9575-DE04-98102BF630BD}"/>
          </ac:spMkLst>
        </pc:spChg>
        <pc:spChg chg="mod">
          <ac:chgData name="Alfred Asterjadhi" userId="39de57b9-85c0-4fd1-aaac-8ca2b6560ad0" providerId="ADAL" clId="{BFE2FB3A-0751-4420-AA69-2341C01F636E}" dt="2024-09-13T18:03:14.393" v="2025" actId="114"/>
          <ac:spMkLst>
            <pc:docMk/>
            <pc:sldMk cId="1186467334" sldId="1096"/>
            <ac:spMk id="3" creationId="{980980E1-DDDE-51AD-6471-D55C09D4516C}"/>
          </ac:spMkLst>
        </pc:spChg>
      </pc:sldChg>
      <pc:sldChg chg="modSp add mod">
        <pc:chgData name="Alfred Asterjadhi" userId="39de57b9-85c0-4fd1-aaac-8ca2b6560ad0" providerId="ADAL" clId="{BFE2FB3A-0751-4420-AA69-2341C01F636E}" dt="2024-09-13T18:03:32.390" v="2029" actId="114"/>
        <pc:sldMkLst>
          <pc:docMk/>
          <pc:sldMk cId="3325681574" sldId="1097"/>
        </pc:sldMkLst>
        <pc:spChg chg="mod">
          <ac:chgData name="Alfred Asterjadhi" userId="39de57b9-85c0-4fd1-aaac-8ca2b6560ad0" providerId="ADAL" clId="{BFE2FB3A-0751-4420-AA69-2341C01F636E}" dt="2024-09-12T23:10:13.016" v="1133" actId="207"/>
          <ac:spMkLst>
            <pc:docMk/>
            <pc:sldMk cId="3325681574" sldId="1097"/>
            <ac:spMk id="2" creationId="{8A6906DE-832D-9575-DE04-98102BF630BD}"/>
          </ac:spMkLst>
        </pc:spChg>
        <pc:spChg chg="mod">
          <ac:chgData name="Alfred Asterjadhi" userId="39de57b9-85c0-4fd1-aaac-8ca2b6560ad0" providerId="ADAL" clId="{BFE2FB3A-0751-4420-AA69-2341C01F636E}" dt="2024-09-13T18:03:32.390" v="2029" actId="114"/>
          <ac:spMkLst>
            <pc:docMk/>
            <pc:sldMk cId="3325681574" sldId="1097"/>
            <ac:spMk id="3" creationId="{980980E1-DDDE-51AD-6471-D55C09D4516C}"/>
          </ac:spMkLst>
        </pc:spChg>
      </pc:sldChg>
      <pc:sldChg chg="modSp add mod">
        <pc:chgData name="Alfred Asterjadhi" userId="39de57b9-85c0-4fd1-aaac-8ca2b6560ad0" providerId="ADAL" clId="{BFE2FB3A-0751-4420-AA69-2341C01F636E}" dt="2024-09-13T18:03:19.500" v="2027" actId="20577"/>
        <pc:sldMkLst>
          <pc:docMk/>
          <pc:sldMk cId="1069242441" sldId="1098"/>
        </pc:sldMkLst>
        <pc:spChg chg="mod">
          <ac:chgData name="Alfred Asterjadhi" userId="39de57b9-85c0-4fd1-aaac-8ca2b6560ad0" providerId="ADAL" clId="{BFE2FB3A-0751-4420-AA69-2341C01F636E}" dt="2024-09-12T23:09:20.990" v="1122" actId="207"/>
          <ac:spMkLst>
            <pc:docMk/>
            <pc:sldMk cId="1069242441" sldId="1098"/>
            <ac:spMk id="2" creationId="{8A6906DE-832D-9575-DE04-98102BF630BD}"/>
          </ac:spMkLst>
        </pc:spChg>
        <pc:spChg chg="mod">
          <ac:chgData name="Alfred Asterjadhi" userId="39de57b9-85c0-4fd1-aaac-8ca2b6560ad0" providerId="ADAL" clId="{BFE2FB3A-0751-4420-AA69-2341C01F636E}" dt="2024-09-13T18:03:19.500" v="2027" actId="20577"/>
          <ac:spMkLst>
            <pc:docMk/>
            <pc:sldMk cId="1069242441" sldId="1098"/>
            <ac:spMk id="3" creationId="{980980E1-DDDE-51AD-6471-D55C09D4516C}"/>
          </ac:spMkLst>
        </pc:spChg>
      </pc:sldChg>
      <pc:sldChg chg="modSp add mod ord">
        <pc:chgData name="Alfred Asterjadhi" userId="39de57b9-85c0-4fd1-aaac-8ca2b6560ad0" providerId="ADAL" clId="{BFE2FB3A-0751-4420-AA69-2341C01F636E}" dt="2024-09-13T18:04:58.388" v="2066" actId="20577"/>
        <pc:sldMkLst>
          <pc:docMk/>
          <pc:sldMk cId="380343872" sldId="1099"/>
        </pc:sldMkLst>
        <pc:spChg chg="mod">
          <ac:chgData name="Alfred Asterjadhi" userId="39de57b9-85c0-4fd1-aaac-8ca2b6560ad0" providerId="ADAL" clId="{BFE2FB3A-0751-4420-AA69-2341C01F636E}" dt="2024-09-13T03:13:11.315" v="2017" actId="207"/>
          <ac:spMkLst>
            <pc:docMk/>
            <pc:sldMk cId="380343872" sldId="1099"/>
            <ac:spMk id="2" creationId="{8A6906DE-832D-9575-DE04-98102BF630BD}"/>
          </ac:spMkLst>
        </pc:spChg>
        <pc:spChg chg="mod">
          <ac:chgData name="Alfred Asterjadhi" userId="39de57b9-85c0-4fd1-aaac-8ca2b6560ad0" providerId="ADAL" clId="{BFE2FB3A-0751-4420-AA69-2341C01F636E}" dt="2024-09-13T18:04:58.388" v="2066" actId="20577"/>
          <ac:spMkLst>
            <pc:docMk/>
            <pc:sldMk cId="380343872" sldId="1099"/>
            <ac:spMk id="3" creationId="{980980E1-DDDE-51AD-6471-D55C09D4516C}"/>
          </ac:spMkLst>
        </pc:spChg>
      </pc:sldChg>
      <pc:sldChg chg="modSp add mod">
        <pc:chgData name="Alfred Asterjadhi" userId="39de57b9-85c0-4fd1-aaac-8ca2b6560ad0" providerId="ADAL" clId="{BFE2FB3A-0751-4420-AA69-2341C01F636E}" dt="2024-11-13T05:12:15.514" v="2828" actId="20577"/>
        <pc:sldMkLst>
          <pc:docMk/>
          <pc:sldMk cId="1748819542" sldId="1100"/>
        </pc:sldMkLst>
        <pc:spChg chg="mod">
          <ac:chgData name="Alfred Asterjadhi" userId="39de57b9-85c0-4fd1-aaac-8ca2b6560ad0" providerId="ADAL" clId="{BFE2FB3A-0751-4420-AA69-2341C01F636E}" dt="2024-11-13T05:12:15.514" v="2828" actId="20577"/>
          <ac:spMkLst>
            <pc:docMk/>
            <pc:sldMk cId="1748819542" sldId="1100"/>
            <ac:spMk id="6" creationId="{7488035E-BDAD-477C-AA55-E8989C4B7B8C}"/>
          </ac:spMkLst>
        </pc:spChg>
        <pc:spChg chg="mod">
          <ac:chgData name="Alfred Asterjadhi" userId="39de57b9-85c0-4fd1-aaac-8ca2b6560ad0" providerId="ADAL" clId="{BFE2FB3A-0751-4420-AA69-2341C01F636E}" dt="2024-11-13T05:04:22.785" v="2710" actId="313"/>
          <ac:spMkLst>
            <pc:docMk/>
            <pc:sldMk cId="1748819542" sldId="1100"/>
            <ac:spMk id="7" creationId="{3126AA10-DC1C-4E34-80DA-B427588F2BD9}"/>
          </ac:spMkLst>
        </pc:spChg>
      </pc:sldChg>
      <pc:sldChg chg="modSp add mod">
        <pc:chgData name="Alfred Asterjadhi" userId="39de57b9-85c0-4fd1-aaac-8ca2b6560ad0" providerId="ADAL" clId="{BFE2FB3A-0751-4420-AA69-2341C01F636E}" dt="2024-11-14T12:44:54.640" v="5641" actId="20577"/>
        <pc:sldMkLst>
          <pc:docMk/>
          <pc:sldMk cId="3683223634" sldId="1101"/>
        </pc:sldMkLst>
        <pc:spChg chg="mod">
          <ac:chgData name="Alfred Asterjadhi" userId="39de57b9-85c0-4fd1-aaac-8ca2b6560ad0" providerId="ADAL" clId="{BFE2FB3A-0751-4420-AA69-2341C01F636E}" dt="2024-11-13T05:04:35.975" v="2712" actId="20577"/>
          <ac:spMkLst>
            <pc:docMk/>
            <pc:sldMk cId="3683223634" sldId="1101"/>
            <ac:spMk id="2" creationId="{8A6906DE-832D-9575-DE04-98102BF630BD}"/>
          </ac:spMkLst>
        </pc:spChg>
        <pc:spChg chg="mod">
          <ac:chgData name="Alfred Asterjadhi" userId="39de57b9-85c0-4fd1-aaac-8ca2b6560ad0" providerId="ADAL" clId="{BFE2FB3A-0751-4420-AA69-2341C01F636E}" dt="2024-11-14T12:44:54.640" v="5641" actId="20577"/>
          <ac:spMkLst>
            <pc:docMk/>
            <pc:sldMk cId="3683223634" sldId="1101"/>
            <ac:spMk id="3" creationId="{980980E1-DDDE-51AD-6471-D55C09D4516C}"/>
          </ac:spMkLst>
        </pc:spChg>
        <pc:spChg chg="mod">
          <ac:chgData name="Alfred Asterjadhi" userId="39de57b9-85c0-4fd1-aaac-8ca2b6560ad0" providerId="ADAL" clId="{BFE2FB3A-0751-4420-AA69-2341C01F636E}" dt="2024-11-13T05:12:20.576" v="2829"/>
          <ac:spMkLst>
            <pc:docMk/>
            <pc:sldMk cId="3683223634" sldId="1101"/>
            <ac:spMk id="6" creationId="{24B37604-1E29-8923-2899-CAB30D2EEDA5}"/>
          </ac:spMkLst>
        </pc:spChg>
      </pc:sldChg>
      <pc:sldChg chg="modSp add mod">
        <pc:chgData name="Alfred Asterjadhi" userId="39de57b9-85c0-4fd1-aaac-8ca2b6560ad0" providerId="ADAL" clId="{BFE2FB3A-0751-4420-AA69-2341C01F636E}" dt="2024-11-14T12:54:25.267" v="5695" actId="20578"/>
        <pc:sldMkLst>
          <pc:docMk/>
          <pc:sldMk cId="3816058988" sldId="1102"/>
        </pc:sldMkLst>
        <pc:spChg chg="mod">
          <ac:chgData name="Alfred Asterjadhi" userId="39de57b9-85c0-4fd1-aaac-8ca2b6560ad0" providerId="ADAL" clId="{BFE2FB3A-0751-4420-AA69-2341C01F636E}" dt="2024-11-14T02:01:25.452" v="5166" actId="20577"/>
          <ac:spMkLst>
            <pc:docMk/>
            <pc:sldMk cId="3816058988" sldId="1102"/>
            <ac:spMk id="2" creationId="{8A6906DE-832D-9575-DE04-98102BF630BD}"/>
          </ac:spMkLst>
        </pc:spChg>
        <pc:spChg chg="mod">
          <ac:chgData name="Alfred Asterjadhi" userId="39de57b9-85c0-4fd1-aaac-8ca2b6560ad0" providerId="ADAL" clId="{BFE2FB3A-0751-4420-AA69-2341C01F636E}" dt="2024-11-14T12:54:25.267" v="5695" actId="20578"/>
          <ac:spMkLst>
            <pc:docMk/>
            <pc:sldMk cId="3816058988" sldId="1102"/>
            <ac:spMk id="3" creationId="{980980E1-DDDE-51AD-6471-D55C09D4516C}"/>
          </ac:spMkLst>
        </pc:spChg>
        <pc:spChg chg="mod">
          <ac:chgData name="Alfred Asterjadhi" userId="39de57b9-85c0-4fd1-aaac-8ca2b6560ad0" providerId="ADAL" clId="{BFE2FB3A-0751-4420-AA69-2341C01F636E}" dt="2024-11-13T05:13:10.806" v="2855" actId="6549"/>
          <ac:spMkLst>
            <pc:docMk/>
            <pc:sldMk cId="3816058988" sldId="1102"/>
            <ac:spMk id="6" creationId="{24B37604-1E29-8923-2899-CAB30D2EEDA5}"/>
          </ac:spMkLst>
        </pc:spChg>
      </pc:sldChg>
      <pc:sldChg chg="modSp add del mod">
        <pc:chgData name="Alfred Asterjadhi" userId="39de57b9-85c0-4fd1-aaac-8ca2b6560ad0" providerId="ADAL" clId="{BFE2FB3A-0751-4420-AA69-2341C01F636E}" dt="2024-11-13T05:12:05.539" v="2820" actId="47"/>
        <pc:sldMkLst>
          <pc:docMk/>
          <pc:sldMk cId="2492517829" sldId="1103"/>
        </pc:sldMkLst>
        <pc:spChg chg="mod">
          <ac:chgData name="Alfred Asterjadhi" userId="39de57b9-85c0-4fd1-aaac-8ca2b6560ad0" providerId="ADAL" clId="{BFE2FB3A-0751-4420-AA69-2341C01F636E}" dt="2024-11-13T05:07:13.781" v="2750" actId="13926"/>
          <ac:spMkLst>
            <pc:docMk/>
            <pc:sldMk cId="2492517829" sldId="1103"/>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12:54:35.057" v="5697" actId="404"/>
        <pc:sldMkLst>
          <pc:docMk/>
          <pc:sldMk cId="2297108787" sldId="1112"/>
        </pc:sldMkLst>
        <pc:spChg chg="mod">
          <ac:chgData name="Alfred Asterjadhi" userId="39de57b9-85c0-4fd1-aaac-8ca2b6560ad0" providerId="ADAL" clId="{BFE2FB3A-0751-4420-AA69-2341C01F636E}" dt="2024-11-14T02:01:31.834" v="5168" actId="20577"/>
          <ac:spMkLst>
            <pc:docMk/>
            <pc:sldMk cId="2297108787" sldId="1112"/>
            <ac:spMk id="2" creationId="{8A6906DE-832D-9575-DE04-98102BF630BD}"/>
          </ac:spMkLst>
        </pc:spChg>
        <pc:spChg chg="mod">
          <ac:chgData name="Alfred Asterjadhi" userId="39de57b9-85c0-4fd1-aaac-8ca2b6560ad0" providerId="ADAL" clId="{BFE2FB3A-0751-4420-AA69-2341C01F636E}" dt="2024-11-14T12:54:35.057" v="5697" actId="404"/>
          <ac:spMkLst>
            <pc:docMk/>
            <pc:sldMk cId="2297108787" sldId="1112"/>
            <ac:spMk id="3" creationId="{980980E1-DDDE-51AD-6471-D55C09D4516C}"/>
          </ac:spMkLst>
        </pc:spChg>
        <pc:spChg chg="mod">
          <ac:chgData name="Alfred Asterjadhi" userId="39de57b9-85c0-4fd1-aaac-8ca2b6560ad0" providerId="ADAL" clId="{BFE2FB3A-0751-4420-AA69-2341C01F636E}" dt="2024-11-13T05:13:22.826" v="2856"/>
          <ac:spMkLst>
            <pc:docMk/>
            <pc:sldMk cId="2297108787" sldId="1112"/>
            <ac:spMk id="6" creationId="{24B37604-1E29-8923-2899-CAB30D2EEDA5}"/>
          </ac:spMkLst>
        </pc:spChg>
      </pc:sldChg>
      <pc:sldChg chg="modSp add mod">
        <pc:chgData name="Alfred Asterjadhi" userId="39de57b9-85c0-4fd1-aaac-8ca2b6560ad0" providerId="ADAL" clId="{BFE2FB3A-0751-4420-AA69-2341C01F636E}" dt="2024-11-14T12:56:04.086" v="5737" actId="403"/>
        <pc:sldMkLst>
          <pc:docMk/>
          <pc:sldMk cId="4206443155" sldId="1113"/>
        </pc:sldMkLst>
        <pc:spChg chg="mod">
          <ac:chgData name="Alfred Asterjadhi" userId="39de57b9-85c0-4fd1-aaac-8ca2b6560ad0" providerId="ADAL" clId="{BFE2FB3A-0751-4420-AA69-2341C01F636E}" dt="2024-11-14T02:01:35.591" v="5170" actId="20577"/>
          <ac:spMkLst>
            <pc:docMk/>
            <pc:sldMk cId="4206443155" sldId="1113"/>
            <ac:spMk id="2" creationId="{8A6906DE-832D-9575-DE04-98102BF630BD}"/>
          </ac:spMkLst>
        </pc:spChg>
        <pc:spChg chg="mod">
          <ac:chgData name="Alfred Asterjadhi" userId="39de57b9-85c0-4fd1-aaac-8ca2b6560ad0" providerId="ADAL" clId="{BFE2FB3A-0751-4420-AA69-2341C01F636E}" dt="2024-11-14T12:56:04.086" v="5737" actId="403"/>
          <ac:spMkLst>
            <pc:docMk/>
            <pc:sldMk cId="4206443155" sldId="1113"/>
            <ac:spMk id="3" creationId="{980980E1-DDDE-51AD-6471-D55C09D4516C}"/>
          </ac:spMkLst>
        </pc:spChg>
        <pc:spChg chg="mod">
          <ac:chgData name="Alfred Asterjadhi" userId="39de57b9-85c0-4fd1-aaac-8ca2b6560ad0" providerId="ADAL" clId="{BFE2FB3A-0751-4420-AA69-2341C01F636E}" dt="2024-11-13T05:13:26.941" v="2857"/>
          <ac:spMkLst>
            <pc:docMk/>
            <pc:sldMk cId="4206443155" sldId="1113"/>
            <ac:spMk id="6" creationId="{24B37604-1E29-8923-2899-CAB30D2EEDA5}"/>
          </ac:spMkLst>
        </pc:spChg>
      </pc:sldChg>
      <pc:sldChg chg="modSp add mod">
        <pc:chgData name="Alfred Asterjadhi" userId="39de57b9-85c0-4fd1-aaac-8ca2b6560ad0" providerId="ADAL" clId="{BFE2FB3A-0751-4420-AA69-2341C01F636E}" dt="2024-11-14T12:57:22.333" v="5767" actId="20577"/>
        <pc:sldMkLst>
          <pc:docMk/>
          <pc:sldMk cId="62876533" sldId="1114"/>
        </pc:sldMkLst>
        <pc:spChg chg="mod">
          <ac:chgData name="Alfred Asterjadhi" userId="39de57b9-85c0-4fd1-aaac-8ca2b6560ad0" providerId="ADAL" clId="{BFE2FB3A-0751-4420-AA69-2341C01F636E}" dt="2024-11-14T02:01:42.019" v="5172" actId="20577"/>
          <ac:spMkLst>
            <pc:docMk/>
            <pc:sldMk cId="62876533" sldId="1114"/>
            <ac:spMk id="2" creationId="{8A6906DE-832D-9575-DE04-98102BF630BD}"/>
          </ac:spMkLst>
        </pc:spChg>
        <pc:spChg chg="mod">
          <ac:chgData name="Alfred Asterjadhi" userId="39de57b9-85c0-4fd1-aaac-8ca2b6560ad0" providerId="ADAL" clId="{BFE2FB3A-0751-4420-AA69-2341C01F636E}" dt="2024-11-14T12:57:22.333" v="5767" actId="20577"/>
          <ac:spMkLst>
            <pc:docMk/>
            <pc:sldMk cId="62876533" sldId="1114"/>
            <ac:spMk id="3" creationId="{980980E1-DDDE-51AD-6471-D55C09D4516C}"/>
          </ac:spMkLst>
        </pc:spChg>
        <pc:spChg chg="mod">
          <ac:chgData name="Alfred Asterjadhi" userId="39de57b9-85c0-4fd1-aaac-8ca2b6560ad0" providerId="ADAL" clId="{BFE2FB3A-0751-4420-AA69-2341C01F636E}" dt="2024-11-13T05:13:30.043" v="2858"/>
          <ac:spMkLst>
            <pc:docMk/>
            <pc:sldMk cId="62876533" sldId="1114"/>
            <ac:spMk id="6" creationId="{24B37604-1E29-8923-2899-CAB30D2EEDA5}"/>
          </ac:spMkLst>
        </pc:spChg>
      </pc:sldChg>
      <pc:sldChg chg="modSp add del mod">
        <pc:chgData name="Alfred Asterjadhi" userId="39de57b9-85c0-4fd1-aaac-8ca2b6560ad0" providerId="ADAL" clId="{BFE2FB3A-0751-4420-AA69-2341C01F636E}" dt="2024-11-13T05:13:42.896" v="2874" actId="47"/>
        <pc:sldMkLst>
          <pc:docMk/>
          <pc:sldMk cId="2398430007" sldId="1115"/>
        </pc:sldMkLst>
        <pc:spChg chg="mod">
          <ac:chgData name="Alfred Asterjadhi" userId="39de57b9-85c0-4fd1-aaac-8ca2b6560ad0" providerId="ADAL" clId="{BFE2FB3A-0751-4420-AA69-2341C01F636E}" dt="2024-11-13T05:08:58.990" v="2788" actId="20577"/>
          <ac:spMkLst>
            <pc:docMk/>
            <pc:sldMk cId="2398430007" sldId="1115"/>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2189951638" sldId="1116"/>
        </pc:sldMkLst>
        <pc:spChg chg="mod">
          <ac:chgData name="Alfred Asterjadhi" userId="39de57b9-85c0-4fd1-aaac-8ca2b6560ad0" providerId="ADAL" clId="{BFE2FB3A-0751-4420-AA69-2341C01F636E}" dt="2024-11-13T05:09:07.145" v="2792" actId="6549"/>
          <ac:spMkLst>
            <pc:docMk/>
            <pc:sldMk cId="2189951638" sldId="1116"/>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341851626" sldId="1117"/>
        </pc:sldMkLst>
        <pc:spChg chg="mod">
          <ac:chgData name="Alfred Asterjadhi" userId="39de57b9-85c0-4fd1-aaac-8ca2b6560ad0" providerId="ADAL" clId="{BFE2FB3A-0751-4420-AA69-2341C01F636E}" dt="2024-11-13T05:09:09.928" v="2793" actId="6549"/>
          <ac:spMkLst>
            <pc:docMk/>
            <pc:sldMk cId="341851626" sldId="1117"/>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225516848" sldId="1118"/>
        </pc:sldMkLst>
        <pc:spChg chg="mod">
          <ac:chgData name="Alfred Asterjadhi" userId="39de57b9-85c0-4fd1-aaac-8ca2b6560ad0" providerId="ADAL" clId="{BFE2FB3A-0751-4420-AA69-2341C01F636E}" dt="2024-11-13T05:09:11.994" v="2794" actId="6549"/>
          <ac:spMkLst>
            <pc:docMk/>
            <pc:sldMk cId="4225516848" sldId="1118"/>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913751574" sldId="1119"/>
        </pc:sldMkLst>
        <pc:spChg chg="mod">
          <ac:chgData name="Alfred Asterjadhi" userId="39de57b9-85c0-4fd1-aaac-8ca2b6560ad0" providerId="ADAL" clId="{BFE2FB3A-0751-4420-AA69-2341C01F636E}" dt="2024-11-13T05:09:14.651" v="2795" actId="6549"/>
          <ac:spMkLst>
            <pc:docMk/>
            <pc:sldMk cId="1913751574" sldId="1119"/>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148679962" sldId="1120"/>
        </pc:sldMkLst>
        <pc:spChg chg="mod">
          <ac:chgData name="Alfred Asterjadhi" userId="39de57b9-85c0-4fd1-aaac-8ca2b6560ad0" providerId="ADAL" clId="{BFE2FB3A-0751-4420-AA69-2341C01F636E}" dt="2024-11-13T05:09:17.166" v="2796" actId="6549"/>
          <ac:spMkLst>
            <pc:docMk/>
            <pc:sldMk cId="4148679962" sldId="1120"/>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478600039" sldId="1121"/>
        </pc:sldMkLst>
        <pc:spChg chg="mod">
          <ac:chgData name="Alfred Asterjadhi" userId="39de57b9-85c0-4fd1-aaac-8ca2b6560ad0" providerId="ADAL" clId="{BFE2FB3A-0751-4420-AA69-2341C01F636E}" dt="2024-11-13T05:09:19.104" v="2797" actId="6549"/>
          <ac:spMkLst>
            <pc:docMk/>
            <pc:sldMk cId="1478600039" sldId="1121"/>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12:45:09.412" v="5644" actId="20577"/>
        <pc:sldMkLst>
          <pc:docMk/>
          <pc:sldMk cId="858652660" sldId="1122"/>
        </pc:sldMkLst>
        <pc:spChg chg="mod">
          <ac:chgData name="Alfred Asterjadhi" userId="39de57b9-85c0-4fd1-aaac-8ca2b6560ad0" providerId="ADAL" clId="{BFE2FB3A-0751-4420-AA69-2341C01F636E}" dt="2024-11-13T05:15:04.804" v="2909" actId="20577"/>
          <ac:spMkLst>
            <pc:docMk/>
            <pc:sldMk cId="858652660" sldId="1122"/>
            <ac:spMk id="2" creationId="{8A6906DE-832D-9575-DE04-98102BF630BD}"/>
          </ac:spMkLst>
        </pc:spChg>
        <pc:spChg chg="mod">
          <ac:chgData name="Alfred Asterjadhi" userId="39de57b9-85c0-4fd1-aaac-8ca2b6560ad0" providerId="ADAL" clId="{BFE2FB3A-0751-4420-AA69-2341C01F636E}" dt="2024-11-14T12:45:09.412" v="5644" actId="20577"/>
          <ac:spMkLst>
            <pc:docMk/>
            <pc:sldMk cId="858652660" sldId="1122"/>
            <ac:spMk id="3" creationId="{980980E1-DDDE-51AD-6471-D55C09D4516C}"/>
          </ac:spMkLst>
        </pc:spChg>
        <pc:spChg chg="add">
          <ac:chgData name="Alfred Asterjadhi" userId="39de57b9-85c0-4fd1-aaac-8ca2b6560ad0" providerId="ADAL" clId="{BFE2FB3A-0751-4420-AA69-2341C01F636E}" dt="2024-11-13T05:16:56.275" v="2940"/>
          <ac:spMkLst>
            <pc:docMk/>
            <pc:sldMk cId="858652660" sldId="1122"/>
            <ac:spMk id="7" creationId="{CA46702E-D2F8-D4CF-7B4B-6E83C359D549}"/>
          </ac:spMkLst>
        </pc:spChg>
        <pc:picChg chg="add mod">
          <ac:chgData name="Alfred Asterjadhi" userId="39de57b9-85c0-4fd1-aaac-8ca2b6560ad0" providerId="ADAL" clId="{BFE2FB3A-0751-4420-AA69-2341C01F636E}" dt="2024-11-13T05:20:09.945" v="2990" actId="1076"/>
          <ac:picMkLst>
            <pc:docMk/>
            <pc:sldMk cId="858652660" sldId="1122"/>
            <ac:picMk id="8" creationId="{F013EA09-28DF-0165-B8CB-B60EBCA60290}"/>
          </ac:picMkLst>
        </pc:picChg>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12:45:18.842" v="5647" actId="20577"/>
        <pc:sldMkLst>
          <pc:docMk/>
          <pc:sldMk cId="2293726077" sldId="1123"/>
        </pc:sldMkLst>
        <pc:spChg chg="mod">
          <ac:chgData name="Alfred Asterjadhi" userId="39de57b9-85c0-4fd1-aaac-8ca2b6560ad0" providerId="ADAL" clId="{BFE2FB3A-0751-4420-AA69-2341C01F636E}" dt="2024-11-13T05:15:06.452" v="2910" actId="20577"/>
          <ac:spMkLst>
            <pc:docMk/>
            <pc:sldMk cId="2293726077" sldId="1123"/>
            <ac:spMk id="2" creationId="{8A6906DE-832D-9575-DE04-98102BF630BD}"/>
          </ac:spMkLst>
        </pc:spChg>
        <pc:spChg chg="mod">
          <ac:chgData name="Alfred Asterjadhi" userId="39de57b9-85c0-4fd1-aaac-8ca2b6560ad0" providerId="ADAL" clId="{BFE2FB3A-0751-4420-AA69-2341C01F636E}" dt="2024-11-14T12:45:18.842" v="5647" actId="20577"/>
          <ac:spMkLst>
            <pc:docMk/>
            <pc:sldMk cId="2293726077" sldId="1123"/>
            <ac:spMk id="3" creationId="{980980E1-DDDE-51AD-6471-D55C09D4516C}"/>
          </ac:spMkLst>
        </pc:spChg>
        <pc:spChg chg="add">
          <ac:chgData name="Alfred Asterjadhi" userId="39de57b9-85c0-4fd1-aaac-8ca2b6560ad0" providerId="ADAL" clId="{BFE2FB3A-0751-4420-AA69-2341C01F636E}" dt="2024-11-13T05:19:03.372" v="2972"/>
          <ac:spMkLst>
            <pc:docMk/>
            <pc:sldMk cId="2293726077" sldId="1123"/>
            <ac:spMk id="7" creationId="{26E2BA76-E1B7-DEF1-9709-59DF05098EEF}"/>
          </ac:spMkLst>
        </pc:spChg>
        <pc:picChg chg="add mod">
          <ac:chgData name="Alfred Asterjadhi" userId="39de57b9-85c0-4fd1-aaac-8ca2b6560ad0" providerId="ADAL" clId="{BFE2FB3A-0751-4420-AA69-2341C01F636E}" dt="2024-11-13T05:19:27.350" v="2980" actId="1076"/>
          <ac:picMkLst>
            <pc:docMk/>
            <pc:sldMk cId="2293726077" sldId="1123"/>
            <ac:picMk id="8" creationId="{C2B8AA49-0B80-DC04-AC90-6AF34DE184E5}"/>
          </ac:picMkLst>
        </pc:picChg>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3T05:21:56.233" v="3043" actId="20577"/>
        <pc:sldMkLst>
          <pc:docMk/>
          <pc:sldMk cId="3364972017" sldId="1124"/>
        </pc:sldMkLst>
        <pc:spChg chg="mod">
          <ac:chgData name="Alfred Asterjadhi" userId="39de57b9-85c0-4fd1-aaac-8ca2b6560ad0" providerId="ADAL" clId="{BFE2FB3A-0751-4420-AA69-2341C01F636E}" dt="2024-11-13T05:15:08.065" v="2911" actId="20577"/>
          <ac:spMkLst>
            <pc:docMk/>
            <pc:sldMk cId="3364972017" sldId="1124"/>
            <ac:spMk id="2" creationId="{8A6906DE-832D-9575-DE04-98102BF630BD}"/>
          </ac:spMkLst>
        </pc:spChg>
        <pc:spChg chg="mod">
          <ac:chgData name="Alfred Asterjadhi" userId="39de57b9-85c0-4fd1-aaac-8ca2b6560ad0" providerId="ADAL" clId="{BFE2FB3A-0751-4420-AA69-2341C01F636E}" dt="2024-11-13T05:21:56.233" v="3043" actId="20577"/>
          <ac:spMkLst>
            <pc:docMk/>
            <pc:sldMk cId="3364972017" sldId="1124"/>
            <ac:spMk id="3" creationId="{980980E1-DDDE-51AD-6471-D55C09D4516C}"/>
          </ac:spMkLst>
        </pc:spChg>
        <pc:spChg chg="add">
          <ac:chgData name="Alfred Asterjadhi" userId="39de57b9-85c0-4fd1-aaac-8ca2b6560ad0" providerId="ADAL" clId="{BFE2FB3A-0751-4420-AA69-2341C01F636E}" dt="2024-11-13T05:20:55.096" v="3010"/>
          <ac:spMkLst>
            <pc:docMk/>
            <pc:sldMk cId="3364972017" sldId="1124"/>
            <ac:spMk id="7" creationId="{2B80D4AC-CE7B-F19E-39B5-EEB6B79F581A}"/>
          </ac:spMkLst>
        </pc:spChg>
        <pc:picChg chg="add mod">
          <ac:chgData name="Alfred Asterjadhi" userId="39de57b9-85c0-4fd1-aaac-8ca2b6560ad0" providerId="ADAL" clId="{BFE2FB3A-0751-4420-AA69-2341C01F636E}" dt="2024-11-13T05:21:50.099" v="3024" actId="1076"/>
          <ac:picMkLst>
            <pc:docMk/>
            <pc:sldMk cId="3364972017" sldId="1124"/>
            <ac:picMk id="8" creationId="{171EB306-16FD-4949-9040-6A37BD1EDC07}"/>
          </ac:picMkLst>
        </pc:picChg>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01:23:47.236" v="4931" actId="1076"/>
        <pc:sldMkLst>
          <pc:docMk/>
          <pc:sldMk cId="3616908579" sldId="1125"/>
        </pc:sldMkLst>
        <pc:spChg chg="mod">
          <ac:chgData name="Alfred Asterjadhi" userId="39de57b9-85c0-4fd1-aaac-8ca2b6560ad0" providerId="ADAL" clId="{BFE2FB3A-0751-4420-AA69-2341C01F636E}" dt="2024-11-13T05:15:09.717" v="2912" actId="20577"/>
          <ac:spMkLst>
            <pc:docMk/>
            <pc:sldMk cId="3616908579" sldId="1125"/>
            <ac:spMk id="2" creationId="{8A6906DE-832D-9575-DE04-98102BF630BD}"/>
          </ac:spMkLst>
        </pc:spChg>
        <pc:spChg chg="mod">
          <ac:chgData name="Alfred Asterjadhi" userId="39de57b9-85c0-4fd1-aaac-8ca2b6560ad0" providerId="ADAL" clId="{BFE2FB3A-0751-4420-AA69-2341C01F636E}" dt="2024-11-14T01:23:42.645" v="4929" actId="20577"/>
          <ac:spMkLst>
            <pc:docMk/>
            <pc:sldMk cId="3616908579" sldId="1125"/>
            <ac:spMk id="3" creationId="{980980E1-DDDE-51AD-6471-D55C09D4516C}"/>
          </ac:spMkLst>
        </pc:spChg>
        <pc:spChg chg="add">
          <ac:chgData name="Alfred Asterjadhi" userId="39de57b9-85c0-4fd1-aaac-8ca2b6560ad0" providerId="ADAL" clId="{BFE2FB3A-0751-4420-AA69-2341C01F636E}" dt="2024-11-13T05:22:31.802" v="3059"/>
          <ac:spMkLst>
            <pc:docMk/>
            <pc:sldMk cId="3616908579" sldId="1125"/>
            <ac:spMk id="7" creationId="{DE2B08E2-B409-F2DE-FE69-CA8CC37DE35E}"/>
          </ac:spMkLst>
        </pc:spChg>
        <pc:picChg chg="add mod">
          <ac:chgData name="Alfred Asterjadhi" userId="39de57b9-85c0-4fd1-aaac-8ca2b6560ad0" providerId="ADAL" clId="{BFE2FB3A-0751-4420-AA69-2341C01F636E}" dt="2024-11-14T01:23:47.236" v="4931" actId="1076"/>
          <ac:picMkLst>
            <pc:docMk/>
            <pc:sldMk cId="3616908579" sldId="1125"/>
            <ac:picMk id="8" creationId="{1AFA3615-C651-6BAC-CBFC-36CB6B35F74D}"/>
          </ac:picMkLst>
        </pc:picChg>
      </pc:sldChg>
      <pc:sldChg chg="addSp modSp add mod">
        <pc:chgData name="Alfred Asterjadhi" userId="39de57b9-85c0-4fd1-aaac-8ca2b6560ad0" providerId="ADAL" clId="{BFE2FB3A-0751-4420-AA69-2341C01F636E}" dt="2024-11-13T05:24:40.179" v="3129" actId="20577"/>
        <pc:sldMkLst>
          <pc:docMk/>
          <pc:sldMk cId="170855879" sldId="1126"/>
        </pc:sldMkLst>
        <pc:spChg chg="mod">
          <ac:chgData name="Alfred Asterjadhi" userId="39de57b9-85c0-4fd1-aaac-8ca2b6560ad0" providerId="ADAL" clId="{BFE2FB3A-0751-4420-AA69-2341C01F636E}" dt="2024-11-13T05:15:11.463" v="2913" actId="20577"/>
          <ac:spMkLst>
            <pc:docMk/>
            <pc:sldMk cId="170855879" sldId="1126"/>
            <ac:spMk id="2" creationId="{8A6906DE-832D-9575-DE04-98102BF630BD}"/>
          </ac:spMkLst>
        </pc:spChg>
        <pc:spChg chg="mod">
          <ac:chgData name="Alfred Asterjadhi" userId="39de57b9-85c0-4fd1-aaac-8ca2b6560ad0" providerId="ADAL" clId="{BFE2FB3A-0751-4420-AA69-2341C01F636E}" dt="2024-11-13T05:24:40.179" v="3129" actId="20577"/>
          <ac:spMkLst>
            <pc:docMk/>
            <pc:sldMk cId="170855879" sldId="1126"/>
            <ac:spMk id="3" creationId="{980980E1-DDDE-51AD-6471-D55C09D4516C}"/>
          </ac:spMkLst>
        </pc:spChg>
        <pc:picChg chg="add mod">
          <ac:chgData name="Alfred Asterjadhi" userId="39de57b9-85c0-4fd1-aaac-8ca2b6560ad0" providerId="ADAL" clId="{BFE2FB3A-0751-4420-AA69-2341C01F636E}" dt="2024-11-13T05:24:27.049" v="3115" actId="1076"/>
          <ac:picMkLst>
            <pc:docMk/>
            <pc:sldMk cId="170855879" sldId="1126"/>
            <ac:picMk id="7" creationId="{FC43EAE6-07FF-8D68-CE73-58E764C53F46}"/>
          </ac:picMkLst>
        </pc:picChg>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12:44:37.331" v="5638" actId="6549"/>
        <pc:sldMkLst>
          <pc:docMk/>
          <pc:sldMk cId="4058107372" sldId="1127"/>
        </pc:sldMkLst>
        <pc:spChg chg="mod">
          <ac:chgData name="Alfred Asterjadhi" userId="39de57b9-85c0-4fd1-aaac-8ca2b6560ad0" providerId="ADAL" clId="{BFE2FB3A-0751-4420-AA69-2341C01F636E}" dt="2024-11-13T05:15:14.114" v="2915" actId="20577"/>
          <ac:spMkLst>
            <pc:docMk/>
            <pc:sldMk cId="4058107372" sldId="1127"/>
            <ac:spMk id="2" creationId="{8A6906DE-832D-9575-DE04-98102BF630BD}"/>
          </ac:spMkLst>
        </pc:spChg>
        <pc:spChg chg="mod">
          <ac:chgData name="Alfred Asterjadhi" userId="39de57b9-85c0-4fd1-aaac-8ca2b6560ad0" providerId="ADAL" clId="{BFE2FB3A-0751-4420-AA69-2341C01F636E}" dt="2024-11-14T12:44:37.331" v="5638" actId="6549"/>
          <ac:spMkLst>
            <pc:docMk/>
            <pc:sldMk cId="4058107372" sldId="1127"/>
            <ac:spMk id="3" creationId="{980980E1-DDDE-51AD-6471-D55C09D4516C}"/>
          </ac:spMkLst>
        </pc:spChg>
        <pc:spChg chg="add">
          <ac:chgData name="Alfred Asterjadhi" userId="39de57b9-85c0-4fd1-aaac-8ca2b6560ad0" providerId="ADAL" clId="{BFE2FB3A-0751-4420-AA69-2341C01F636E}" dt="2024-11-13T05:25:12.590" v="3142"/>
          <ac:spMkLst>
            <pc:docMk/>
            <pc:sldMk cId="4058107372" sldId="1127"/>
            <ac:spMk id="7" creationId="{49ACEFBB-77B3-2912-F056-D34303BB47EB}"/>
          </ac:spMkLst>
        </pc:spChg>
        <pc:picChg chg="add mod">
          <ac:chgData name="Alfred Asterjadhi" userId="39de57b9-85c0-4fd1-aaac-8ca2b6560ad0" providerId="ADAL" clId="{BFE2FB3A-0751-4420-AA69-2341C01F636E}" dt="2024-11-13T05:25:21.817" v="3146" actId="1076"/>
          <ac:picMkLst>
            <pc:docMk/>
            <pc:sldMk cId="4058107372" sldId="1127"/>
            <ac:picMk id="8" creationId="{F215F077-E8E9-9491-10AA-1E14EB8140A7}"/>
          </ac:picMkLst>
        </pc:picChg>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12:45:59.719" v="5648" actId="20577"/>
        <pc:sldMkLst>
          <pc:docMk/>
          <pc:sldMk cId="3440676622" sldId="1128"/>
        </pc:sldMkLst>
        <pc:spChg chg="mod">
          <ac:chgData name="Alfred Asterjadhi" userId="39de57b9-85c0-4fd1-aaac-8ca2b6560ad0" providerId="ADAL" clId="{BFE2FB3A-0751-4420-AA69-2341C01F636E}" dt="2024-11-13T05:15:18.063" v="2917" actId="20577"/>
          <ac:spMkLst>
            <pc:docMk/>
            <pc:sldMk cId="3440676622" sldId="1128"/>
            <ac:spMk id="2" creationId="{8A6906DE-832D-9575-DE04-98102BF630BD}"/>
          </ac:spMkLst>
        </pc:spChg>
        <pc:spChg chg="mod">
          <ac:chgData name="Alfred Asterjadhi" userId="39de57b9-85c0-4fd1-aaac-8ca2b6560ad0" providerId="ADAL" clId="{BFE2FB3A-0751-4420-AA69-2341C01F636E}" dt="2024-11-14T12:45:59.719" v="5648" actId="20577"/>
          <ac:spMkLst>
            <pc:docMk/>
            <pc:sldMk cId="3440676622" sldId="1128"/>
            <ac:spMk id="3" creationId="{980980E1-DDDE-51AD-6471-D55C09D4516C}"/>
          </ac:spMkLst>
        </pc:spChg>
      </pc:sldChg>
      <pc:sldChg chg="modSp add mod">
        <pc:chgData name="Alfred Asterjadhi" userId="39de57b9-85c0-4fd1-aaac-8ca2b6560ad0" providerId="ADAL" clId="{BFE2FB3A-0751-4420-AA69-2341C01F636E}" dt="2024-11-14T01:24:17.232" v="4942" actId="20577"/>
        <pc:sldMkLst>
          <pc:docMk/>
          <pc:sldMk cId="2487151887" sldId="1129"/>
        </pc:sldMkLst>
        <pc:spChg chg="mod">
          <ac:chgData name="Alfred Asterjadhi" userId="39de57b9-85c0-4fd1-aaac-8ca2b6560ad0" providerId="ADAL" clId="{BFE2FB3A-0751-4420-AA69-2341C01F636E}" dt="2024-11-13T05:15:21.306" v="2919" actId="20577"/>
          <ac:spMkLst>
            <pc:docMk/>
            <pc:sldMk cId="2487151887" sldId="1129"/>
            <ac:spMk id="2" creationId="{8A6906DE-832D-9575-DE04-98102BF630BD}"/>
          </ac:spMkLst>
        </pc:spChg>
        <pc:spChg chg="mod">
          <ac:chgData name="Alfred Asterjadhi" userId="39de57b9-85c0-4fd1-aaac-8ca2b6560ad0" providerId="ADAL" clId="{BFE2FB3A-0751-4420-AA69-2341C01F636E}" dt="2024-11-14T01:24:17.232" v="4942" actId="20577"/>
          <ac:spMkLst>
            <pc:docMk/>
            <pc:sldMk cId="2487151887" sldId="1129"/>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01:24:23.095" v="4948" actId="20577"/>
        <pc:sldMkLst>
          <pc:docMk/>
          <pc:sldMk cId="4168287898" sldId="1130"/>
        </pc:sldMkLst>
        <pc:spChg chg="mod">
          <ac:chgData name="Alfred Asterjadhi" userId="39de57b9-85c0-4fd1-aaac-8ca2b6560ad0" providerId="ADAL" clId="{BFE2FB3A-0751-4420-AA69-2341C01F636E}" dt="2024-11-13T05:15:23.902" v="2921" actId="20577"/>
          <ac:spMkLst>
            <pc:docMk/>
            <pc:sldMk cId="4168287898" sldId="1130"/>
            <ac:spMk id="2" creationId="{8A6906DE-832D-9575-DE04-98102BF630BD}"/>
          </ac:spMkLst>
        </pc:spChg>
        <pc:spChg chg="mod">
          <ac:chgData name="Alfred Asterjadhi" userId="39de57b9-85c0-4fd1-aaac-8ca2b6560ad0" providerId="ADAL" clId="{BFE2FB3A-0751-4420-AA69-2341C01F636E}" dt="2024-11-14T01:24:23.095" v="4948" actId="20577"/>
          <ac:spMkLst>
            <pc:docMk/>
            <pc:sldMk cId="4168287898" sldId="1130"/>
            <ac:spMk id="3" creationId="{980980E1-DDDE-51AD-6471-D55C09D4516C}"/>
          </ac:spMkLst>
        </pc:spChg>
      </pc:sldChg>
      <pc:sldChg chg="modSp add mod">
        <pc:chgData name="Alfred Asterjadhi" userId="39de57b9-85c0-4fd1-aaac-8ca2b6560ad0" providerId="ADAL" clId="{BFE2FB3A-0751-4420-AA69-2341C01F636E}" dt="2024-11-14T01:24:47.103" v="4958" actId="6549"/>
        <pc:sldMkLst>
          <pc:docMk/>
          <pc:sldMk cId="1971099903" sldId="1131"/>
        </pc:sldMkLst>
        <pc:spChg chg="mod">
          <ac:chgData name="Alfred Asterjadhi" userId="39de57b9-85c0-4fd1-aaac-8ca2b6560ad0" providerId="ADAL" clId="{BFE2FB3A-0751-4420-AA69-2341C01F636E}" dt="2024-11-13T05:15:26.105" v="2923" actId="20577"/>
          <ac:spMkLst>
            <pc:docMk/>
            <pc:sldMk cId="1971099903" sldId="1131"/>
            <ac:spMk id="2" creationId="{8A6906DE-832D-9575-DE04-98102BF630BD}"/>
          </ac:spMkLst>
        </pc:spChg>
        <pc:spChg chg="mod">
          <ac:chgData name="Alfred Asterjadhi" userId="39de57b9-85c0-4fd1-aaac-8ca2b6560ad0" providerId="ADAL" clId="{BFE2FB3A-0751-4420-AA69-2341C01F636E}" dt="2024-11-14T01:24:47.103" v="4958" actId="6549"/>
          <ac:spMkLst>
            <pc:docMk/>
            <pc:sldMk cId="1971099903" sldId="1131"/>
            <ac:spMk id="3" creationId="{980980E1-DDDE-51AD-6471-D55C09D4516C}"/>
          </ac:spMkLst>
        </pc:spChg>
      </pc:sldChg>
      <pc:sldChg chg="modSp add mod">
        <pc:chgData name="Alfred Asterjadhi" userId="39de57b9-85c0-4fd1-aaac-8ca2b6560ad0" providerId="ADAL" clId="{BFE2FB3A-0751-4420-AA69-2341C01F636E}" dt="2024-11-14T01:24:57.233" v="4961" actId="20577"/>
        <pc:sldMkLst>
          <pc:docMk/>
          <pc:sldMk cId="3819773024" sldId="1132"/>
        </pc:sldMkLst>
        <pc:spChg chg="mod">
          <ac:chgData name="Alfred Asterjadhi" userId="39de57b9-85c0-4fd1-aaac-8ca2b6560ad0" providerId="ADAL" clId="{BFE2FB3A-0751-4420-AA69-2341C01F636E}" dt="2024-11-13T05:15:28.451" v="2925" actId="20577"/>
          <ac:spMkLst>
            <pc:docMk/>
            <pc:sldMk cId="3819773024" sldId="1132"/>
            <ac:spMk id="2" creationId="{8A6906DE-832D-9575-DE04-98102BF630BD}"/>
          </ac:spMkLst>
        </pc:spChg>
        <pc:spChg chg="mod">
          <ac:chgData name="Alfred Asterjadhi" userId="39de57b9-85c0-4fd1-aaac-8ca2b6560ad0" providerId="ADAL" clId="{BFE2FB3A-0751-4420-AA69-2341C01F636E}" dt="2024-11-14T01:24:57.233" v="4961" actId="20577"/>
          <ac:spMkLst>
            <pc:docMk/>
            <pc:sldMk cId="3819773024" sldId="1132"/>
            <ac:spMk id="3" creationId="{980980E1-DDDE-51AD-6471-D55C09D4516C}"/>
          </ac:spMkLst>
        </pc:spChg>
      </pc:sldChg>
      <pc:sldChg chg="modSp add mod">
        <pc:chgData name="Alfred Asterjadhi" userId="39de57b9-85c0-4fd1-aaac-8ca2b6560ad0" providerId="ADAL" clId="{BFE2FB3A-0751-4420-AA69-2341C01F636E}" dt="2024-11-14T01:25:02.110" v="4964" actId="20577"/>
        <pc:sldMkLst>
          <pc:docMk/>
          <pc:sldMk cId="1437523343" sldId="1133"/>
        </pc:sldMkLst>
        <pc:spChg chg="mod">
          <ac:chgData name="Alfred Asterjadhi" userId="39de57b9-85c0-4fd1-aaac-8ca2b6560ad0" providerId="ADAL" clId="{BFE2FB3A-0751-4420-AA69-2341C01F636E}" dt="2024-11-13T05:15:30.065" v="2927" actId="20577"/>
          <ac:spMkLst>
            <pc:docMk/>
            <pc:sldMk cId="1437523343" sldId="1133"/>
            <ac:spMk id="2" creationId="{8A6906DE-832D-9575-DE04-98102BF630BD}"/>
          </ac:spMkLst>
        </pc:spChg>
        <pc:spChg chg="mod">
          <ac:chgData name="Alfred Asterjadhi" userId="39de57b9-85c0-4fd1-aaac-8ca2b6560ad0" providerId="ADAL" clId="{BFE2FB3A-0751-4420-AA69-2341C01F636E}" dt="2024-11-14T01:25:02.110" v="4964" actId="20577"/>
          <ac:spMkLst>
            <pc:docMk/>
            <pc:sldMk cId="1437523343" sldId="1133"/>
            <ac:spMk id="3" creationId="{980980E1-DDDE-51AD-6471-D55C09D4516C}"/>
          </ac:spMkLst>
        </pc:spChg>
      </pc:sldChg>
      <pc:sldChg chg="modSp add mod">
        <pc:chgData name="Alfred Asterjadhi" userId="39de57b9-85c0-4fd1-aaac-8ca2b6560ad0" providerId="ADAL" clId="{BFE2FB3A-0751-4420-AA69-2341C01F636E}" dt="2024-11-14T01:25:08.118" v="4967" actId="20577"/>
        <pc:sldMkLst>
          <pc:docMk/>
          <pc:sldMk cId="2834628410" sldId="1134"/>
        </pc:sldMkLst>
        <pc:spChg chg="mod">
          <ac:chgData name="Alfred Asterjadhi" userId="39de57b9-85c0-4fd1-aaac-8ca2b6560ad0" providerId="ADAL" clId="{BFE2FB3A-0751-4420-AA69-2341C01F636E}" dt="2024-11-13T05:15:32.151" v="2929" actId="20577"/>
          <ac:spMkLst>
            <pc:docMk/>
            <pc:sldMk cId="2834628410" sldId="1134"/>
            <ac:spMk id="2" creationId="{8A6906DE-832D-9575-DE04-98102BF630BD}"/>
          </ac:spMkLst>
        </pc:spChg>
        <pc:spChg chg="mod">
          <ac:chgData name="Alfred Asterjadhi" userId="39de57b9-85c0-4fd1-aaac-8ca2b6560ad0" providerId="ADAL" clId="{BFE2FB3A-0751-4420-AA69-2341C01F636E}" dt="2024-11-14T01:25:08.118" v="4967" actId="20577"/>
          <ac:spMkLst>
            <pc:docMk/>
            <pc:sldMk cId="2834628410" sldId="1134"/>
            <ac:spMk id="3" creationId="{980980E1-DDDE-51AD-6471-D55C09D4516C}"/>
          </ac:spMkLst>
        </pc:spChg>
      </pc:sldChg>
      <pc:sldChg chg="modSp add mod">
        <pc:chgData name="Alfred Asterjadhi" userId="39de57b9-85c0-4fd1-aaac-8ca2b6560ad0" providerId="ADAL" clId="{BFE2FB3A-0751-4420-AA69-2341C01F636E}" dt="2024-11-14T01:25:12.913" v="4971" actId="20577"/>
        <pc:sldMkLst>
          <pc:docMk/>
          <pc:sldMk cId="2537333530" sldId="1135"/>
        </pc:sldMkLst>
        <pc:spChg chg="mod">
          <ac:chgData name="Alfred Asterjadhi" userId="39de57b9-85c0-4fd1-aaac-8ca2b6560ad0" providerId="ADAL" clId="{BFE2FB3A-0751-4420-AA69-2341C01F636E}" dt="2024-11-13T05:15:34.493" v="2931" actId="20577"/>
          <ac:spMkLst>
            <pc:docMk/>
            <pc:sldMk cId="2537333530" sldId="1135"/>
            <ac:spMk id="2" creationId="{8A6906DE-832D-9575-DE04-98102BF630BD}"/>
          </ac:spMkLst>
        </pc:spChg>
        <pc:spChg chg="mod">
          <ac:chgData name="Alfred Asterjadhi" userId="39de57b9-85c0-4fd1-aaac-8ca2b6560ad0" providerId="ADAL" clId="{BFE2FB3A-0751-4420-AA69-2341C01F636E}" dt="2024-11-14T01:25:12.913" v="4971" actId="20577"/>
          <ac:spMkLst>
            <pc:docMk/>
            <pc:sldMk cId="2537333530" sldId="1135"/>
            <ac:spMk id="3" creationId="{980980E1-DDDE-51AD-6471-D55C09D4516C}"/>
          </ac:spMkLst>
        </pc:spChg>
      </pc:sldChg>
      <pc:sldChg chg="modSp add mod">
        <pc:chgData name="Alfred Asterjadhi" userId="39de57b9-85c0-4fd1-aaac-8ca2b6560ad0" providerId="ADAL" clId="{BFE2FB3A-0751-4420-AA69-2341C01F636E}" dt="2024-11-14T01:25:18.559" v="4975" actId="20577"/>
        <pc:sldMkLst>
          <pc:docMk/>
          <pc:sldMk cId="2592515062" sldId="1136"/>
        </pc:sldMkLst>
        <pc:spChg chg="mod">
          <ac:chgData name="Alfred Asterjadhi" userId="39de57b9-85c0-4fd1-aaac-8ca2b6560ad0" providerId="ADAL" clId="{BFE2FB3A-0751-4420-AA69-2341C01F636E}" dt="2024-11-13T05:15:38.569" v="2933" actId="20577"/>
          <ac:spMkLst>
            <pc:docMk/>
            <pc:sldMk cId="2592515062" sldId="1136"/>
            <ac:spMk id="2" creationId="{8A6906DE-832D-9575-DE04-98102BF630BD}"/>
          </ac:spMkLst>
        </pc:spChg>
        <pc:spChg chg="mod">
          <ac:chgData name="Alfred Asterjadhi" userId="39de57b9-85c0-4fd1-aaac-8ca2b6560ad0" providerId="ADAL" clId="{BFE2FB3A-0751-4420-AA69-2341C01F636E}" dt="2024-11-14T01:25:18.559" v="4975" actId="20577"/>
          <ac:spMkLst>
            <pc:docMk/>
            <pc:sldMk cId="2592515062" sldId="1136"/>
            <ac:spMk id="3" creationId="{980980E1-DDDE-51AD-6471-D55C09D4516C}"/>
          </ac:spMkLst>
        </pc:spChg>
      </pc:sldChg>
      <pc:sldChg chg="modSp add mod">
        <pc:chgData name="Alfred Asterjadhi" userId="39de57b9-85c0-4fd1-aaac-8ca2b6560ad0" providerId="ADAL" clId="{BFE2FB3A-0751-4420-AA69-2341C01F636E}" dt="2024-11-14T12:57:35.492" v="5769" actId="6549"/>
        <pc:sldMkLst>
          <pc:docMk/>
          <pc:sldMk cId="1984392991" sldId="1137"/>
        </pc:sldMkLst>
        <pc:spChg chg="mod">
          <ac:chgData name="Alfred Asterjadhi" userId="39de57b9-85c0-4fd1-aaac-8ca2b6560ad0" providerId="ADAL" clId="{BFE2FB3A-0751-4420-AA69-2341C01F636E}" dt="2024-11-14T02:01:45.871" v="5174" actId="20577"/>
          <ac:spMkLst>
            <pc:docMk/>
            <pc:sldMk cId="1984392991" sldId="1137"/>
            <ac:spMk id="2" creationId="{8A6906DE-832D-9575-DE04-98102BF630BD}"/>
          </ac:spMkLst>
        </pc:spChg>
        <pc:spChg chg="mod">
          <ac:chgData name="Alfred Asterjadhi" userId="39de57b9-85c0-4fd1-aaac-8ca2b6560ad0" providerId="ADAL" clId="{BFE2FB3A-0751-4420-AA69-2341C01F636E}" dt="2024-11-14T12:57:35.492" v="5769" actId="6549"/>
          <ac:spMkLst>
            <pc:docMk/>
            <pc:sldMk cId="1984392991" sldId="1137"/>
            <ac:spMk id="3" creationId="{980980E1-DDDE-51AD-6471-D55C09D4516C}"/>
          </ac:spMkLst>
        </pc:spChg>
      </pc:sldChg>
      <pc:sldChg chg="addSp modSp add mod">
        <pc:chgData name="Alfred Asterjadhi" userId="39de57b9-85c0-4fd1-aaac-8ca2b6560ad0" providerId="ADAL" clId="{BFE2FB3A-0751-4420-AA69-2341C01F636E}" dt="2024-11-14T12:58:20.442" v="5792" actId="403"/>
        <pc:sldMkLst>
          <pc:docMk/>
          <pc:sldMk cId="577844956" sldId="1138"/>
        </pc:sldMkLst>
        <pc:spChg chg="mod">
          <ac:chgData name="Alfred Asterjadhi" userId="39de57b9-85c0-4fd1-aaac-8ca2b6560ad0" providerId="ADAL" clId="{BFE2FB3A-0751-4420-AA69-2341C01F636E}" dt="2024-11-14T02:01:50.653" v="5176" actId="20577"/>
          <ac:spMkLst>
            <pc:docMk/>
            <pc:sldMk cId="577844956" sldId="1138"/>
            <ac:spMk id="2" creationId="{8A6906DE-832D-9575-DE04-98102BF630BD}"/>
          </ac:spMkLst>
        </pc:spChg>
        <pc:spChg chg="mod">
          <ac:chgData name="Alfred Asterjadhi" userId="39de57b9-85c0-4fd1-aaac-8ca2b6560ad0" providerId="ADAL" clId="{BFE2FB3A-0751-4420-AA69-2341C01F636E}" dt="2024-11-14T12:58:20.442" v="5792" actId="403"/>
          <ac:spMkLst>
            <pc:docMk/>
            <pc:sldMk cId="577844956" sldId="1138"/>
            <ac:spMk id="3" creationId="{980980E1-DDDE-51AD-6471-D55C09D4516C}"/>
          </ac:spMkLst>
        </pc:spChg>
        <pc:spChg chg="add mod">
          <ac:chgData name="Alfred Asterjadhi" userId="39de57b9-85c0-4fd1-aaac-8ca2b6560ad0" providerId="ADAL" clId="{BFE2FB3A-0751-4420-AA69-2341C01F636E}" dt="2024-11-13T17:13:03.177" v="3376"/>
          <ac:spMkLst>
            <pc:docMk/>
            <pc:sldMk cId="577844956" sldId="1138"/>
            <ac:spMk id="8" creationId="{C7AC6B96-601B-4F3A-58FE-85F90E20B140}"/>
          </ac:spMkLst>
        </pc:spChg>
        <pc:graphicFrameChg chg="add mod">
          <ac:chgData name="Alfred Asterjadhi" userId="39de57b9-85c0-4fd1-aaac-8ca2b6560ad0" providerId="ADAL" clId="{BFE2FB3A-0751-4420-AA69-2341C01F636E}" dt="2024-11-13T17:13:02.316" v="3375"/>
          <ac:graphicFrameMkLst>
            <pc:docMk/>
            <pc:sldMk cId="577844956" sldId="1138"/>
            <ac:graphicFrameMk id="7" creationId="{38D8E3C3-8A80-A212-FC18-39D831E4EE07}"/>
          </ac:graphicFrameMkLst>
        </pc:graphicFrameChg>
      </pc:sldChg>
      <pc:sldChg chg="modSp add mod">
        <pc:chgData name="Alfred Asterjadhi" userId="39de57b9-85c0-4fd1-aaac-8ca2b6560ad0" providerId="ADAL" clId="{BFE2FB3A-0751-4420-AA69-2341C01F636E}" dt="2024-11-14T12:58:52.603" v="5798" actId="20577"/>
        <pc:sldMkLst>
          <pc:docMk/>
          <pc:sldMk cId="3003676021" sldId="1139"/>
        </pc:sldMkLst>
        <pc:spChg chg="mod">
          <ac:chgData name="Alfred Asterjadhi" userId="39de57b9-85c0-4fd1-aaac-8ca2b6560ad0" providerId="ADAL" clId="{BFE2FB3A-0751-4420-AA69-2341C01F636E}" dt="2024-11-14T02:01:54.478" v="5178" actId="20577"/>
          <ac:spMkLst>
            <pc:docMk/>
            <pc:sldMk cId="3003676021" sldId="1139"/>
            <ac:spMk id="2" creationId="{8A6906DE-832D-9575-DE04-98102BF630BD}"/>
          </ac:spMkLst>
        </pc:spChg>
        <pc:spChg chg="mod">
          <ac:chgData name="Alfred Asterjadhi" userId="39de57b9-85c0-4fd1-aaac-8ca2b6560ad0" providerId="ADAL" clId="{BFE2FB3A-0751-4420-AA69-2341C01F636E}" dt="2024-11-14T12:58:52.603" v="5798" actId="20577"/>
          <ac:spMkLst>
            <pc:docMk/>
            <pc:sldMk cId="3003676021" sldId="1139"/>
            <ac:spMk id="3" creationId="{980980E1-DDDE-51AD-6471-D55C09D4516C}"/>
          </ac:spMkLst>
        </pc:spChg>
      </pc:sldChg>
      <pc:sldChg chg="modSp add mod">
        <pc:chgData name="Alfred Asterjadhi" userId="39de57b9-85c0-4fd1-aaac-8ca2b6560ad0" providerId="ADAL" clId="{BFE2FB3A-0751-4420-AA69-2341C01F636E}" dt="2024-11-14T12:59:29.497" v="5806" actId="403"/>
        <pc:sldMkLst>
          <pc:docMk/>
          <pc:sldMk cId="1560366160" sldId="1140"/>
        </pc:sldMkLst>
        <pc:spChg chg="mod">
          <ac:chgData name="Alfred Asterjadhi" userId="39de57b9-85c0-4fd1-aaac-8ca2b6560ad0" providerId="ADAL" clId="{BFE2FB3A-0751-4420-AA69-2341C01F636E}" dt="2024-11-14T02:01:58.103" v="5180" actId="20577"/>
          <ac:spMkLst>
            <pc:docMk/>
            <pc:sldMk cId="1560366160" sldId="1140"/>
            <ac:spMk id="2" creationId="{8A6906DE-832D-9575-DE04-98102BF630BD}"/>
          </ac:spMkLst>
        </pc:spChg>
        <pc:spChg chg="mod">
          <ac:chgData name="Alfred Asterjadhi" userId="39de57b9-85c0-4fd1-aaac-8ca2b6560ad0" providerId="ADAL" clId="{BFE2FB3A-0751-4420-AA69-2341C01F636E}" dt="2024-11-14T12:59:29.497" v="5806" actId="403"/>
          <ac:spMkLst>
            <pc:docMk/>
            <pc:sldMk cId="1560366160" sldId="1140"/>
            <ac:spMk id="3" creationId="{980980E1-DDDE-51AD-6471-D55C09D4516C}"/>
          </ac:spMkLst>
        </pc:spChg>
      </pc:sldChg>
      <pc:sldChg chg="modSp add mod">
        <pc:chgData name="Alfred Asterjadhi" userId="39de57b9-85c0-4fd1-aaac-8ca2b6560ad0" providerId="ADAL" clId="{BFE2FB3A-0751-4420-AA69-2341C01F636E}" dt="2024-11-14T12:59:46.431" v="5810" actId="20577"/>
        <pc:sldMkLst>
          <pc:docMk/>
          <pc:sldMk cId="4125331831" sldId="1141"/>
        </pc:sldMkLst>
        <pc:spChg chg="mod">
          <ac:chgData name="Alfred Asterjadhi" userId="39de57b9-85c0-4fd1-aaac-8ca2b6560ad0" providerId="ADAL" clId="{BFE2FB3A-0751-4420-AA69-2341C01F636E}" dt="2024-11-14T02:02:01.968" v="5182" actId="20577"/>
          <ac:spMkLst>
            <pc:docMk/>
            <pc:sldMk cId="4125331831" sldId="1141"/>
            <ac:spMk id="2" creationId="{8A6906DE-832D-9575-DE04-98102BF630BD}"/>
          </ac:spMkLst>
        </pc:spChg>
        <pc:spChg chg="mod">
          <ac:chgData name="Alfred Asterjadhi" userId="39de57b9-85c0-4fd1-aaac-8ca2b6560ad0" providerId="ADAL" clId="{BFE2FB3A-0751-4420-AA69-2341C01F636E}" dt="2024-11-14T12:59:46.431" v="5810" actId="20577"/>
          <ac:spMkLst>
            <pc:docMk/>
            <pc:sldMk cId="4125331831" sldId="1141"/>
            <ac:spMk id="3" creationId="{980980E1-DDDE-51AD-6471-D55C09D4516C}"/>
          </ac:spMkLst>
        </pc:spChg>
      </pc:sldChg>
      <pc:sldChg chg="modSp add mod">
        <pc:chgData name="Alfred Asterjadhi" userId="39de57b9-85c0-4fd1-aaac-8ca2b6560ad0" providerId="ADAL" clId="{BFE2FB3A-0751-4420-AA69-2341C01F636E}" dt="2024-11-14T13:00:06.203" v="5818" actId="403"/>
        <pc:sldMkLst>
          <pc:docMk/>
          <pc:sldMk cId="220212323" sldId="1142"/>
        </pc:sldMkLst>
        <pc:spChg chg="mod">
          <ac:chgData name="Alfred Asterjadhi" userId="39de57b9-85c0-4fd1-aaac-8ca2b6560ad0" providerId="ADAL" clId="{BFE2FB3A-0751-4420-AA69-2341C01F636E}" dt="2024-11-14T02:02:05.858" v="5184" actId="20577"/>
          <ac:spMkLst>
            <pc:docMk/>
            <pc:sldMk cId="220212323" sldId="1142"/>
            <ac:spMk id="2" creationId="{8A6906DE-832D-9575-DE04-98102BF630BD}"/>
          </ac:spMkLst>
        </pc:spChg>
        <pc:spChg chg="mod">
          <ac:chgData name="Alfred Asterjadhi" userId="39de57b9-85c0-4fd1-aaac-8ca2b6560ad0" providerId="ADAL" clId="{BFE2FB3A-0751-4420-AA69-2341C01F636E}" dt="2024-11-14T13:00:06.203" v="5818" actId="403"/>
          <ac:spMkLst>
            <pc:docMk/>
            <pc:sldMk cId="220212323" sldId="1142"/>
            <ac:spMk id="3" creationId="{980980E1-DDDE-51AD-6471-D55C09D4516C}"/>
          </ac:spMkLst>
        </pc:spChg>
      </pc:sldChg>
      <pc:sldChg chg="addSp modSp add mod">
        <pc:chgData name="Alfred Asterjadhi" userId="39de57b9-85c0-4fd1-aaac-8ca2b6560ad0" providerId="ADAL" clId="{BFE2FB3A-0751-4420-AA69-2341C01F636E}" dt="2024-11-14T13:00:42.876" v="5828" actId="20577"/>
        <pc:sldMkLst>
          <pc:docMk/>
          <pc:sldMk cId="291712038" sldId="1143"/>
        </pc:sldMkLst>
        <pc:spChg chg="mod">
          <ac:chgData name="Alfred Asterjadhi" userId="39de57b9-85c0-4fd1-aaac-8ca2b6560ad0" providerId="ADAL" clId="{BFE2FB3A-0751-4420-AA69-2341C01F636E}" dt="2024-11-14T02:02:10.277" v="5186" actId="20577"/>
          <ac:spMkLst>
            <pc:docMk/>
            <pc:sldMk cId="291712038" sldId="1143"/>
            <ac:spMk id="2" creationId="{8A6906DE-832D-9575-DE04-98102BF630BD}"/>
          </ac:spMkLst>
        </pc:spChg>
        <pc:spChg chg="mod">
          <ac:chgData name="Alfred Asterjadhi" userId="39de57b9-85c0-4fd1-aaac-8ca2b6560ad0" providerId="ADAL" clId="{BFE2FB3A-0751-4420-AA69-2341C01F636E}" dt="2024-11-14T13:00:42.876" v="5828" actId="20577"/>
          <ac:spMkLst>
            <pc:docMk/>
            <pc:sldMk cId="291712038" sldId="1143"/>
            <ac:spMk id="3" creationId="{980980E1-DDDE-51AD-6471-D55C09D4516C}"/>
          </ac:spMkLst>
        </pc:spChg>
        <pc:spChg chg="add mod">
          <ac:chgData name="Alfred Asterjadhi" userId="39de57b9-85c0-4fd1-aaac-8ca2b6560ad0" providerId="ADAL" clId="{BFE2FB3A-0751-4420-AA69-2341C01F636E}" dt="2024-11-13T18:07:05.268" v="3839"/>
          <ac:spMkLst>
            <pc:docMk/>
            <pc:sldMk cId="291712038" sldId="1143"/>
            <ac:spMk id="8" creationId="{89C83C7A-51D1-0A47-CCA4-37FC08D6A66E}"/>
          </ac:spMkLst>
        </pc:spChg>
        <pc:graphicFrameChg chg="add mod">
          <ac:chgData name="Alfred Asterjadhi" userId="39de57b9-85c0-4fd1-aaac-8ca2b6560ad0" providerId="ADAL" clId="{BFE2FB3A-0751-4420-AA69-2341C01F636E}" dt="2024-11-13T18:07:04.473" v="3838"/>
          <ac:graphicFrameMkLst>
            <pc:docMk/>
            <pc:sldMk cId="291712038" sldId="1143"/>
            <ac:graphicFrameMk id="7" creationId="{7E304933-95B7-B87C-69B1-0D2BCA498135}"/>
          </ac:graphicFrameMkLst>
        </pc:graphicFrameChg>
      </pc:sldChg>
      <pc:sldChg chg="addSp modSp add mod">
        <pc:chgData name="Alfred Asterjadhi" userId="39de57b9-85c0-4fd1-aaac-8ca2b6560ad0" providerId="ADAL" clId="{BFE2FB3A-0751-4420-AA69-2341C01F636E}" dt="2024-11-14T13:00:56.668" v="5833" actId="20577"/>
        <pc:sldMkLst>
          <pc:docMk/>
          <pc:sldMk cId="3690388836" sldId="1144"/>
        </pc:sldMkLst>
        <pc:spChg chg="mod">
          <ac:chgData name="Alfred Asterjadhi" userId="39de57b9-85c0-4fd1-aaac-8ca2b6560ad0" providerId="ADAL" clId="{BFE2FB3A-0751-4420-AA69-2341C01F636E}" dt="2024-11-14T02:02:14.642" v="5189" actId="20577"/>
          <ac:spMkLst>
            <pc:docMk/>
            <pc:sldMk cId="3690388836" sldId="1144"/>
            <ac:spMk id="2" creationId="{8A6906DE-832D-9575-DE04-98102BF630BD}"/>
          </ac:spMkLst>
        </pc:spChg>
        <pc:spChg chg="mod">
          <ac:chgData name="Alfred Asterjadhi" userId="39de57b9-85c0-4fd1-aaac-8ca2b6560ad0" providerId="ADAL" clId="{BFE2FB3A-0751-4420-AA69-2341C01F636E}" dt="2024-11-14T13:00:56.668" v="5833" actId="20577"/>
          <ac:spMkLst>
            <pc:docMk/>
            <pc:sldMk cId="3690388836" sldId="1144"/>
            <ac:spMk id="3" creationId="{980980E1-DDDE-51AD-6471-D55C09D4516C}"/>
          </ac:spMkLst>
        </pc:spChg>
        <pc:spChg chg="add mod">
          <ac:chgData name="Alfred Asterjadhi" userId="39de57b9-85c0-4fd1-aaac-8ca2b6560ad0" providerId="ADAL" clId="{BFE2FB3A-0751-4420-AA69-2341C01F636E}" dt="2024-11-13T18:12:49.471" v="3895"/>
          <ac:spMkLst>
            <pc:docMk/>
            <pc:sldMk cId="3690388836" sldId="1144"/>
            <ac:spMk id="8" creationId="{AEE543E1-882E-4888-4A97-37B041C7E8EB}"/>
          </ac:spMkLst>
        </pc:spChg>
        <pc:graphicFrameChg chg="add mod">
          <ac:chgData name="Alfred Asterjadhi" userId="39de57b9-85c0-4fd1-aaac-8ca2b6560ad0" providerId="ADAL" clId="{BFE2FB3A-0751-4420-AA69-2341C01F636E}" dt="2024-11-13T18:12:48.729" v="3894"/>
          <ac:graphicFrameMkLst>
            <pc:docMk/>
            <pc:sldMk cId="3690388836" sldId="1144"/>
            <ac:graphicFrameMk id="7" creationId="{698FFAAE-CB29-6181-1262-2540A6D6A90C}"/>
          </ac:graphicFrameMkLst>
        </pc:graphicFrameChg>
      </pc:sldChg>
      <pc:sldChg chg="modSp add mod">
        <pc:chgData name="Alfred Asterjadhi" userId="39de57b9-85c0-4fd1-aaac-8ca2b6560ad0" providerId="ADAL" clId="{BFE2FB3A-0751-4420-AA69-2341C01F636E}" dt="2024-11-14T13:01:16.023" v="5840" actId="6549"/>
        <pc:sldMkLst>
          <pc:docMk/>
          <pc:sldMk cId="2127128894" sldId="1145"/>
        </pc:sldMkLst>
        <pc:spChg chg="mod">
          <ac:chgData name="Alfred Asterjadhi" userId="39de57b9-85c0-4fd1-aaac-8ca2b6560ad0" providerId="ADAL" clId="{BFE2FB3A-0751-4420-AA69-2341C01F636E}" dt="2024-11-14T02:02:20.418" v="5191" actId="20577"/>
          <ac:spMkLst>
            <pc:docMk/>
            <pc:sldMk cId="2127128894" sldId="1145"/>
            <ac:spMk id="2" creationId="{8A6906DE-832D-9575-DE04-98102BF630BD}"/>
          </ac:spMkLst>
        </pc:spChg>
        <pc:spChg chg="mod">
          <ac:chgData name="Alfred Asterjadhi" userId="39de57b9-85c0-4fd1-aaac-8ca2b6560ad0" providerId="ADAL" clId="{BFE2FB3A-0751-4420-AA69-2341C01F636E}" dt="2024-11-14T13:01:16.023" v="5840" actId="6549"/>
          <ac:spMkLst>
            <pc:docMk/>
            <pc:sldMk cId="2127128894" sldId="1145"/>
            <ac:spMk id="3" creationId="{980980E1-DDDE-51AD-6471-D55C09D4516C}"/>
          </ac:spMkLst>
        </pc:spChg>
      </pc:sldChg>
      <pc:sldChg chg="modSp add mod">
        <pc:chgData name="Alfred Asterjadhi" userId="39de57b9-85c0-4fd1-aaac-8ca2b6560ad0" providerId="ADAL" clId="{BFE2FB3A-0751-4420-AA69-2341C01F636E}" dt="2024-11-14T13:01:38.866" v="5848" actId="403"/>
        <pc:sldMkLst>
          <pc:docMk/>
          <pc:sldMk cId="3290295309" sldId="1146"/>
        </pc:sldMkLst>
        <pc:spChg chg="mod">
          <ac:chgData name="Alfred Asterjadhi" userId="39de57b9-85c0-4fd1-aaac-8ca2b6560ad0" providerId="ADAL" clId="{BFE2FB3A-0751-4420-AA69-2341C01F636E}" dt="2024-11-14T02:02:24.437" v="5193" actId="20577"/>
          <ac:spMkLst>
            <pc:docMk/>
            <pc:sldMk cId="3290295309" sldId="1146"/>
            <ac:spMk id="2" creationId="{8A6906DE-832D-9575-DE04-98102BF630BD}"/>
          </ac:spMkLst>
        </pc:spChg>
        <pc:spChg chg="mod">
          <ac:chgData name="Alfred Asterjadhi" userId="39de57b9-85c0-4fd1-aaac-8ca2b6560ad0" providerId="ADAL" clId="{BFE2FB3A-0751-4420-AA69-2341C01F636E}" dt="2024-11-14T13:01:38.866" v="5848" actId="403"/>
          <ac:spMkLst>
            <pc:docMk/>
            <pc:sldMk cId="3290295309" sldId="1146"/>
            <ac:spMk id="3" creationId="{980980E1-DDDE-51AD-6471-D55C09D4516C}"/>
          </ac:spMkLst>
        </pc:spChg>
      </pc:sldChg>
      <pc:sldChg chg="modSp add mod">
        <pc:chgData name="Alfred Asterjadhi" userId="39de57b9-85c0-4fd1-aaac-8ca2b6560ad0" providerId="ADAL" clId="{BFE2FB3A-0751-4420-AA69-2341C01F636E}" dt="2024-11-14T13:01:48.366" v="5854" actId="20577"/>
        <pc:sldMkLst>
          <pc:docMk/>
          <pc:sldMk cId="3048613863" sldId="1147"/>
        </pc:sldMkLst>
        <pc:spChg chg="mod">
          <ac:chgData name="Alfred Asterjadhi" userId="39de57b9-85c0-4fd1-aaac-8ca2b6560ad0" providerId="ADAL" clId="{BFE2FB3A-0751-4420-AA69-2341C01F636E}" dt="2024-11-14T02:02:27.779" v="5195" actId="20577"/>
          <ac:spMkLst>
            <pc:docMk/>
            <pc:sldMk cId="3048613863" sldId="1147"/>
            <ac:spMk id="2" creationId="{8A6906DE-832D-9575-DE04-98102BF630BD}"/>
          </ac:spMkLst>
        </pc:spChg>
        <pc:spChg chg="mod">
          <ac:chgData name="Alfred Asterjadhi" userId="39de57b9-85c0-4fd1-aaac-8ca2b6560ad0" providerId="ADAL" clId="{BFE2FB3A-0751-4420-AA69-2341C01F636E}" dt="2024-11-14T13:01:48.366" v="5854" actId="20577"/>
          <ac:spMkLst>
            <pc:docMk/>
            <pc:sldMk cId="3048613863" sldId="1147"/>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1922852400" sldId="1148"/>
        </pc:sldMkLst>
        <pc:spChg chg="mod">
          <ac:chgData name="Alfred Asterjadhi" userId="39de57b9-85c0-4fd1-aaac-8ca2b6560ad0" providerId="ADAL" clId="{BFE2FB3A-0751-4420-AA69-2341C01F636E}" dt="2024-11-13T18:20:38.725" v="3918"/>
          <ac:spMkLst>
            <pc:docMk/>
            <pc:sldMk cId="1922852400" sldId="1148"/>
            <ac:spMk id="3" creationId="{980980E1-DDDE-51AD-6471-D55C09D4516C}"/>
          </ac:spMkLst>
        </pc:spChg>
      </pc:sldChg>
      <pc:sldChg chg="modSp add mod">
        <pc:chgData name="Alfred Asterjadhi" userId="39de57b9-85c0-4fd1-aaac-8ca2b6560ad0" providerId="ADAL" clId="{BFE2FB3A-0751-4420-AA69-2341C01F636E}" dt="2024-11-14T01:27:05.697" v="5009" actId="20577"/>
        <pc:sldMkLst>
          <pc:docMk/>
          <pc:sldMk cId="3294858422" sldId="1148"/>
        </pc:sldMkLst>
        <pc:spChg chg="mod">
          <ac:chgData name="Alfred Asterjadhi" userId="39de57b9-85c0-4fd1-aaac-8ca2b6560ad0" providerId="ADAL" clId="{BFE2FB3A-0751-4420-AA69-2341C01F636E}" dt="2024-11-14T01:20:36.469" v="4848" actId="20577"/>
          <ac:spMkLst>
            <pc:docMk/>
            <pc:sldMk cId="3294858422" sldId="1148"/>
            <ac:spMk id="2" creationId="{8A6906DE-832D-9575-DE04-98102BF630BD}"/>
          </ac:spMkLst>
        </pc:spChg>
        <pc:spChg chg="mod">
          <ac:chgData name="Alfred Asterjadhi" userId="39de57b9-85c0-4fd1-aaac-8ca2b6560ad0" providerId="ADAL" clId="{BFE2FB3A-0751-4420-AA69-2341C01F636E}" dt="2024-11-14T01:27:05.697" v="5009" actId="20577"/>
          <ac:spMkLst>
            <pc:docMk/>
            <pc:sldMk cId="3294858422" sldId="1148"/>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340906491" sldId="1149"/>
        </pc:sldMkLst>
        <pc:spChg chg="mod">
          <ac:chgData name="Alfred Asterjadhi" userId="39de57b9-85c0-4fd1-aaac-8ca2b6560ad0" providerId="ADAL" clId="{BFE2FB3A-0751-4420-AA69-2341C01F636E}" dt="2024-11-13T18:22:12.084" v="3940"/>
          <ac:spMkLst>
            <pc:docMk/>
            <pc:sldMk cId="340906491" sldId="1149"/>
            <ac:spMk id="3" creationId="{980980E1-DDDE-51AD-6471-D55C09D4516C}"/>
          </ac:spMkLst>
        </pc:spChg>
      </pc:sldChg>
      <pc:sldChg chg="modSp add mod">
        <pc:chgData name="Alfred Asterjadhi" userId="39de57b9-85c0-4fd1-aaac-8ca2b6560ad0" providerId="ADAL" clId="{BFE2FB3A-0751-4420-AA69-2341C01F636E}" dt="2024-11-14T01:27:14.581" v="5012" actId="20577"/>
        <pc:sldMkLst>
          <pc:docMk/>
          <pc:sldMk cId="2031946524" sldId="1149"/>
        </pc:sldMkLst>
        <pc:spChg chg="mod">
          <ac:chgData name="Alfred Asterjadhi" userId="39de57b9-85c0-4fd1-aaac-8ca2b6560ad0" providerId="ADAL" clId="{BFE2FB3A-0751-4420-AA69-2341C01F636E}" dt="2024-11-14T01:20:38.161" v="4849" actId="20577"/>
          <ac:spMkLst>
            <pc:docMk/>
            <pc:sldMk cId="2031946524" sldId="1149"/>
            <ac:spMk id="2" creationId="{8A6906DE-832D-9575-DE04-98102BF630BD}"/>
          </ac:spMkLst>
        </pc:spChg>
        <pc:spChg chg="mod">
          <ac:chgData name="Alfred Asterjadhi" userId="39de57b9-85c0-4fd1-aaac-8ca2b6560ad0" providerId="ADAL" clId="{BFE2FB3A-0751-4420-AA69-2341C01F636E}" dt="2024-11-14T01:27:14.581" v="5012" actId="20577"/>
          <ac:spMkLst>
            <pc:docMk/>
            <pc:sldMk cId="2031946524" sldId="1149"/>
            <ac:spMk id="3" creationId="{980980E1-DDDE-51AD-6471-D55C09D4516C}"/>
          </ac:spMkLst>
        </pc:spChg>
      </pc:sldChg>
      <pc:sldChg chg="modSp add mod">
        <pc:chgData name="Alfred Asterjadhi" userId="39de57b9-85c0-4fd1-aaac-8ca2b6560ad0" providerId="ADAL" clId="{BFE2FB3A-0751-4420-AA69-2341C01F636E}" dt="2024-11-14T12:48:31.885" v="5657" actId="255"/>
        <pc:sldMkLst>
          <pc:docMk/>
          <pc:sldMk cId="3074817951" sldId="1150"/>
        </pc:sldMkLst>
        <pc:spChg chg="mod">
          <ac:chgData name="Alfred Asterjadhi" userId="39de57b9-85c0-4fd1-aaac-8ca2b6560ad0" providerId="ADAL" clId="{BFE2FB3A-0751-4420-AA69-2341C01F636E}" dt="2024-11-14T01:20:40.267" v="4850" actId="20577"/>
          <ac:spMkLst>
            <pc:docMk/>
            <pc:sldMk cId="3074817951" sldId="1150"/>
            <ac:spMk id="2" creationId="{8A6906DE-832D-9575-DE04-98102BF630BD}"/>
          </ac:spMkLst>
        </pc:spChg>
        <pc:spChg chg="mod">
          <ac:chgData name="Alfred Asterjadhi" userId="39de57b9-85c0-4fd1-aaac-8ca2b6560ad0" providerId="ADAL" clId="{BFE2FB3A-0751-4420-AA69-2341C01F636E}" dt="2024-11-14T12:48:31.885" v="5657" actId="255"/>
          <ac:spMkLst>
            <pc:docMk/>
            <pc:sldMk cId="3074817951" sldId="1150"/>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4277848710" sldId="1150"/>
        </pc:sldMkLst>
        <pc:spChg chg="mod">
          <ac:chgData name="Alfred Asterjadhi" userId="39de57b9-85c0-4fd1-aaac-8ca2b6560ad0" providerId="ADAL" clId="{BFE2FB3A-0751-4420-AA69-2341C01F636E}" dt="2024-11-13T18:33:03.717" v="3997" actId="20577"/>
          <ac:spMkLst>
            <pc:docMk/>
            <pc:sldMk cId="4277848710" sldId="1150"/>
            <ac:spMk id="3" creationId="{980980E1-DDDE-51AD-6471-D55C09D4516C}"/>
          </ac:spMkLst>
        </pc:spChg>
      </pc:sldChg>
      <pc:sldChg chg="addSp modSp add del mod">
        <pc:chgData name="Alfred Asterjadhi" userId="39de57b9-85c0-4fd1-aaac-8ca2b6560ad0" providerId="ADAL" clId="{BFE2FB3A-0751-4420-AA69-2341C01F636E}" dt="2024-11-13T18:33:26.068" v="3998" actId="2696"/>
        <pc:sldMkLst>
          <pc:docMk/>
          <pc:sldMk cId="488385637" sldId="1151"/>
        </pc:sldMkLst>
        <pc:spChg chg="mod">
          <ac:chgData name="Alfred Asterjadhi" userId="39de57b9-85c0-4fd1-aaac-8ca2b6560ad0" providerId="ADAL" clId="{BFE2FB3A-0751-4420-AA69-2341C01F636E}" dt="2024-11-13T18:32:53.914" v="3980" actId="20577"/>
          <ac:spMkLst>
            <pc:docMk/>
            <pc:sldMk cId="488385637" sldId="1151"/>
            <ac:spMk id="3" creationId="{980980E1-DDDE-51AD-6471-D55C09D4516C}"/>
          </ac:spMkLst>
        </pc:spChg>
        <pc:picChg chg="add mod">
          <ac:chgData name="Alfred Asterjadhi" userId="39de57b9-85c0-4fd1-aaac-8ca2b6560ad0" providerId="ADAL" clId="{BFE2FB3A-0751-4420-AA69-2341C01F636E}" dt="2024-11-13T18:32:47.018" v="3967" actId="1076"/>
          <ac:picMkLst>
            <pc:docMk/>
            <pc:sldMk cId="488385637" sldId="1151"/>
            <ac:picMk id="7" creationId="{472CB6EF-F99F-8097-4D7C-7AF853165B6C}"/>
          </ac:picMkLst>
        </pc:picChg>
      </pc:sldChg>
      <pc:sldChg chg="modSp add mod">
        <pc:chgData name="Alfred Asterjadhi" userId="39de57b9-85c0-4fd1-aaac-8ca2b6560ad0" providerId="ADAL" clId="{BFE2FB3A-0751-4420-AA69-2341C01F636E}" dt="2024-11-14T01:27:29.008" v="5017" actId="1076"/>
        <pc:sldMkLst>
          <pc:docMk/>
          <pc:sldMk cId="3615529585" sldId="1151"/>
        </pc:sldMkLst>
        <pc:spChg chg="mod">
          <ac:chgData name="Alfred Asterjadhi" userId="39de57b9-85c0-4fd1-aaac-8ca2b6560ad0" providerId="ADAL" clId="{BFE2FB3A-0751-4420-AA69-2341C01F636E}" dt="2024-11-14T01:20:42.799" v="4852" actId="20577"/>
          <ac:spMkLst>
            <pc:docMk/>
            <pc:sldMk cId="3615529585" sldId="1151"/>
            <ac:spMk id="2" creationId="{8A6906DE-832D-9575-DE04-98102BF630BD}"/>
          </ac:spMkLst>
        </pc:spChg>
        <pc:picChg chg="mod">
          <ac:chgData name="Alfred Asterjadhi" userId="39de57b9-85c0-4fd1-aaac-8ca2b6560ad0" providerId="ADAL" clId="{BFE2FB3A-0751-4420-AA69-2341C01F636E}" dt="2024-11-14T01:27:29.008" v="5017" actId="1076"/>
          <ac:picMkLst>
            <pc:docMk/>
            <pc:sldMk cId="3615529585" sldId="1151"/>
            <ac:picMk id="7" creationId="{472CB6EF-F99F-8097-4D7C-7AF853165B6C}"/>
          </ac:picMkLst>
        </pc:picChg>
      </pc:sldChg>
      <pc:sldChg chg="modSp add mod">
        <pc:chgData name="Alfred Asterjadhi" userId="39de57b9-85c0-4fd1-aaac-8ca2b6560ad0" providerId="ADAL" clId="{BFE2FB3A-0751-4420-AA69-2341C01F636E}" dt="2024-11-14T01:25:22.962" v="4979" actId="20577"/>
        <pc:sldMkLst>
          <pc:docMk/>
          <pc:sldMk cId="2880506375" sldId="1152"/>
        </pc:sldMkLst>
        <pc:spChg chg="mod">
          <ac:chgData name="Alfred Asterjadhi" userId="39de57b9-85c0-4fd1-aaac-8ca2b6560ad0" providerId="ADAL" clId="{BFE2FB3A-0751-4420-AA69-2341C01F636E}" dt="2024-11-13T05:27:55.819" v="3241" actId="20577"/>
          <ac:spMkLst>
            <pc:docMk/>
            <pc:sldMk cId="2880506375" sldId="1152"/>
            <ac:spMk id="2" creationId="{8A6906DE-832D-9575-DE04-98102BF630BD}"/>
          </ac:spMkLst>
        </pc:spChg>
        <pc:spChg chg="mod">
          <ac:chgData name="Alfred Asterjadhi" userId="39de57b9-85c0-4fd1-aaac-8ca2b6560ad0" providerId="ADAL" clId="{BFE2FB3A-0751-4420-AA69-2341C01F636E}" dt="2024-11-14T01:25:22.962" v="4979" actId="20577"/>
          <ac:spMkLst>
            <pc:docMk/>
            <pc:sldMk cId="2880506375" sldId="1152"/>
            <ac:spMk id="3" creationId="{980980E1-DDDE-51AD-6471-D55C09D4516C}"/>
          </ac:spMkLst>
        </pc:spChg>
      </pc:sldChg>
      <pc:sldChg chg="addSp modSp add mod">
        <pc:chgData name="Alfred Asterjadhi" userId="39de57b9-85c0-4fd1-aaac-8ca2b6560ad0" providerId="ADAL" clId="{BFE2FB3A-0751-4420-AA69-2341C01F636E}" dt="2024-11-14T01:20:24.245" v="4841" actId="20577"/>
        <pc:sldMkLst>
          <pc:docMk/>
          <pc:sldMk cId="2044091313" sldId="1153"/>
        </pc:sldMkLst>
        <pc:spChg chg="mod">
          <ac:chgData name="Alfred Asterjadhi" userId="39de57b9-85c0-4fd1-aaac-8ca2b6560ad0" providerId="ADAL" clId="{BFE2FB3A-0751-4420-AA69-2341C01F636E}" dt="2024-11-14T01:20:24.245" v="4841" actId="20577"/>
          <ac:spMkLst>
            <pc:docMk/>
            <pc:sldMk cId="2044091313" sldId="1153"/>
            <ac:spMk id="2" creationId="{8A6906DE-832D-9575-DE04-98102BF630BD}"/>
          </ac:spMkLst>
        </pc:spChg>
        <pc:spChg chg="mod">
          <ac:chgData name="Alfred Asterjadhi" userId="39de57b9-85c0-4fd1-aaac-8ca2b6560ad0" providerId="ADAL" clId="{BFE2FB3A-0751-4420-AA69-2341C01F636E}" dt="2024-11-13T17:22:59.202" v="3633" actId="6549"/>
          <ac:spMkLst>
            <pc:docMk/>
            <pc:sldMk cId="2044091313" sldId="1153"/>
            <ac:spMk id="3" creationId="{980980E1-DDDE-51AD-6471-D55C09D4516C}"/>
          </ac:spMkLst>
        </pc:spChg>
        <pc:picChg chg="add mod">
          <ac:chgData name="Alfred Asterjadhi" userId="39de57b9-85c0-4fd1-aaac-8ca2b6560ad0" providerId="ADAL" clId="{BFE2FB3A-0751-4420-AA69-2341C01F636E}" dt="2024-11-13T17:22:56.924" v="3632" actId="14100"/>
          <ac:picMkLst>
            <pc:docMk/>
            <pc:sldMk cId="2044091313" sldId="1153"/>
            <ac:picMk id="8" creationId="{263C27E7-953A-FB24-EA87-B7CACC399C34}"/>
          </ac:picMkLst>
        </pc:picChg>
      </pc:sldChg>
      <pc:sldChg chg="addSp modSp add mod">
        <pc:chgData name="Alfred Asterjadhi" userId="39de57b9-85c0-4fd1-aaac-8ca2b6560ad0" providerId="ADAL" clId="{BFE2FB3A-0751-4420-AA69-2341C01F636E}" dt="2024-11-14T01:25:41.515" v="4980" actId="6549"/>
        <pc:sldMkLst>
          <pc:docMk/>
          <pc:sldMk cId="519592546" sldId="1154"/>
        </pc:sldMkLst>
        <pc:spChg chg="mod">
          <ac:chgData name="Alfred Asterjadhi" userId="39de57b9-85c0-4fd1-aaac-8ca2b6560ad0" providerId="ADAL" clId="{BFE2FB3A-0751-4420-AA69-2341C01F636E}" dt="2024-11-14T01:20:25.764" v="4842" actId="20577"/>
          <ac:spMkLst>
            <pc:docMk/>
            <pc:sldMk cId="519592546" sldId="1154"/>
            <ac:spMk id="2" creationId="{8A6906DE-832D-9575-DE04-98102BF630BD}"/>
          </ac:spMkLst>
        </pc:spChg>
        <pc:spChg chg="mod">
          <ac:chgData name="Alfred Asterjadhi" userId="39de57b9-85c0-4fd1-aaac-8ca2b6560ad0" providerId="ADAL" clId="{BFE2FB3A-0751-4420-AA69-2341C01F636E}" dt="2024-11-14T01:25:41.515" v="4980" actId="6549"/>
          <ac:spMkLst>
            <pc:docMk/>
            <pc:sldMk cId="519592546" sldId="1154"/>
            <ac:spMk id="3" creationId="{980980E1-DDDE-51AD-6471-D55C09D4516C}"/>
          </ac:spMkLst>
        </pc:spChg>
        <pc:picChg chg="add mod">
          <ac:chgData name="Alfred Asterjadhi" userId="39de57b9-85c0-4fd1-aaac-8ca2b6560ad0" providerId="ADAL" clId="{BFE2FB3A-0751-4420-AA69-2341C01F636E}" dt="2024-11-13T17:24:32.250" v="3672" actId="14100"/>
          <ac:picMkLst>
            <pc:docMk/>
            <pc:sldMk cId="519592546" sldId="1154"/>
            <ac:picMk id="8" creationId="{04CC67F1-B9B3-11A9-7E42-B0C9E9BE5042}"/>
          </ac:picMkLst>
        </pc:picChg>
      </pc:sldChg>
      <pc:sldChg chg="addSp modSp add mod">
        <pc:chgData name="Alfred Asterjadhi" userId="39de57b9-85c0-4fd1-aaac-8ca2b6560ad0" providerId="ADAL" clId="{BFE2FB3A-0751-4420-AA69-2341C01F636E}" dt="2024-11-14T01:20:27.473" v="4843" actId="20577"/>
        <pc:sldMkLst>
          <pc:docMk/>
          <pc:sldMk cId="3602259126" sldId="1155"/>
        </pc:sldMkLst>
        <pc:spChg chg="mod">
          <ac:chgData name="Alfred Asterjadhi" userId="39de57b9-85c0-4fd1-aaac-8ca2b6560ad0" providerId="ADAL" clId="{BFE2FB3A-0751-4420-AA69-2341C01F636E}" dt="2024-11-14T01:20:27.473" v="4843" actId="20577"/>
          <ac:spMkLst>
            <pc:docMk/>
            <pc:sldMk cId="3602259126" sldId="1155"/>
            <ac:spMk id="2" creationId="{8A6906DE-832D-9575-DE04-98102BF630BD}"/>
          </ac:spMkLst>
        </pc:spChg>
        <pc:spChg chg="mod">
          <ac:chgData name="Alfred Asterjadhi" userId="39de57b9-85c0-4fd1-aaac-8ca2b6560ad0" providerId="ADAL" clId="{BFE2FB3A-0751-4420-AA69-2341C01F636E}" dt="2024-11-13T17:26:48.186" v="3730" actId="20577"/>
          <ac:spMkLst>
            <pc:docMk/>
            <pc:sldMk cId="3602259126" sldId="1155"/>
            <ac:spMk id="3" creationId="{980980E1-DDDE-51AD-6471-D55C09D4516C}"/>
          </ac:spMkLst>
        </pc:spChg>
        <pc:graphicFrameChg chg="add mod modGraphic">
          <ac:chgData name="Alfred Asterjadhi" userId="39de57b9-85c0-4fd1-aaac-8ca2b6560ad0" providerId="ADAL" clId="{BFE2FB3A-0751-4420-AA69-2341C01F636E}" dt="2024-11-13T17:26:53.700" v="3731" actId="14100"/>
          <ac:graphicFrameMkLst>
            <pc:docMk/>
            <pc:sldMk cId="3602259126" sldId="1155"/>
            <ac:graphicFrameMk id="7" creationId="{259613E2-1AAD-F091-3AB3-76775F19187F}"/>
          </ac:graphicFrameMkLst>
        </pc:graphicFrameChg>
      </pc:sldChg>
      <pc:sldChg chg="modSp add mod">
        <pc:chgData name="Alfred Asterjadhi" userId="39de57b9-85c0-4fd1-aaac-8ca2b6560ad0" providerId="ADAL" clId="{BFE2FB3A-0751-4420-AA69-2341C01F636E}" dt="2024-11-14T12:47:35.761" v="5652" actId="404"/>
        <pc:sldMkLst>
          <pc:docMk/>
          <pc:sldMk cId="1070319131" sldId="1156"/>
        </pc:sldMkLst>
        <pc:spChg chg="mod">
          <ac:chgData name="Alfred Asterjadhi" userId="39de57b9-85c0-4fd1-aaac-8ca2b6560ad0" providerId="ADAL" clId="{BFE2FB3A-0751-4420-AA69-2341C01F636E}" dt="2024-11-14T01:20:29.145" v="4844" actId="20577"/>
          <ac:spMkLst>
            <pc:docMk/>
            <pc:sldMk cId="1070319131" sldId="1156"/>
            <ac:spMk id="2" creationId="{8A6906DE-832D-9575-DE04-98102BF630BD}"/>
          </ac:spMkLst>
        </pc:spChg>
        <pc:spChg chg="mod">
          <ac:chgData name="Alfred Asterjadhi" userId="39de57b9-85c0-4fd1-aaac-8ca2b6560ad0" providerId="ADAL" clId="{BFE2FB3A-0751-4420-AA69-2341C01F636E}" dt="2024-11-14T12:47:35.761" v="5652" actId="404"/>
          <ac:spMkLst>
            <pc:docMk/>
            <pc:sldMk cId="1070319131" sldId="1156"/>
            <ac:spMk id="3" creationId="{980980E1-DDDE-51AD-6471-D55C09D4516C}"/>
          </ac:spMkLst>
        </pc:spChg>
      </pc:sldChg>
      <pc:sldChg chg="modSp add mod">
        <pc:chgData name="Alfred Asterjadhi" userId="39de57b9-85c0-4fd1-aaac-8ca2b6560ad0" providerId="ADAL" clId="{BFE2FB3A-0751-4420-AA69-2341C01F636E}" dt="2024-11-14T12:47:45.001" v="5653" actId="403"/>
        <pc:sldMkLst>
          <pc:docMk/>
          <pc:sldMk cId="1451585507" sldId="1157"/>
        </pc:sldMkLst>
        <pc:spChg chg="mod">
          <ac:chgData name="Alfred Asterjadhi" userId="39de57b9-85c0-4fd1-aaac-8ca2b6560ad0" providerId="ADAL" clId="{BFE2FB3A-0751-4420-AA69-2341C01F636E}" dt="2024-11-14T01:20:31.051" v="4845" actId="20577"/>
          <ac:spMkLst>
            <pc:docMk/>
            <pc:sldMk cId="1451585507" sldId="1157"/>
            <ac:spMk id="2" creationId="{8A6906DE-832D-9575-DE04-98102BF630BD}"/>
          </ac:spMkLst>
        </pc:spChg>
        <pc:spChg chg="mod">
          <ac:chgData name="Alfred Asterjadhi" userId="39de57b9-85c0-4fd1-aaac-8ca2b6560ad0" providerId="ADAL" clId="{BFE2FB3A-0751-4420-AA69-2341C01F636E}" dt="2024-11-14T12:47:45.001" v="5653" actId="403"/>
          <ac:spMkLst>
            <pc:docMk/>
            <pc:sldMk cId="1451585507" sldId="1157"/>
            <ac:spMk id="3" creationId="{980980E1-DDDE-51AD-6471-D55C09D4516C}"/>
          </ac:spMkLst>
        </pc:spChg>
      </pc:sldChg>
      <pc:sldChg chg="modSp add mod">
        <pc:chgData name="Alfred Asterjadhi" userId="39de57b9-85c0-4fd1-aaac-8ca2b6560ad0" providerId="ADAL" clId="{BFE2FB3A-0751-4420-AA69-2341C01F636E}" dt="2024-11-14T12:47:58.039" v="5654" actId="403"/>
        <pc:sldMkLst>
          <pc:docMk/>
          <pc:sldMk cId="2796561635" sldId="1158"/>
        </pc:sldMkLst>
        <pc:spChg chg="mod">
          <ac:chgData name="Alfred Asterjadhi" userId="39de57b9-85c0-4fd1-aaac-8ca2b6560ad0" providerId="ADAL" clId="{BFE2FB3A-0751-4420-AA69-2341C01F636E}" dt="2024-11-14T01:20:32.994" v="4846" actId="20577"/>
          <ac:spMkLst>
            <pc:docMk/>
            <pc:sldMk cId="2796561635" sldId="1158"/>
            <ac:spMk id="2" creationId="{8A6906DE-832D-9575-DE04-98102BF630BD}"/>
          </ac:spMkLst>
        </pc:spChg>
        <pc:spChg chg="mod">
          <ac:chgData name="Alfred Asterjadhi" userId="39de57b9-85c0-4fd1-aaac-8ca2b6560ad0" providerId="ADAL" clId="{BFE2FB3A-0751-4420-AA69-2341C01F636E}" dt="2024-11-14T12:47:58.039" v="5654" actId="403"/>
          <ac:spMkLst>
            <pc:docMk/>
            <pc:sldMk cId="2796561635" sldId="1158"/>
            <ac:spMk id="3" creationId="{980980E1-DDDE-51AD-6471-D55C09D4516C}"/>
          </ac:spMkLst>
        </pc:spChg>
      </pc:sldChg>
      <pc:sldChg chg="addSp modSp add mod">
        <pc:chgData name="Alfred Asterjadhi" userId="39de57b9-85c0-4fd1-aaac-8ca2b6560ad0" providerId="ADAL" clId="{BFE2FB3A-0751-4420-AA69-2341C01F636E}" dt="2024-11-14T12:48:10.746" v="5655" actId="207"/>
        <pc:sldMkLst>
          <pc:docMk/>
          <pc:sldMk cId="738695167" sldId="1159"/>
        </pc:sldMkLst>
        <pc:spChg chg="mod">
          <ac:chgData name="Alfred Asterjadhi" userId="39de57b9-85c0-4fd1-aaac-8ca2b6560ad0" providerId="ADAL" clId="{BFE2FB3A-0751-4420-AA69-2341C01F636E}" dt="2024-11-14T01:20:34.792" v="4847" actId="20577"/>
          <ac:spMkLst>
            <pc:docMk/>
            <pc:sldMk cId="738695167" sldId="1159"/>
            <ac:spMk id="2" creationId="{8A6906DE-832D-9575-DE04-98102BF630BD}"/>
          </ac:spMkLst>
        </pc:spChg>
        <pc:spChg chg="mod">
          <ac:chgData name="Alfred Asterjadhi" userId="39de57b9-85c0-4fd1-aaac-8ca2b6560ad0" providerId="ADAL" clId="{BFE2FB3A-0751-4420-AA69-2341C01F636E}" dt="2024-11-14T12:48:10.746" v="5655" actId="207"/>
          <ac:spMkLst>
            <pc:docMk/>
            <pc:sldMk cId="738695167" sldId="1159"/>
            <ac:spMk id="3" creationId="{980980E1-DDDE-51AD-6471-D55C09D4516C}"/>
          </ac:spMkLst>
        </pc:spChg>
        <pc:spChg chg="add">
          <ac:chgData name="Alfred Asterjadhi" userId="39de57b9-85c0-4fd1-aaac-8ca2b6560ad0" providerId="ADAL" clId="{BFE2FB3A-0751-4420-AA69-2341C01F636E}" dt="2024-11-13T18:04:47.778" v="3807"/>
          <ac:spMkLst>
            <pc:docMk/>
            <pc:sldMk cId="738695167" sldId="1159"/>
            <ac:spMk id="7" creationId="{647E7A02-7E22-85FB-C0D0-BF9F78EC960E}"/>
          </ac:spMkLst>
        </pc:spChg>
        <pc:picChg chg="add mod">
          <ac:chgData name="Alfred Asterjadhi" userId="39de57b9-85c0-4fd1-aaac-8ca2b6560ad0" providerId="ADAL" clId="{BFE2FB3A-0751-4420-AA69-2341C01F636E}" dt="2024-11-14T01:27:00.280" v="5007" actId="1076"/>
          <ac:picMkLst>
            <pc:docMk/>
            <pc:sldMk cId="738695167" sldId="1159"/>
            <ac:picMk id="8" creationId="{46063CEC-51B8-F3C9-E3F8-7785F6D92320}"/>
          </ac:picMkLst>
        </pc:picChg>
      </pc:sldChg>
      <pc:sldChg chg="modSp add mod">
        <pc:chgData name="Alfred Asterjadhi" userId="39de57b9-85c0-4fd1-aaac-8ca2b6560ad0" providerId="ADAL" clId="{BFE2FB3A-0751-4420-AA69-2341C01F636E}" dt="2024-11-14T12:48:49.402" v="5660" actId="403"/>
        <pc:sldMkLst>
          <pc:docMk/>
          <pc:sldMk cId="1738326824" sldId="1160"/>
        </pc:sldMkLst>
        <pc:spChg chg="mod">
          <ac:chgData name="Alfred Asterjadhi" userId="39de57b9-85c0-4fd1-aaac-8ca2b6560ad0" providerId="ADAL" clId="{BFE2FB3A-0751-4420-AA69-2341C01F636E}" dt="2024-11-14T01:20:47.390" v="4854" actId="20577"/>
          <ac:spMkLst>
            <pc:docMk/>
            <pc:sldMk cId="1738326824" sldId="1160"/>
            <ac:spMk id="2" creationId="{8A6906DE-832D-9575-DE04-98102BF630BD}"/>
          </ac:spMkLst>
        </pc:spChg>
        <pc:spChg chg="mod">
          <ac:chgData name="Alfred Asterjadhi" userId="39de57b9-85c0-4fd1-aaac-8ca2b6560ad0" providerId="ADAL" clId="{BFE2FB3A-0751-4420-AA69-2341C01F636E}" dt="2024-11-14T12:48:49.402" v="5660" actId="403"/>
          <ac:spMkLst>
            <pc:docMk/>
            <pc:sldMk cId="1738326824" sldId="1160"/>
            <ac:spMk id="3" creationId="{980980E1-DDDE-51AD-6471-D55C09D4516C}"/>
          </ac:spMkLst>
        </pc:spChg>
      </pc:sldChg>
      <pc:sldChg chg="modSp add mod">
        <pc:chgData name="Alfred Asterjadhi" userId="39de57b9-85c0-4fd1-aaac-8ca2b6560ad0" providerId="ADAL" clId="{BFE2FB3A-0751-4420-AA69-2341C01F636E}" dt="2024-11-14T12:48:58.452" v="5663" actId="403"/>
        <pc:sldMkLst>
          <pc:docMk/>
          <pc:sldMk cId="2829364615" sldId="1161"/>
        </pc:sldMkLst>
        <pc:spChg chg="mod">
          <ac:chgData name="Alfred Asterjadhi" userId="39de57b9-85c0-4fd1-aaac-8ca2b6560ad0" providerId="ADAL" clId="{BFE2FB3A-0751-4420-AA69-2341C01F636E}" dt="2024-11-14T01:20:50.387" v="4856" actId="20577"/>
          <ac:spMkLst>
            <pc:docMk/>
            <pc:sldMk cId="2829364615" sldId="1161"/>
            <ac:spMk id="2" creationId="{8A6906DE-832D-9575-DE04-98102BF630BD}"/>
          </ac:spMkLst>
        </pc:spChg>
        <pc:spChg chg="mod">
          <ac:chgData name="Alfred Asterjadhi" userId="39de57b9-85c0-4fd1-aaac-8ca2b6560ad0" providerId="ADAL" clId="{BFE2FB3A-0751-4420-AA69-2341C01F636E}" dt="2024-11-14T12:48:58.452" v="5663" actId="403"/>
          <ac:spMkLst>
            <pc:docMk/>
            <pc:sldMk cId="2829364615" sldId="1161"/>
            <ac:spMk id="3" creationId="{980980E1-DDDE-51AD-6471-D55C09D4516C}"/>
          </ac:spMkLst>
        </pc:spChg>
      </pc:sldChg>
      <pc:sldChg chg="modSp add mod">
        <pc:chgData name="Alfred Asterjadhi" userId="39de57b9-85c0-4fd1-aaac-8ca2b6560ad0" providerId="ADAL" clId="{BFE2FB3A-0751-4420-AA69-2341C01F636E}" dt="2024-11-14T01:20:52.970" v="4858" actId="20577"/>
        <pc:sldMkLst>
          <pc:docMk/>
          <pc:sldMk cId="2514759233" sldId="1162"/>
        </pc:sldMkLst>
        <pc:spChg chg="mod">
          <ac:chgData name="Alfred Asterjadhi" userId="39de57b9-85c0-4fd1-aaac-8ca2b6560ad0" providerId="ADAL" clId="{BFE2FB3A-0751-4420-AA69-2341C01F636E}" dt="2024-11-14T01:20:52.970" v="4858" actId="20577"/>
          <ac:spMkLst>
            <pc:docMk/>
            <pc:sldMk cId="2514759233" sldId="1162"/>
            <ac:spMk id="2" creationId="{8A6906DE-832D-9575-DE04-98102BF630BD}"/>
          </ac:spMkLst>
        </pc:spChg>
        <pc:spChg chg="mod">
          <ac:chgData name="Alfred Asterjadhi" userId="39de57b9-85c0-4fd1-aaac-8ca2b6560ad0" providerId="ADAL" clId="{BFE2FB3A-0751-4420-AA69-2341C01F636E}" dt="2024-11-13T19:09:45.995" v="4086"/>
          <ac:spMkLst>
            <pc:docMk/>
            <pc:sldMk cId="2514759233" sldId="1162"/>
            <ac:spMk id="3" creationId="{980980E1-DDDE-51AD-6471-D55C09D4516C}"/>
          </ac:spMkLst>
        </pc:spChg>
      </pc:sldChg>
      <pc:sldChg chg="modSp add mod">
        <pc:chgData name="Alfred Asterjadhi" userId="39de57b9-85c0-4fd1-aaac-8ca2b6560ad0" providerId="ADAL" clId="{BFE2FB3A-0751-4420-AA69-2341C01F636E}" dt="2024-11-14T01:27:54.041" v="5019" actId="403"/>
        <pc:sldMkLst>
          <pc:docMk/>
          <pc:sldMk cId="3020864412" sldId="1163"/>
        </pc:sldMkLst>
        <pc:spChg chg="mod">
          <ac:chgData name="Alfred Asterjadhi" userId="39de57b9-85c0-4fd1-aaac-8ca2b6560ad0" providerId="ADAL" clId="{BFE2FB3A-0751-4420-AA69-2341C01F636E}" dt="2024-11-14T01:20:55.336" v="4860" actId="20577"/>
          <ac:spMkLst>
            <pc:docMk/>
            <pc:sldMk cId="3020864412" sldId="1163"/>
            <ac:spMk id="2" creationId="{8A6906DE-832D-9575-DE04-98102BF630BD}"/>
          </ac:spMkLst>
        </pc:spChg>
        <pc:spChg chg="mod">
          <ac:chgData name="Alfred Asterjadhi" userId="39de57b9-85c0-4fd1-aaac-8ca2b6560ad0" providerId="ADAL" clId="{BFE2FB3A-0751-4420-AA69-2341C01F636E}" dt="2024-11-14T01:27:54.041" v="5019" actId="403"/>
          <ac:spMkLst>
            <pc:docMk/>
            <pc:sldMk cId="3020864412" sldId="1163"/>
            <ac:spMk id="3" creationId="{980980E1-DDDE-51AD-6471-D55C09D4516C}"/>
          </ac:spMkLst>
        </pc:spChg>
      </pc:sldChg>
      <pc:sldChg chg="modSp add mod">
        <pc:chgData name="Alfred Asterjadhi" userId="39de57b9-85c0-4fd1-aaac-8ca2b6560ad0" providerId="ADAL" clId="{BFE2FB3A-0751-4420-AA69-2341C01F636E}" dt="2024-11-14T01:20:57.387" v="4862" actId="20577"/>
        <pc:sldMkLst>
          <pc:docMk/>
          <pc:sldMk cId="3707622734" sldId="1164"/>
        </pc:sldMkLst>
        <pc:spChg chg="mod">
          <ac:chgData name="Alfred Asterjadhi" userId="39de57b9-85c0-4fd1-aaac-8ca2b6560ad0" providerId="ADAL" clId="{BFE2FB3A-0751-4420-AA69-2341C01F636E}" dt="2024-11-14T01:20:57.387" v="4862" actId="20577"/>
          <ac:spMkLst>
            <pc:docMk/>
            <pc:sldMk cId="3707622734" sldId="1164"/>
            <ac:spMk id="2" creationId="{8A6906DE-832D-9575-DE04-98102BF630BD}"/>
          </ac:spMkLst>
        </pc:spChg>
        <pc:spChg chg="mod">
          <ac:chgData name="Alfred Asterjadhi" userId="39de57b9-85c0-4fd1-aaac-8ca2b6560ad0" providerId="ADAL" clId="{BFE2FB3A-0751-4420-AA69-2341C01F636E}" dt="2024-11-13T20:09:33.757" v="4124" actId="20577"/>
          <ac:spMkLst>
            <pc:docMk/>
            <pc:sldMk cId="3707622734" sldId="1164"/>
            <ac:spMk id="3" creationId="{980980E1-DDDE-51AD-6471-D55C09D4516C}"/>
          </ac:spMkLst>
        </pc:spChg>
      </pc:sldChg>
      <pc:sldChg chg="modSp add mod">
        <pc:chgData name="Alfred Asterjadhi" userId="39de57b9-85c0-4fd1-aaac-8ca2b6560ad0" providerId="ADAL" clId="{BFE2FB3A-0751-4420-AA69-2341C01F636E}" dt="2024-11-14T01:28:47.794" v="5023" actId="403"/>
        <pc:sldMkLst>
          <pc:docMk/>
          <pc:sldMk cId="3021179621" sldId="1165"/>
        </pc:sldMkLst>
        <pc:spChg chg="mod">
          <ac:chgData name="Alfred Asterjadhi" userId="39de57b9-85c0-4fd1-aaac-8ca2b6560ad0" providerId="ADAL" clId="{BFE2FB3A-0751-4420-AA69-2341C01F636E}" dt="2024-11-14T01:20:59.928" v="4864" actId="20577"/>
          <ac:spMkLst>
            <pc:docMk/>
            <pc:sldMk cId="3021179621" sldId="1165"/>
            <ac:spMk id="2" creationId="{8A6906DE-832D-9575-DE04-98102BF630BD}"/>
          </ac:spMkLst>
        </pc:spChg>
        <pc:spChg chg="mod">
          <ac:chgData name="Alfred Asterjadhi" userId="39de57b9-85c0-4fd1-aaac-8ca2b6560ad0" providerId="ADAL" clId="{BFE2FB3A-0751-4420-AA69-2341C01F636E}" dt="2024-11-14T01:28:47.794" v="5023" actId="403"/>
          <ac:spMkLst>
            <pc:docMk/>
            <pc:sldMk cId="3021179621" sldId="1165"/>
            <ac:spMk id="3" creationId="{980980E1-DDDE-51AD-6471-D55C09D4516C}"/>
          </ac:spMkLst>
        </pc:spChg>
      </pc:sldChg>
      <pc:sldChg chg="modSp add mod">
        <pc:chgData name="Alfred Asterjadhi" userId="39de57b9-85c0-4fd1-aaac-8ca2b6560ad0" providerId="ADAL" clId="{BFE2FB3A-0751-4420-AA69-2341C01F636E}" dt="2024-11-14T01:28:56.118" v="5026" actId="403"/>
        <pc:sldMkLst>
          <pc:docMk/>
          <pc:sldMk cId="2476845507" sldId="1166"/>
        </pc:sldMkLst>
        <pc:spChg chg="mod">
          <ac:chgData name="Alfred Asterjadhi" userId="39de57b9-85c0-4fd1-aaac-8ca2b6560ad0" providerId="ADAL" clId="{BFE2FB3A-0751-4420-AA69-2341C01F636E}" dt="2024-11-14T01:21:03.947" v="4866" actId="20577"/>
          <ac:spMkLst>
            <pc:docMk/>
            <pc:sldMk cId="2476845507" sldId="1166"/>
            <ac:spMk id="2" creationId="{8A6906DE-832D-9575-DE04-98102BF630BD}"/>
          </ac:spMkLst>
        </pc:spChg>
        <pc:spChg chg="mod">
          <ac:chgData name="Alfred Asterjadhi" userId="39de57b9-85c0-4fd1-aaac-8ca2b6560ad0" providerId="ADAL" clId="{BFE2FB3A-0751-4420-AA69-2341C01F636E}" dt="2024-11-14T01:28:56.118" v="5026" actId="403"/>
          <ac:spMkLst>
            <pc:docMk/>
            <pc:sldMk cId="2476845507" sldId="1166"/>
            <ac:spMk id="3" creationId="{980980E1-DDDE-51AD-6471-D55C09D4516C}"/>
          </ac:spMkLst>
        </pc:spChg>
      </pc:sldChg>
      <pc:sldChg chg="modSp add mod">
        <pc:chgData name="Alfred Asterjadhi" userId="39de57b9-85c0-4fd1-aaac-8ca2b6560ad0" providerId="ADAL" clId="{BFE2FB3A-0751-4420-AA69-2341C01F636E}" dt="2024-11-14T01:29:01.738" v="5029" actId="403"/>
        <pc:sldMkLst>
          <pc:docMk/>
          <pc:sldMk cId="1795849415" sldId="1167"/>
        </pc:sldMkLst>
        <pc:spChg chg="mod">
          <ac:chgData name="Alfred Asterjadhi" userId="39de57b9-85c0-4fd1-aaac-8ca2b6560ad0" providerId="ADAL" clId="{BFE2FB3A-0751-4420-AA69-2341C01F636E}" dt="2024-11-14T01:21:06.421" v="4868" actId="20577"/>
          <ac:spMkLst>
            <pc:docMk/>
            <pc:sldMk cId="1795849415" sldId="1167"/>
            <ac:spMk id="2" creationId="{8A6906DE-832D-9575-DE04-98102BF630BD}"/>
          </ac:spMkLst>
        </pc:spChg>
        <pc:spChg chg="mod">
          <ac:chgData name="Alfred Asterjadhi" userId="39de57b9-85c0-4fd1-aaac-8ca2b6560ad0" providerId="ADAL" clId="{BFE2FB3A-0751-4420-AA69-2341C01F636E}" dt="2024-11-14T01:29:01.738" v="5029" actId="403"/>
          <ac:spMkLst>
            <pc:docMk/>
            <pc:sldMk cId="1795849415" sldId="1167"/>
            <ac:spMk id="3" creationId="{980980E1-DDDE-51AD-6471-D55C09D4516C}"/>
          </ac:spMkLst>
        </pc:spChg>
      </pc:sldChg>
      <pc:sldChg chg="modSp add mod">
        <pc:chgData name="Alfred Asterjadhi" userId="39de57b9-85c0-4fd1-aaac-8ca2b6560ad0" providerId="ADAL" clId="{BFE2FB3A-0751-4420-AA69-2341C01F636E}" dt="2024-11-14T12:51:04.672" v="5670"/>
        <pc:sldMkLst>
          <pc:docMk/>
          <pc:sldMk cId="3968188755" sldId="1168"/>
        </pc:sldMkLst>
        <pc:spChg chg="mod">
          <ac:chgData name="Alfred Asterjadhi" userId="39de57b9-85c0-4fd1-aaac-8ca2b6560ad0" providerId="ADAL" clId="{BFE2FB3A-0751-4420-AA69-2341C01F636E}" dt="2024-11-14T01:21:09.137" v="4870" actId="20577"/>
          <ac:spMkLst>
            <pc:docMk/>
            <pc:sldMk cId="3968188755" sldId="1168"/>
            <ac:spMk id="2" creationId="{8A6906DE-832D-9575-DE04-98102BF630BD}"/>
          </ac:spMkLst>
        </pc:spChg>
        <pc:spChg chg="mod">
          <ac:chgData name="Alfred Asterjadhi" userId="39de57b9-85c0-4fd1-aaac-8ca2b6560ad0" providerId="ADAL" clId="{BFE2FB3A-0751-4420-AA69-2341C01F636E}" dt="2024-11-14T12:51:04.672" v="5670"/>
          <ac:spMkLst>
            <pc:docMk/>
            <pc:sldMk cId="3968188755" sldId="1168"/>
            <ac:spMk id="3" creationId="{980980E1-DDDE-51AD-6471-D55C09D4516C}"/>
          </ac:spMkLst>
        </pc:spChg>
      </pc:sldChg>
      <pc:sldChg chg="modSp add mod">
        <pc:chgData name="Alfred Asterjadhi" userId="39de57b9-85c0-4fd1-aaac-8ca2b6560ad0" providerId="ADAL" clId="{BFE2FB3A-0751-4420-AA69-2341C01F636E}" dt="2024-11-14T12:50:56.391" v="5667"/>
        <pc:sldMkLst>
          <pc:docMk/>
          <pc:sldMk cId="3887571432" sldId="1169"/>
        </pc:sldMkLst>
        <pc:spChg chg="mod">
          <ac:chgData name="Alfred Asterjadhi" userId="39de57b9-85c0-4fd1-aaac-8ca2b6560ad0" providerId="ADAL" clId="{BFE2FB3A-0751-4420-AA69-2341C01F636E}" dt="2024-11-14T01:21:12.804" v="4872" actId="20577"/>
          <ac:spMkLst>
            <pc:docMk/>
            <pc:sldMk cId="3887571432" sldId="1169"/>
            <ac:spMk id="2" creationId="{8A6906DE-832D-9575-DE04-98102BF630BD}"/>
          </ac:spMkLst>
        </pc:spChg>
        <pc:spChg chg="mod">
          <ac:chgData name="Alfred Asterjadhi" userId="39de57b9-85c0-4fd1-aaac-8ca2b6560ad0" providerId="ADAL" clId="{BFE2FB3A-0751-4420-AA69-2341C01F636E}" dt="2024-11-14T12:50:56.391" v="5667"/>
          <ac:spMkLst>
            <pc:docMk/>
            <pc:sldMk cId="3887571432" sldId="1169"/>
            <ac:spMk id="3" creationId="{980980E1-DDDE-51AD-6471-D55C09D4516C}"/>
          </ac:spMkLst>
        </pc:spChg>
      </pc:sldChg>
      <pc:sldChg chg="modSp add mod">
        <pc:chgData name="Alfred Asterjadhi" userId="39de57b9-85c0-4fd1-aaac-8ca2b6560ad0" providerId="ADAL" clId="{BFE2FB3A-0751-4420-AA69-2341C01F636E}" dt="2024-11-14T01:29:25.379" v="5038" actId="20577"/>
        <pc:sldMkLst>
          <pc:docMk/>
          <pc:sldMk cId="1756525937" sldId="1170"/>
        </pc:sldMkLst>
        <pc:spChg chg="mod">
          <ac:chgData name="Alfred Asterjadhi" userId="39de57b9-85c0-4fd1-aaac-8ca2b6560ad0" providerId="ADAL" clId="{BFE2FB3A-0751-4420-AA69-2341C01F636E}" dt="2024-11-14T01:21:16.720" v="4874" actId="20577"/>
          <ac:spMkLst>
            <pc:docMk/>
            <pc:sldMk cId="1756525937" sldId="1170"/>
            <ac:spMk id="2" creationId="{8A6906DE-832D-9575-DE04-98102BF630BD}"/>
          </ac:spMkLst>
        </pc:spChg>
        <pc:spChg chg="mod">
          <ac:chgData name="Alfred Asterjadhi" userId="39de57b9-85c0-4fd1-aaac-8ca2b6560ad0" providerId="ADAL" clId="{BFE2FB3A-0751-4420-AA69-2341C01F636E}" dt="2024-11-14T01:29:25.379" v="5038" actId="20577"/>
          <ac:spMkLst>
            <pc:docMk/>
            <pc:sldMk cId="1756525937" sldId="1170"/>
            <ac:spMk id="3" creationId="{980980E1-DDDE-51AD-6471-D55C09D4516C}"/>
          </ac:spMkLst>
        </pc:spChg>
      </pc:sldChg>
      <pc:sldChg chg="modSp add mod">
        <pc:chgData name="Alfred Asterjadhi" userId="39de57b9-85c0-4fd1-aaac-8ca2b6560ad0" providerId="ADAL" clId="{BFE2FB3A-0751-4420-AA69-2341C01F636E}" dt="2024-11-14T01:21:20.690" v="4876" actId="20577"/>
        <pc:sldMkLst>
          <pc:docMk/>
          <pc:sldMk cId="1202697012" sldId="1171"/>
        </pc:sldMkLst>
        <pc:spChg chg="mod">
          <ac:chgData name="Alfred Asterjadhi" userId="39de57b9-85c0-4fd1-aaac-8ca2b6560ad0" providerId="ADAL" clId="{BFE2FB3A-0751-4420-AA69-2341C01F636E}" dt="2024-11-14T01:21:20.690" v="4876" actId="20577"/>
          <ac:spMkLst>
            <pc:docMk/>
            <pc:sldMk cId="1202697012" sldId="1171"/>
            <ac:spMk id="2" creationId="{8A6906DE-832D-9575-DE04-98102BF630BD}"/>
          </ac:spMkLst>
        </pc:spChg>
        <pc:spChg chg="mod">
          <ac:chgData name="Alfred Asterjadhi" userId="39de57b9-85c0-4fd1-aaac-8ca2b6560ad0" providerId="ADAL" clId="{BFE2FB3A-0751-4420-AA69-2341C01F636E}" dt="2024-11-13T20:29:18.070" v="4322" actId="20577"/>
          <ac:spMkLst>
            <pc:docMk/>
            <pc:sldMk cId="1202697012" sldId="1171"/>
            <ac:spMk id="3" creationId="{980980E1-DDDE-51AD-6471-D55C09D4516C}"/>
          </ac:spMkLst>
        </pc:spChg>
      </pc:sldChg>
      <pc:sldChg chg="modSp add mod">
        <pc:chgData name="Alfred Asterjadhi" userId="39de57b9-85c0-4fd1-aaac-8ca2b6560ad0" providerId="ADAL" clId="{BFE2FB3A-0751-4420-AA69-2341C01F636E}" dt="2024-11-14T01:29:36.214" v="5039" actId="403"/>
        <pc:sldMkLst>
          <pc:docMk/>
          <pc:sldMk cId="2809872604" sldId="1172"/>
        </pc:sldMkLst>
        <pc:spChg chg="mod">
          <ac:chgData name="Alfred Asterjadhi" userId="39de57b9-85c0-4fd1-aaac-8ca2b6560ad0" providerId="ADAL" clId="{BFE2FB3A-0751-4420-AA69-2341C01F636E}" dt="2024-11-14T01:21:24.053" v="4878" actId="20577"/>
          <ac:spMkLst>
            <pc:docMk/>
            <pc:sldMk cId="2809872604" sldId="1172"/>
            <ac:spMk id="2" creationId="{8A6906DE-832D-9575-DE04-98102BF630BD}"/>
          </ac:spMkLst>
        </pc:spChg>
        <pc:spChg chg="mod">
          <ac:chgData name="Alfred Asterjadhi" userId="39de57b9-85c0-4fd1-aaac-8ca2b6560ad0" providerId="ADAL" clId="{BFE2FB3A-0751-4420-AA69-2341C01F636E}" dt="2024-11-14T01:29:36.214" v="5039" actId="403"/>
          <ac:spMkLst>
            <pc:docMk/>
            <pc:sldMk cId="2809872604" sldId="1172"/>
            <ac:spMk id="3" creationId="{980980E1-DDDE-51AD-6471-D55C09D4516C}"/>
          </ac:spMkLst>
        </pc:spChg>
      </pc:sldChg>
      <pc:sldChg chg="modSp add mod">
        <pc:chgData name="Alfred Asterjadhi" userId="39de57b9-85c0-4fd1-aaac-8ca2b6560ad0" providerId="ADAL" clId="{BFE2FB3A-0751-4420-AA69-2341C01F636E}" dt="2024-11-14T01:29:42.195" v="5042" actId="20577"/>
        <pc:sldMkLst>
          <pc:docMk/>
          <pc:sldMk cId="3463200850" sldId="1173"/>
        </pc:sldMkLst>
        <pc:spChg chg="mod">
          <ac:chgData name="Alfred Asterjadhi" userId="39de57b9-85c0-4fd1-aaac-8ca2b6560ad0" providerId="ADAL" clId="{BFE2FB3A-0751-4420-AA69-2341C01F636E}" dt="2024-11-14T01:21:26.771" v="4880" actId="20577"/>
          <ac:spMkLst>
            <pc:docMk/>
            <pc:sldMk cId="3463200850" sldId="1173"/>
            <ac:spMk id="2" creationId="{8A6906DE-832D-9575-DE04-98102BF630BD}"/>
          </ac:spMkLst>
        </pc:spChg>
        <pc:spChg chg="mod">
          <ac:chgData name="Alfred Asterjadhi" userId="39de57b9-85c0-4fd1-aaac-8ca2b6560ad0" providerId="ADAL" clId="{BFE2FB3A-0751-4420-AA69-2341C01F636E}" dt="2024-11-14T01:29:42.195" v="5042" actId="20577"/>
          <ac:spMkLst>
            <pc:docMk/>
            <pc:sldMk cId="3463200850" sldId="1173"/>
            <ac:spMk id="3" creationId="{980980E1-DDDE-51AD-6471-D55C09D4516C}"/>
          </ac:spMkLst>
        </pc:spChg>
      </pc:sldChg>
      <pc:sldChg chg="addSp modSp add mod">
        <pc:chgData name="Alfred Asterjadhi" userId="39de57b9-85c0-4fd1-aaac-8ca2b6560ad0" providerId="ADAL" clId="{BFE2FB3A-0751-4420-AA69-2341C01F636E}" dt="2024-11-14T01:21:29.602" v="4882" actId="20577"/>
        <pc:sldMkLst>
          <pc:docMk/>
          <pc:sldMk cId="281403041" sldId="1174"/>
        </pc:sldMkLst>
        <pc:spChg chg="mod">
          <ac:chgData name="Alfred Asterjadhi" userId="39de57b9-85c0-4fd1-aaac-8ca2b6560ad0" providerId="ADAL" clId="{BFE2FB3A-0751-4420-AA69-2341C01F636E}" dt="2024-11-14T01:21:29.602" v="4882" actId="20577"/>
          <ac:spMkLst>
            <pc:docMk/>
            <pc:sldMk cId="281403041" sldId="1174"/>
            <ac:spMk id="2" creationId="{8A6906DE-832D-9575-DE04-98102BF630BD}"/>
          </ac:spMkLst>
        </pc:spChg>
        <pc:spChg chg="mod">
          <ac:chgData name="Alfred Asterjadhi" userId="39de57b9-85c0-4fd1-aaac-8ca2b6560ad0" providerId="ADAL" clId="{BFE2FB3A-0751-4420-AA69-2341C01F636E}" dt="2024-11-13T20:42:13.723" v="4374" actId="20577"/>
          <ac:spMkLst>
            <pc:docMk/>
            <pc:sldMk cId="281403041" sldId="1174"/>
            <ac:spMk id="3" creationId="{980980E1-DDDE-51AD-6471-D55C09D4516C}"/>
          </ac:spMkLst>
        </pc:spChg>
        <pc:picChg chg="add mod">
          <ac:chgData name="Alfred Asterjadhi" userId="39de57b9-85c0-4fd1-aaac-8ca2b6560ad0" providerId="ADAL" clId="{BFE2FB3A-0751-4420-AA69-2341C01F636E}" dt="2024-11-13T20:41:23.801" v="4359" actId="1076"/>
          <ac:picMkLst>
            <pc:docMk/>
            <pc:sldMk cId="281403041" sldId="1174"/>
            <ac:picMk id="7" creationId="{29D7D657-ABCE-4E46-8B44-F56C0602631F}"/>
          </ac:picMkLst>
        </pc:picChg>
      </pc:sldChg>
      <pc:sldChg chg="addSp modSp add mod">
        <pc:chgData name="Alfred Asterjadhi" userId="39de57b9-85c0-4fd1-aaac-8ca2b6560ad0" providerId="ADAL" clId="{BFE2FB3A-0751-4420-AA69-2341C01F636E}" dt="2024-11-14T01:21:32.238" v="4884" actId="20577"/>
        <pc:sldMkLst>
          <pc:docMk/>
          <pc:sldMk cId="2712066030" sldId="1175"/>
        </pc:sldMkLst>
        <pc:spChg chg="mod">
          <ac:chgData name="Alfred Asterjadhi" userId="39de57b9-85c0-4fd1-aaac-8ca2b6560ad0" providerId="ADAL" clId="{BFE2FB3A-0751-4420-AA69-2341C01F636E}" dt="2024-11-14T01:21:32.238" v="4884" actId="20577"/>
          <ac:spMkLst>
            <pc:docMk/>
            <pc:sldMk cId="2712066030" sldId="1175"/>
            <ac:spMk id="2" creationId="{8A6906DE-832D-9575-DE04-98102BF630BD}"/>
          </ac:spMkLst>
        </pc:spChg>
        <pc:spChg chg="mod">
          <ac:chgData name="Alfred Asterjadhi" userId="39de57b9-85c0-4fd1-aaac-8ca2b6560ad0" providerId="ADAL" clId="{BFE2FB3A-0751-4420-AA69-2341C01F636E}" dt="2024-11-13T21:28:43.147" v="4445" actId="6549"/>
          <ac:spMkLst>
            <pc:docMk/>
            <pc:sldMk cId="2712066030" sldId="1175"/>
            <ac:spMk id="3" creationId="{980980E1-DDDE-51AD-6471-D55C09D4516C}"/>
          </ac:spMkLst>
        </pc:spChg>
        <pc:spChg chg="add mod">
          <ac:chgData name="Alfred Asterjadhi" userId="39de57b9-85c0-4fd1-aaac-8ca2b6560ad0" providerId="ADAL" clId="{BFE2FB3A-0751-4420-AA69-2341C01F636E}" dt="2024-11-13T21:28:39.364" v="4442"/>
          <ac:spMkLst>
            <pc:docMk/>
            <pc:sldMk cId="2712066030" sldId="1175"/>
            <ac:spMk id="12" creationId="{E2597487-E281-F2E4-760E-7976BDE95CAE}"/>
          </ac:spMkLst>
        </pc:spChg>
        <pc:graphicFrameChg chg="add mod">
          <ac:chgData name="Alfred Asterjadhi" userId="39de57b9-85c0-4fd1-aaac-8ca2b6560ad0" providerId="ADAL" clId="{BFE2FB3A-0751-4420-AA69-2341C01F636E}" dt="2024-11-13T21:28:38.557" v="4441"/>
          <ac:graphicFrameMkLst>
            <pc:docMk/>
            <pc:sldMk cId="2712066030" sldId="1175"/>
            <ac:graphicFrameMk id="11" creationId="{B7E65E40-3D6E-DCA7-4A93-168852725398}"/>
          </ac:graphicFrameMkLst>
        </pc:graphicFrameChg>
        <pc:picChg chg="add mod">
          <ac:chgData name="Alfred Asterjadhi" userId="39de57b9-85c0-4fd1-aaac-8ca2b6560ad0" providerId="ADAL" clId="{BFE2FB3A-0751-4420-AA69-2341C01F636E}" dt="2024-11-13T21:28:31.157" v="4439" actId="1076"/>
          <ac:picMkLst>
            <pc:docMk/>
            <pc:sldMk cId="2712066030" sldId="1175"/>
            <ac:picMk id="8" creationId="{3D1B6F0A-A0C8-A9DA-6CB1-250F1A77F449}"/>
          </ac:picMkLst>
        </pc:picChg>
        <pc:picChg chg="add mod">
          <ac:chgData name="Alfred Asterjadhi" userId="39de57b9-85c0-4fd1-aaac-8ca2b6560ad0" providerId="ADAL" clId="{BFE2FB3A-0751-4420-AA69-2341C01F636E}" dt="2024-11-13T21:28:32.235" v="4440" actId="1076"/>
          <ac:picMkLst>
            <pc:docMk/>
            <pc:sldMk cId="2712066030" sldId="1175"/>
            <ac:picMk id="10" creationId="{19272EFA-8B28-B2D9-7E20-4A5AFA8EAEFD}"/>
          </ac:picMkLst>
        </pc:picChg>
      </pc:sldChg>
      <pc:sldChg chg="modSp add mod">
        <pc:chgData name="Alfred Asterjadhi" userId="39de57b9-85c0-4fd1-aaac-8ca2b6560ad0" providerId="ADAL" clId="{BFE2FB3A-0751-4420-AA69-2341C01F636E}" dt="2024-11-14T01:21:37.305" v="4888" actId="20577"/>
        <pc:sldMkLst>
          <pc:docMk/>
          <pc:sldMk cId="362772003" sldId="1176"/>
        </pc:sldMkLst>
        <pc:spChg chg="mod">
          <ac:chgData name="Alfred Asterjadhi" userId="39de57b9-85c0-4fd1-aaac-8ca2b6560ad0" providerId="ADAL" clId="{BFE2FB3A-0751-4420-AA69-2341C01F636E}" dt="2024-11-14T01:21:37.305" v="4888" actId="20577"/>
          <ac:spMkLst>
            <pc:docMk/>
            <pc:sldMk cId="362772003" sldId="1176"/>
            <ac:spMk id="2" creationId="{8A6906DE-832D-9575-DE04-98102BF630BD}"/>
          </ac:spMkLst>
        </pc:spChg>
        <pc:spChg chg="mod">
          <ac:chgData name="Alfred Asterjadhi" userId="39de57b9-85c0-4fd1-aaac-8ca2b6560ad0" providerId="ADAL" clId="{BFE2FB3A-0751-4420-AA69-2341C01F636E}" dt="2024-11-13T23:49:07.885" v="4833"/>
          <ac:spMkLst>
            <pc:docMk/>
            <pc:sldMk cId="362772003" sldId="1176"/>
            <ac:spMk id="3" creationId="{980980E1-DDDE-51AD-6471-D55C09D4516C}"/>
          </ac:spMkLst>
        </pc:spChg>
      </pc:sldChg>
      <pc:sldChg chg="modSp add mod">
        <pc:chgData name="Alfred Asterjadhi" userId="39de57b9-85c0-4fd1-aaac-8ca2b6560ad0" providerId="ADAL" clId="{BFE2FB3A-0751-4420-AA69-2341C01F636E}" dt="2024-11-14T12:51:36.669" v="5671" actId="6549"/>
        <pc:sldMkLst>
          <pc:docMk/>
          <pc:sldMk cId="3599596182" sldId="1177"/>
        </pc:sldMkLst>
        <pc:spChg chg="mod">
          <ac:chgData name="Alfred Asterjadhi" userId="39de57b9-85c0-4fd1-aaac-8ca2b6560ad0" providerId="ADAL" clId="{BFE2FB3A-0751-4420-AA69-2341C01F636E}" dt="2024-11-14T01:21:41.718" v="4890" actId="20577"/>
          <ac:spMkLst>
            <pc:docMk/>
            <pc:sldMk cId="3599596182" sldId="1177"/>
            <ac:spMk id="2" creationId="{8A6906DE-832D-9575-DE04-98102BF630BD}"/>
          </ac:spMkLst>
        </pc:spChg>
        <pc:spChg chg="mod">
          <ac:chgData name="Alfred Asterjadhi" userId="39de57b9-85c0-4fd1-aaac-8ca2b6560ad0" providerId="ADAL" clId="{BFE2FB3A-0751-4420-AA69-2341C01F636E}" dt="2024-11-14T12:51:36.669" v="5671" actId="6549"/>
          <ac:spMkLst>
            <pc:docMk/>
            <pc:sldMk cId="3599596182" sldId="1177"/>
            <ac:spMk id="3" creationId="{980980E1-DDDE-51AD-6471-D55C09D4516C}"/>
          </ac:spMkLst>
        </pc:spChg>
      </pc:sldChg>
      <pc:sldChg chg="modSp add mod">
        <pc:chgData name="Alfred Asterjadhi" userId="39de57b9-85c0-4fd1-aaac-8ca2b6560ad0" providerId="ADAL" clId="{BFE2FB3A-0751-4420-AA69-2341C01F636E}" dt="2024-11-14T12:51:47.717" v="5672" actId="207"/>
        <pc:sldMkLst>
          <pc:docMk/>
          <pc:sldMk cId="525015149" sldId="1178"/>
        </pc:sldMkLst>
        <pc:spChg chg="mod">
          <ac:chgData name="Alfred Asterjadhi" userId="39de57b9-85c0-4fd1-aaac-8ca2b6560ad0" providerId="ADAL" clId="{BFE2FB3A-0751-4420-AA69-2341C01F636E}" dt="2024-11-14T01:21:47.053" v="4892" actId="20577"/>
          <ac:spMkLst>
            <pc:docMk/>
            <pc:sldMk cId="525015149" sldId="1178"/>
            <ac:spMk id="2" creationId="{8A6906DE-832D-9575-DE04-98102BF630BD}"/>
          </ac:spMkLst>
        </pc:spChg>
        <pc:spChg chg="mod">
          <ac:chgData name="Alfred Asterjadhi" userId="39de57b9-85c0-4fd1-aaac-8ca2b6560ad0" providerId="ADAL" clId="{BFE2FB3A-0751-4420-AA69-2341C01F636E}" dt="2024-11-14T12:51:47.717" v="5672" actId="207"/>
          <ac:spMkLst>
            <pc:docMk/>
            <pc:sldMk cId="525015149" sldId="1178"/>
            <ac:spMk id="3" creationId="{980980E1-DDDE-51AD-6471-D55C09D4516C}"/>
          </ac:spMkLst>
        </pc:spChg>
      </pc:sldChg>
      <pc:sldChg chg="addSp delSp modSp add mod">
        <pc:chgData name="Alfred Asterjadhi" userId="39de57b9-85c0-4fd1-aaac-8ca2b6560ad0" providerId="ADAL" clId="{BFE2FB3A-0751-4420-AA69-2341C01F636E}" dt="2024-11-14T12:53:49.951" v="5685" actId="20577"/>
        <pc:sldMkLst>
          <pc:docMk/>
          <pc:sldMk cId="2081487480" sldId="1179"/>
        </pc:sldMkLst>
        <pc:spChg chg="mod">
          <ac:chgData name="Alfred Asterjadhi" userId="39de57b9-85c0-4fd1-aaac-8ca2b6560ad0" providerId="ADAL" clId="{BFE2FB3A-0751-4420-AA69-2341C01F636E}" dt="2024-11-14T01:22:28.628" v="4914" actId="20577"/>
          <ac:spMkLst>
            <pc:docMk/>
            <pc:sldMk cId="2081487480" sldId="1179"/>
            <ac:spMk id="2" creationId="{8A6906DE-832D-9575-DE04-98102BF630BD}"/>
          </ac:spMkLst>
        </pc:spChg>
        <pc:spChg chg="mod">
          <ac:chgData name="Alfred Asterjadhi" userId="39de57b9-85c0-4fd1-aaac-8ca2b6560ad0" providerId="ADAL" clId="{BFE2FB3A-0751-4420-AA69-2341C01F636E}" dt="2024-11-14T12:53:49.951" v="5685" actId="20577"/>
          <ac:spMkLst>
            <pc:docMk/>
            <pc:sldMk cId="2081487480" sldId="1179"/>
            <ac:spMk id="3" creationId="{980980E1-DDDE-51AD-6471-D55C09D4516C}"/>
          </ac:spMkLst>
        </pc:spChg>
        <pc:picChg chg="add del">
          <ac:chgData name="Alfred Asterjadhi" userId="39de57b9-85c0-4fd1-aaac-8ca2b6560ad0" providerId="ADAL" clId="{BFE2FB3A-0751-4420-AA69-2341C01F636E}" dt="2024-11-14T08:16:21.727" v="5478" actId="22"/>
          <ac:picMkLst>
            <pc:docMk/>
            <pc:sldMk cId="2081487480" sldId="1179"/>
            <ac:picMk id="8" creationId="{908F9FC4-EA91-1768-B042-6E7A0C78C79B}"/>
          </ac:picMkLst>
        </pc:picChg>
        <pc:picChg chg="add del">
          <ac:chgData name="Alfred Asterjadhi" userId="39de57b9-85c0-4fd1-aaac-8ca2b6560ad0" providerId="ADAL" clId="{BFE2FB3A-0751-4420-AA69-2341C01F636E}" dt="2024-11-14T08:16:37.312" v="5497" actId="22"/>
          <ac:picMkLst>
            <pc:docMk/>
            <pc:sldMk cId="2081487480" sldId="1179"/>
            <ac:picMk id="10" creationId="{6708D37B-9329-646A-AF85-F0973C89E813}"/>
          </ac:picMkLst>
        </pc:picChg>
        <pc:picChg chg="add mod">
          <ac:chgData name="Alfred Asterjadhi" userId="39de57b9-85c0-4fd1-aaac-8ca2b6560ad0" providerId="ADAL" clId="{BFE2FB3A-0751-4420-AA69-2341C01F636E}" dt="2024-11-14T08:17:14.837" v="5511" actId="1076"/>
          <ac:picMkLst>
            <pc:docMk/>
            <pc:sldMk cId="2081487480" sldId="1179"/>
            <ac:picMk id="12" creationId="{AC3E85BB-7BFF-52F0-4FED-1C3CD6FA5D2D}"/>
          </ac:picMkLst>
        </pc:picChg>
      </pc:sldChg>
      <pc:sldChg chg="addSp modSp add mod">
        <pc:chgData name="Alfred Asterjadhi" userId="39de57b9-85c0-4fd1-aaac-8ca2b6560ad0" providerId="ADAL" clId="{BFE2FB3A-0751-4420-AA69-2341C01F636E}" dt="2024-11-14T12:25:23.451" v="5600" actId="20577"/>
        <pc:sldMkLst>
          <pc:docMk/>
          <pc:sldMk cId="3097712748" sldId="1180"/>
        </pc:sldMkLst>
        <pc:spChg chg="mod">
          <ac:chgData name="Alfred Asterjadhi" userId="39de57b9-85c0-4fd1-aaac-8ca2b6560ad0" providerId="ADAL" clId="{BFE2FB3A-0751-4420-AA69-2341C01F636E}" dt="2024-11-14T01:22:32.577" v="4918" actId="6549"/>
          <ac:spMkLst>
            <pc:docMk/>
            <pc:sldMk cId="3097712748" sldId="1180"/>
            <ac:spMk id="2" creationId="{8A6906DE-832D-9575-DE04-98102BF630BD}"/>
          </ac:spMkLst>
        </pc:spChg>
        <pc:spChg chg="mod">
          <ac:chgData name="Alfred Asterjadhi" userId="39de57b9-85c0-4fd1-aaac-8ca2b6560ad0" providerId="ADAL" clId="{BFE2FB3A-0751-4420-AA69-2341C01F636E}" dt="2024-11-14T12:25:23.451" v="5600" actId="20577"/>
          <ac:spMkLst>
            <pc:docMk/>
            <pc:sldMk cId="3097712748" sldId="1180"/>
            <ac:spMk id="3" creationId="{980980E1-DDDE-51AD-6471-D55C09D4516C}"/>
          </ac:spMkLst>
        </pc:spChg>
        <pc:spChg chg="add">
          <ac:chgData name="Alfred Asterjadhi" userId="39de57b9-85c0-4fd1-aaac-8ca2b6560ad0" providerId="ADAL" clId="{BFE2FB3A-0751-4420-AA69-2341C01F636E}" dt="2024-11-14T12:22:58.062" v="5533"/>
          <ac:spMkLst>
            <pc:docMk/>
            <pc:sldMk cId="3097712748" sldId="1180"/>
            <ac:spMk id="7" creationId="{1F0F7A4A-923A-F701-8AD3-01E7074900D7}"/>
          </ac:spMkLst>
        </pc:spChg>
        <pc:spChg chg="add">
          <ac:chgData name="Alfred Asterjadhi" userId="39de57b9-85c0-4fd1-aaac-8ca2b6560ad0" providerId="ADAL" clId="{BFE2FB3A-0751-4420-AA69-2341C01F636E}" dt="2024-11-14T12:22:58.062" v="5533"/>
          <ac:spMkLst>
            <pc:docMk/>
            <pc:sldMk cId="3097712748" sldId="1180"/>
            <ac:spMk id="8" creationId="{FA8889CF-3D20-60CE-698C-B497C9B6C65A}"/>
          </ac:spMkLst>
        </pc:spChg>
        <pc:spChg chg="add">
          <ac:chgData name="Alfred Asterjadhi" userId="39de57b9-85c0-4fd1-aaac-8ca2b6560ad0" providerId="ADAL" clId="{BFE2FB3A-0751-4420-AA69-2341C01F636E}" dt="2024-11-14T12:23:16.852" v="5537"/>
          <ac:spMkLst>
            <pc:docMk/>
            <pc:sldMk cId="3097712748" sldId="1180"/>
            <ac:spMk id="9" creationId="{DDE88940-8D1A-93F6-43B9-3734B78D88E6}"/>
          </ac:spMkLst>
        </pc:spChg>
        <pc:spChg chg="add">
          <ac:chgData name="Alfred Asterjadhi" userId="39de57b9-85c0-4fd1-aaac-8ca2b6560ad0" providerId="ADAL" clId="{BFE2FB3A-0751-4420-AA69-2341C01F636E}" dt="2024-11-14T12:23:16.852" v="5537"/>
          <ac:spMkLst>
            <pc:docMk/>
            <pc:sldMk cId="3097712748" sldId="1180"/>
            <ac:spMk id="10" creationId="{412AC0E6-7357-CEEF-4D0B-0824EB74B76A}"/>
          </ac:spMkLst>
        </pc:spChg>
      </pc:sldChg>
      <pc:sldChg chg="modSp add mod">
        <pc:chgData name="Alfred Asterjadhi" userId="39de57b9-85c0-4fd1-aaac-8ca2b6560ad0" providerId="ADAL" clId="{BFE2FB3A-0751-4420-AA69-2341C01F636E}" dt="2024-11-14T12:53:57.665" v="5686" actId="207"/>
        <pc:sldMkLst>
          <pc:docMk/>
          <pc:sldMk cId="1482221401" sldId="1181"/>
        </pc:sldMkLst>
        <pc:spChg chg="mod">
          <ac:chgData name="Alfred Asterjadhi" userId="39de57b9-85c0-4fd1-aaac-8ca2b6560ad0" providerId="ADAL" clId="{BFE2FB3A-0751-4420-AA69-2341C01F636E}" dt="2024-11-14T12:53:57.665" v="5686" actId="207"/>
          <ac:spMkLst>
            <pc:docMk/>
            <pc:sldMk cId="1482221401" sldId="1181"/>
            <ac:spMk id="2" creationId="{8A6906DE-832D-9575-DE04-98102BF630BD}"/>
          </ac:spMkLst>
        </pc:spChg>
      </pc:sldChg>
      <pc:sldChg chg="modSp add mod">
        <pc:chgData name="Alfred Asterjadhi" userId="39de57b9-85c0-4fd1-aaac-8ca2b6560ad0" providerId="ADAL" clId="{BFE2FB3A-0751-4420-AA69-2341C01F636E}" dt="2024-11-14T12:53:13.994" v="5681" actId="207"/>
        <pc:sldMkLst>
          <pc:docMk/>
          <pc:sldMk cId="2683089333" sldId="1182"/>
        </pc:sldMkLst>
        <pc:spChg chg="mod">
          <ac:chgData name="Alfred Asterjadhi" userId="39de57b9-85c0-4fd1-aaac-8ca2b6560ad0" providerId="ADAL" clId="{BFE2FB3A-0751-4420-AA69-2341C01F636E}" dt="2024-11-14T08:13:56.895" v="5405" actId="207"/>
          <ac:spMkLst>
            <pc:docMk/>
            <pc:sldMk cId="2683089333" sldId="1182"/>
            <ac:spMk id="2" creationId="{8A6906DE-832D-9575-DE04-98102BF630BD}"/>
          </ac:spMkLst>
        </pc:spChg>
        <pc:spChg chg="mod">
          <ac:chgData name="Alfred Asterjadhi" userId="39de57b9-85c0-4fd1-aaac-8ca2b6560ad0" providerId="ADAL" clId="{BFE2FB3A-0751-4420-AA69-2341C01F636E}" dt="2024-11-14T12:53:13.994" v="5681" actId="207"/>
          <ac:spMkLst>
            <pc:docMk/>
            <pc:sldMk cId="2683089333" sldId="1182"/>
            <ac:spMk id="3" creationId="{980980E1-DDDE-51AD-6471-D55C09D4516C}"/>
          </ac:spMkLst>
        </pc:spChg>
      </pc:sldChg>
      <pc:sldChg chg="addSp modSp add mod">
        <pc:chgData name="Alfred Asterjadhi" userId="39de57b9-85c0-4fd1-aaac-8ca2b6560ad0" providerId="ADAL" clId="{BFE2FB3A-0751-4420-AA69-2341C01F636E}" dt="2024-11-14T12:51:56.804" v="5673" actId="207"/>
        <pc:sldMkLst>
          <pc:docMk/>
          <pc:sldMk cId="70113585" sldId="1183"/>
        </pc:sldMkLst>
        <pc:spChg chg="mod">
          <ac:chgData name="Alfred Asterjadhi" userId="39de57b9-85c0-4fd1-aaac-8ca2b6560ad0" providerId="ADAL" clId="{BFE2FB3A-0751-4420-AA69-2341C01F636E}" dt="2024-11-14T01:21:51.039" v="4895" actId="20577"/>
          <ac:spMkLst>
            <pc:docMk/>
            <pc:sldMk cId="70113585" sldId="1183"/>
            <ac:spMk id="2" creationId="{8A6906DE-832D-9575-DE04-98102BF630BD}"/>
          </ac:spMkLst>
        </pc:spChg>
        <pc:spChg chg="mod">
          <ac:chgData name="Alfred Asterjadhi" userId="39de57b9-85c0-4fd1-aaac-8ca2b6560ad0" providerId="ADAL" clId="{BFE2FB3A-0751-4420-AA69-2341C01F636E}" dt="2024-11-14T12:51:56.804" v="5673" actId="207"/>
          <ac:spMkLst>
            <pc:docMk/>
            <pc:sldMk cId="70113585" sldId="1183"/>
            <ac:spMk id="3" creationId="{980980E1-DDDE-51AD-6471-D55C09D4516C}"/>
          </ac:spMkLst>
        </pc:spChg>
        <pc:spChg chg="add">
          <ac:chgData name="Alfred Asterjadhi" userId="39de57b9-85c0-4fd1-aaac-8ca2b6560ad0" providerId="ADAL" clId="{BFE2FB3A-0751-4420-AA69-2341C01F636E}" dt="2024-11-13T21:34:06.124" v="4513"/>
          <ac:spMkLst>
            <pc:docMk/>
            <pc:sldMk cId="70113585" sldId="1183"/>
            <ac:spMk id="7" creationId="{53BC3987-31C7-3E7C-47AB-9974A62D60FF}"/>
          </ac:spMkLst>
        </pc:spChg>
        <pc:picChg chg="add mod">
          <ac:chgData name="Alfred Asterjadhi" userId="39de57b9-85c0-4fd1-aaac-8ca2b6560ad0" providerId="ADAL" clId="{BFE2FB3A-0751-4420-AA69-2341C01F636E}" dt="2024-11-13T21:34:25.394" v="4522" actId="1076"/>
          <ac:picMkLst>
            <pc:docMk/>
            <pc:sldMk cId="70113585" sldId="1183"/>
            <ac:picMk id="8" creationId="{A04D5C48-EC28-98DA-BEBA-7CF362A98B0F}"/>
          </ac:picMkLst>
        </pc:picChg>
      </pc:sldChg>
      <pc:sldChg chg="addSp modSp add mod">
        <pc:chgData name="Alfred Asterjadhi" userId="39de57b9-85c0-4fd1-aaac-8ca2b6560ad0" providerId="ADAL" clId="{BFE2FB3A-0751-4420-AA69-2341C01F636E}" dt="2024-11-14T12:52:45.257" v="5679" actId="20577"/>
        <pc:sldMkLst>
          <pc:docMk/>
          <pc:sldMk cId="289774543" sldId="1184"/>
        </pc:sldMkLst>
        <pc:spChg chg="mod">
          <ac:chgData name="Alfred Asterjadhi" userId="39de57b9-85c0-4fd1-aaac-8ca2b6560ad0" providerId="ADAL" clId="{BFE2FB3A-0751-4420-AA69-2341C01F636E}" dt="2024-11-14T01:21:55.373" v="4897" actId="20577"/>
          <ac:spMkLst>
            <pc:docMk/>
            <pc:sldMk cId="289774543" sldId="1184"/>
            <ac:spMk id="2" creationId="{8A6906DE-832D-9575-DE04-98102BF630BD}"/>
          </ac:spMkLst>
        </pc:spChg>
        <pc:spChg chg="mod">
          <ac:chgData name="Alfred Asterjadhi" userId="39de57b9-85c0-4fd1-aaac-8ca2b6560ad0" providerId="ADAL" clId="{BFE2FB3A-0751-4420-AA69-2341C01F636E}" dt="2024-11-14T12:52:45.257" v="5679" actId="20577"/>
          <ac:spMkLst>
            <pc:docMk/>
            <pc:sldMk cId="289774543" sldId="1184"/>
            <ac:spMk id="3" creationId="{980980E1-DDDE-51AD-6471-D55C09D4516C}"/>
          </ac:spMkLst>
        </pc:spChg>
        <pc:spChg chg="add">
          <ac:chgData name="Alfred Asterjadhi" userId="39de57b9-85c0-4fd1-aaac-8ca2b6560ad0" providerId="ADAL" clId="{BFE2FB3A-0751-4420-AA69-2341C01F636E}" dt="2024-11-13T21:34:53.271" v="4534"/>
          <ac:spMkLst>
            <pc:docMk/>
            <pc:sldMk cId="289774543" sldId="1184"/>
            <ac:spMk id="7" creationId="{CA4E3205-1E83-EBB9-ACBC-CCFA698A7FD2}"/>
          </ac:spMkLst>
        </pc:spChg>
        <pc:picChg chg="add mod">
          <ac:chgData name="Alfred Asterjadhi" userId="39de57b9-85c0-4fd1-aaac-8ca2b6560ad0" providerId="ADAL" clId="{BFE2FB3A-0751-4420-AA69-2341C01F636E}" dt="2024-11-13T21:35:29.144" v="4549" actId="1076"/>
          <ac:picMkLst>
            <pc:docMk/>
            <pc:sldMk cId="289774543" sldId="1184"/>
            <ac:picMk id="8" creationId="{367004DB-E274-FBD3-0BA9-970AB6014BD1}"/>
          </ac:picMkLst>
        </pc:picChg>
      </pc:sldChg>
      <pc:sldChg chg="modSp add mod">
        <pc:chgData name="Alfred Asterjadhi" userId="39de57b9-85c0-4fd1-aaac-8ca2b6560ad0" providerId="ADAL" clId="{BFE2FB3A-0751-4420-AA69-2341C01F636E}" dt="2024-11-14T12:52:42.537" v="5678" actId="20577"/>
        <pc:sldMkLst>
          <pc:docMk/>
          <pc:sldMk cId="333379291" sldId="1185"/>
        </pc:sldMkLst>
        <pc:spChg chg="mod">
          <ac:chgData name="Alfred Asterjadhi" userId="39de57b9-85c0-4fd1-aaac-8ca2b6560ad0" providerId="ADAL" clId="{BFE2FB3A-0751-4420-AA69-2341C01F636E}" dt="2024-11-14T01:22:00.538" v="4900" actId="20577"/>
          <ac:spMkLst>
            <pc:docMk/>
            <pc:sldMk cId="333379291" sldId="1185"/>
            <ac:spMk id="2" creationId="{8A6906DE-832D-9575-DE04-98102BF630BD}"/>
          </ac:spMkLst>
        </pc:spChg>
        <pc:spChg chg="mod">
          <ac:chgData name="Alfred Asterjadhi" userId="39de57b9-85c0-4fd1-aaac-8ca2b6560ad0" providerId="ADAL" clId="{BFE2FB3A-0751-4420-AA69-2341C01F636E}" dt="2024-11-14T12:52:42.537" v="5678" actId="20577"/>
          <ac:spMkLst>
            <pc:docMk/>
            <pc:sldMk cId="333379291" sldId="1185"/>
            <ac:spMk id="3" creationId="{980980E1-DDDE-51AD-6471-D55C09D4516C}"/>
          </ac:spMkLst>
        </pc:spChg>
      </pc:sldChg>
      <pc:sldChg chg="modSp add mod">
        <pc:chgData name="Alfred Asterjadhi" userId="39de57b9-85c0-4fd1-aaac-8ca2b6560ad0" providerId="ADAL" clId="{BFE2FB3A-0751-4420-AA69-2341C01F636E}" dt="2024-11-14T12:52:41.130" v="5677" actId="20577"/>
        <pc:sldMkLst>
          <pc:docMk/>
          <pc:sldMk cId="183145731" sldId="1186"/>
        </pc:sldMkLst>
        <pc:spChg chg="mod">
          <ac:chgData name="Alfred Asterjadhi" userId="39de57b9-85c0-4fd1-aaac-8ca2b6560ad0" providerId="ADAL" clId="{BFE2FB3A-0751-4420-AA69-2341C01F636E}" dt="2024-11-14T01:22:04.015" v="4902" actId="20577"/>
          <ac:spMkLst>
            <pc:docMk/>
            <pc:sldMk cId="183145731" sldId="1186"/>
            <ac:spMk id="2" creationId="{8A6906DE-832D-9575-DE04-98102BF630BD}"/>
          </ac:spMkLst>
        </pc:spChg>
        <pc:spChg chg="mod">
          <ac:chgData name="Alfred Asterjadhi" userId="39de57b9-85c0-4fd1-aaac-8ca2b6560ad0" providerId="ADAL" clId="{BFE2FB3A-0751-4420-AA69-2341C01F636E}" dt="2024-11-14T12:52:41.130" v="5677" actId="20577"/>
          <ac:spMkLst>
            <pc:docMk/>
            <pc:sldMk cId="183145731" sldId="1186"/>
            <ac:spMk id="3" creationId="{980980E1-DDDE-51AD-6471-D55C09D4516C}"/>
          </ac:spMkLst>
        </pc:spChg>
      </pc:sldChg>
      <pc:sldChg chg="modSp add mod">
        <pc:chgData name="Alfred Asterjadhi" userId="39de57b9-85c0-4fd1-aaac-8ca2b6560ad0" providerId="ADAL" clId="{BFE2FB3A-0751-4420-AA69-2341C01F636E}" dt="2024-11-14T12:52:54.008" v="5680" actId="207"/>
        <pc:sldMkLst>
          <pc:docMk/>
          <pc:sldMk cId="2111356699" sldId="1187"/>
        </pc:sldMkLst>
        <pc:spChg chg="mod">
          <ac:chgData name="Alfred Asterjadhi" userId="39de57b9-85c0-4fd1-aaac-8ca2b6560ad0" providerId="ADAL" clId="{BFE2FB3A-0751-4420-AA69-2341C01F636E}" dt="2024-11-14T01:22:08.504" v="4904" actId="20577"/>
          <ac:spMkLst>
            <pc:docMk/>
            <pc:sldMk cId="2111356699" sldId="1187"/>
            <ac:spMk id="2" creationId="{8A6906DE-832D-9575-DE04-98102BF630BD}"/>
          </ac:spMkLst>
        </pc:spChg>
        <pc:spChg chg="mod">
          <ac:chgData name="Alfred Asterjadhi" userId="39de57b9-85c0-4fd1-aaac-8ca2b6560ad0" providerId="ADAL" clId="{BFE2FB3A-0751-4420-AA69-2341C01F636E}" dt="2024-11-14T12:52:54.008" v="5680" actId="207"/>
          <ac:spMkLst>
            <pc:docMk/>
            <pc:sldMk cId="2111356699" sldId="1187"/>
            <ac:spMk id="3" creationId="{980980E1-DDDE-51AD-6471-D55C09D4516C}"/>
          </ac:spMkLst>
        </pc:spChg>
      </pc:sldChg>
      <pc:sldChg chg="modSp add mod">
        <pc:chgData name="Alfred Asterjadhi" userId="39de57b9-85c0-4fd1-aaac-8ca2b6560ad0" providerId="ADAL" clId="{BFE2FB3A-0751-4420-AA69-2341C01F636E}" dt="2024-11-14T01:22:12.619" v="4906" actId="20577"/>
        <pc:sldMkLst>
          <pc:docMk/>
          <pc:sldMk cId="2368434028" sldId="1188"/>
        </pc:sldMkLst>
        <pc:spChg chg="mod">
          <ac:chgData name="Alfred Asterjadhi" userId="39de57b9-85c0-4fd1-aaac-8ca2b6560ad0" providerId="ADAL" clId="{BFE2FB3A-0751-4420-AA69-2341C01F636E}" dt="2024-11-14T01:22:12.619" v="4906" actId="20577"/>
          <ac:spMkLst>
            <pc:docMk/>
            <pc:sldMk cId="2368434028" sldId="1188"/>
            <ac:spMk id="2" creationId="{8A6906DE-832D-9575-DE04-98102BF630BD}"/>
          </ac:spMkLst>
        </pc:spChg>
        <pc:spChg chg="mod">
          <ac:chgData name="Alfred Asterjadhi" userId="39de57b9-85c0-4fd1-aaac-8ca2b6560ad0" providerId="ADAL" clId="{BFE2FB3A-0751-4420-AA69-2341C01F636E}" dt="2024-11-13T22:10:29.698" v="4828"/>
          <ac:spMkLst>
            <pc:docMk/>
            <pc:sldMk cId="2368434028" sldId="1188"/>
            <ac:spMk id="3" creationId="{980980E1-DDDE-51AD-6471-D55C09D4516C}"/>
          </ac:spMkLst>
        </pc:spChg>
      </pc:sldChg>
      <pc:sldChg chg="addSp modSp add mod">
        <pc:chgData name="Alfred Asterjadhi" userId="39de57b9-85c0-4fd1-aaac-8ca2b6560ad0" providerId="ADAL" clId="{BFE2FB3A-0751-4420-AA69-2341C01F636E}" dt="2024-11-14T01:22:20.517" v="4910" actId="20577"/>
        <pc:sldMkLst>
          <pc:docMk/>
          <pc:sldMk cId="2612452232" sldId="1189"/>
        </pc:sldMkLst>
        <pc:spChg chg="mod">
          <ac:chgData name="Alfred Asterjadhi" userId="39de57b9-85c0-4fd1-aaac-8ca2b6560ad0" providerId="ADAL" clId="{BFE2FB3A-0751-4420-AA69-2341C01F636E}" dt="2024-11-14T01:22:20.517" v="4910" actId="20577"/>
          <ac:spMkLst>
            <pc:docMk/>
            <pc:sldMk cId="2612452232" sldId="1189"/>
            <ac:spMk id="2" creationId="{8A6906DE-832D-9575-DE04-98102BF630BD}"/>
          </ac:spMkLst>
        </pc:spChg>
        <pc:spChg chg="mod">
          <ac:chgData name="Alfred Asterjadhi" userId="39de57b9-85c0-4fd1-aaac-8ca2b6560ad0" providerId="ADAL" clId="{BFE2FB3A-0751-4420-AA69-2341C01F636E}" dt="2024-11-13T22:10:22.648" v="4826"/>
          <ac:spMkLst>
            <pc:docMk/>
            <pc:sldMk cId="2612452232" sldId="1189"/>
            <ac:spMk id="3" creationId="{980980E1-DDDE-51AD-6471-D55C09D4516C}"/>
          </ac:spMkLst>
        </pc:spChg>
        <pc:picChg chg="add mod">
          <ac:chgData name="Alfred Asterjadhi" userId="39de57b9-85c0-4fd1-aaac-8ca2b6560ad0" providerId="ADAL" clId="{BFE2FB3A-0751-4420-AA69-2341C01F636E}" dt="2024-11-13T21:45:33.298" v="4609" actId="1076"/>
          <ac:picMkLst>
            <pc:docMk/>
            <pc:sldMk cId="2612452232" sldId="1189"/>
            <ac:picMk id="8" creationId="{37175790-E98E-CEFB-46E6-765A862D1EBE}"/>
          </ac:picMkLst>
        </pc:picChg>
      </pc:sldChg>
      <pc:sldChg chg="modSp add mod">
        <pc:chgData name="Alfred Asterjadhi" userId="39de57b9-85c0-4fd1-aaac-8ca2b6560ad0" providerId="ADAL" clId="{BFE2FB3A-0751-4420-AA69-2341C01F636E}" dt="2024-11-14T01:22:16.924" v="4908" actId="20577"/>
        <pc:sldMkLst>
          <pc:docMk/>
          <pc:sldMk cId="254605797" sldId="1190"/>
        </pc:sldMkLst>
        <pc:spChg chg="mod">
          <ac:chgData name="Alfred Asterjadhi" userId="39de57b9-85c0-4fd1-aaac-8ca2b6560ad0" providerId="ADAL" clId="{BFE2FB3A-0751-4420-AA69-2341C01F636E}" dt="2024-11-14T01:22:16.924" v="4908" actId="20577"/>
          <ac:spMkLst>
            <pc:docMk/>
            <pc:sldMk cId="254605797" sldId="1190"/>
            <ac:spMk id="2" creationId="{8A6906DE-832D-9575-DE04-98102BF630BD}"/>
          </ac:spMkLst>
        </pc:spChg>
        <pc:spChg chg="mod">
          <ac:chgData name="Alfred Asterjadhi" userId="39de57b9-85c0-4fd1-aaac-8ca2b6560ad0" providerId="ADAL" clId="{BFE2FB3A-0751-4420-AA69-2341C01F636E}" dt="2024-11-13T22:10:26.518" v="4827"/>
          <ac:spMkLst>
            <pc:docMk/>
            <pc:sldMk cId="254605797" sldId="1190"/>
            <ac:spMk id="3" creationId="{980980E1-DDDE-51AD-6471-D55C09D4516C}"/>
          </ac:spMkLst>
        </pc:spChg>
      </pc:sldChg>
      <pc:sldChg chg="addSp modSp add mod">
        <pc:chgData name="Alfred Asterjadhi" userId="39de57b9-85c0-4fd1-aaac-8ca2b6560ad0" providerId="ADAL" clId="{BFE2FB3A-0751-4420-AA69-2341C01F636E}" dt="2024-11-14T13:02:21.916" v="5867" actId="404"/>
        <pc:sldMkLst>
          <pc:docMk/>
          <pc:sldMk cId="1691350664" sldId="1191"/>
        </pc:sldMkLst>
        <pc:spChg chg="mod">
          <ac:chgData name="Alfred Asterjadhi" userId="39de57b9-85c0-4fd1-aaac-8ca2b6560ad0" providerId="ADAL" clId="{BFE2FB3A-0751-4420-AA69-2341C01F636E}" dt="2024-11-14T02:02:33.661" v="5198" actId="20577"/>
          <ac:spMkLst>
            <pc:docMk/>
            <pc:sldMk cId="1691350664" sldId="1191"/>
            <ac:spMk id="2" creationId="{8A6906DE-832D-9575-DE04-98102BF630BD}"/>
          </ac:spMkLst>
        </pc:spChg>
        <pc:spChg chg="mod">
          <ac:chgData name="Alfred Asterjadhi" userId="39de57b9-85c0-4fd1-aaac-8ca2b6560ad0" providerId="ADAL" clId="{BFE2FB3A-0751-4420-AA69-2341C01F636E}" dt="2024-11-14T13:02:21.916" v="5867" actId="404"/>
          <ac:spMkLst>
            <pc:docMk/>
            <pc:sldMk cId="1691350664" sldId="1191"/>
            <ac:spMk id="3" creationId="{980980E1-DDDE-51AD-6471-D55C09D4516C}"/>
          </ac:spMkLst>
        </pc:spChg>
        <pc:spChg chg="add">
          <ac:chgData name="Alfred Asterjadhi" userId="39de57b9-85c0-4fd1-aaac-8ca2b6560ad0" providerId="ADAL" clId="{BFE2FB3A-0751-4420-AA69-2341C01F636E}" dt="2024-11-13T21:49:31.105" v="4673"/>
          <ac:spMkLst>
            <pc:docMk/>
            <pc:sldMk cId="1691350664" sldId="1191"/>
            <ac:spMk id="7" creationId="{EF4AB6ED-DD63-7F6B-2A24-74DE27752995}"/>
          </ac:spMkLst>
        </pc:spChg>
      </pc:sldChg>
      <pc:sldChg chg="modSp add mod">
        <pc:chgData name="Alfred Asterjadhi" userId="39de57b9-85c0-4fd1-aaac-8ca2b6560ad0" providerId="ADAL" clId="{BFE2FB3A-0751-4420-AA69-2341C01F636E}" dt="2024-11-14T13:02:38.159" v="5878" actId="20577"/>
        <pc:sldMkLst>
          <pc:docMk/>
          <pc:sldMk cId="2173580874" sldId="1192"/>
        </pc:sldMkLst>
        <pc:spChg chg="mod">
          <ac:chgData name="Alfred Asterjadhi" userId="39de57b9-85c0-4fd1-aaac-8ca2b6560ad0" providerId="ADAL" clId="{BFE2FB3A-0751-4420-AA69-2341C01F636E}" dt="2024-11-14T02:02:37.487" v="5200" actId="20577"/>
          <ac:spMkLst>
            <pc:docMk/>
            <pc:sldMk cId="2173580874" sldId="1192"/>
            <ac:spMk id="2" creationId="{8A6906DE-832D-9575-DE04-98102BF630BD}"/>
          </ac:spMkLst>
        </pc:spChg>
        <pc:spChg chg="mod">
          <ac:chgData name="Alfred Asterjadhi" userId="39de57b9-85c0-4fd1-aaac-8ca2b6560ad0" providerId="ADAL" clId="{BFE2FB3A-0751-4420-AA69-2341C01F636E}" dt="2024-11-14T13:02:38.159" v="5878" actId="20577"/>
          <ac:spMkLst>
            <pc:docMk/>
            <pc:sldMk cId="2173580874" sldId="1192"/>
            <ac:spMk id="3" creationId="{980980E1-DDDE-51AD-6471-D55C09D4516C}"/>
          </ac:spMkLst>
        </pc:spChg>
      </pc:sldChg>
      <pc:sldChg chg="modSp add mod">
        <pc:chgData name="Alfred Asterjadhi" userId="39de57b9-85c0-4fd1-aaac-8ca2b6560ad0" providerId="ADAL" clId="{BFE2FB3A-0751-4420-AA69-2341C01F636E}" dt="2024-11-14T13:02:54.683" v="5884" actId="20577"/>
        <pc:sldMkLst>
          <pc:docMk/>
          <pc:sldMk cId="3044307864" sldId="1193"/>
        </pc:sldMkLst>
        <pc:spChg chg="mod">
          <ac:chgData name="Alfred Asterjadhi" userId="39de57b9-85c0-4fd1-aaac-8ca2b6560ad0" providerId="ADAL" clId="{BFE2FB3A-0751-4420-AA69-2341C01F636E}" dt="2024-11-14T02:02:40.609" v="5202" actId="20577"/>
          <ac:spMkLst>
            <pc:docMk/>
            <pc:sldMk cId="3044307864" sldId="1193"/>
            <ac:spMk id="2" creationId="{8A6906DE-832D-9575-DE04-98102BF630BD}"/>
          </ac:spMkLst>
        </pc:spChg>
        <pc:spChg chg="mod">
          <ac:chgData name="Alfred Asterjadhi" userId="39de57b9-85c0-4fd1-aaac-8ca2b6560ad0" providerId="ADAL" clId="{BFE2FB3A-0751-4420-AA69-2341C01F636E}" dt="2024-11-14T13:02:54.683" v="5884" actId="20577"/>
          <ac:spMkLst>
            <pc:docMk/>
            <pc:sldMk cId="3044307864" sldId="1193"/>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339706748" sldId="1194"/>
        </pc:sldMkLst>
        <pc:spChg chg="mod">
          <ac:chgData name="Alfred Asterjadhi" userId="39de57b9-85c0-4fd1-aaac-8ca2b6560ad0" providerId="ADAL" clId="{BFE2FB3A-0751-4420-AA69-2341C01F636E}" dt="2024-11-13T22:02:12.109" v="4719" actId="6549"/>
          <ac:spMkLst>
            <pc:docMk/>
            <pc:sldMk cId="339706748" sldId="1194"/>
            <ac:spMk id="3" creationId="{980980E1-DDDE-51AD-6471-D55C09D4516C}"/>
          </ac:spMkLst>
        </pc:spChg>
        <pc:spChg chg="add mod">
          <ac:chgData name="Alfred Asterjadhi" userId="39de57b9-85c0-4fd1-aaac-8ca2b6560ad0" providerId="ADAL" clId="{BFE2FB3A-0751-4420-AA69-2341C01F636E}" dt="2024-11-13T22:02:07.809" v="4716"/>
          <ac:spMkLst>
            <pc:docMk/>
            <pc:sldMk cId="339706748" sldId="1194"/>
            <ac:spMk id="8" creationId="{65D44A9B-9B8F-7220-E152-7967588A0FA6}"/>
          </ac:spMkLst>
        </pc:spChg>
        <pc:graphicFrameChg chg="add mod">
          <ac:chgData name="Alfred Asterjadhi" userId="39de57b9-85c0-4fd1-aaac-8ca2b6560ad0" providerId="ADAL" clId="{BFE2FB3A-0751-4420-AA69-2341C01F636E}" dt="2024-11-13T22:02:06.957" v="4715"/>
          <ac:graphicFrameMkLst>
            <pc:docMk/>
            <pc:sldMk cId="339706748" sldId="1194"/>
            <ac:graphicFrameMk id="7" creationId="{8E32AD64-4679-19B0-2F6B-421851BD941A}"/>
          </ac:graphicFrameMkLst>
        </pc:graphicFrameChg>
      </pc:sldChg>
      <pc:sldChg chg="modSp add mod">
        <pc:chgData name="Alfred Asterjadhi" userId="39de57b9-85c0-4fd1-aaac-8ca2b6560ad0" providerId="ADAL" clId="{BFE2FB3A-0751-4420-AA69-2341C01F636E}" dt="2024-11-14T13:06:28.295" v="5946" actId="404"/>
        <pc:sldMkLst>
          <pc:docMk/>
          <pc:sldMk cId="3691778856" sldId="1194"/>
        </pc:sldMkLst>
        <pc:spChg chg="mod">
          <ac:chgData name="Alfred Asterjadhi" userId="39de57b9-85c0-4fd1-aaac-8ca2b6560ad0" providerId="ADAL" clId="{BFE2FB3A-0751-4420-AA69-2341C01F636E}" dt="2024-11-14T02:02:53.182" v="5209" actId="20577"/>
          <ac:spMkLst>
            <pc:docMk/>
            <pc:sldMk cId="3691778856" sldId="1194"/>
            <ac:spMk id="2" creationId="{8A6906DE-832D-9575-DE04-98102BF630BD}"/>
          </ac:spMkLst>
        </pc:spChg>
        <pc:spChg chg="mod">
          <ac:chgData name="Alfred Asterjadhi" userId="39de57b9-85c0-4fd1-aaac-8ca2b6560ad0" providerId="ADAL" clId="{BFE2FB3A-0751-4420-AA69-2341C01F636E}" dt="2024-11-14T13:06:28.295" v="5946" actId="404"/>
          <ac:spMkLst>
            <pc:docMk/>
            <pc:sldMk cId="3691778856" sldId="1194"/>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2796504522" sldId="1195"/>
        </pc:sldMkLst>
        <pc:spChg chg="mod">
          <ac:chgData name="Alfred Asterjadhi" userId="39de57b9-85c0-4fd1-aaac-8ca2b6560ad0" providerId="ADAL" clId="{BFE2FB3A-0751-4420-AA69-2341C01F636E}" dt="2024-11-13T22:03:06.440" v="4756" actId="6549"/>
          <ac:spMkLst>
            <pc:docMk/>
            <pc:sldMk cId="2796504522" sldId="1195"/>
            <ac:spMk id="3" creationId="{980980E1-DDDE-51AD-6471-D55C09D4516C}"/>
          </ac:spMkLst>
        </pc:spChg>
        <pc:spChg chg="add mod">
          <ac:chgData name="Alfred Asterjadhi" userId="39de57b9-85c0-4fd1-aaac-8ca2b6560ad0" providerId="ADAL" clId="{BFE2FB3A-0751-4420-AA69-2341C01F636E}" dt="2024-11-13T22:03:02.699" v="4753"/>
          <ac:spMkLst>
            <pc:docMk/>
            <pc:sldMk cId="2796504522" sldId="1195"/>
            <ac:spMk id="8" creationId="{3C4BDEAB-0354-6025-6AEF-72420DA55479}"/>
          </ac:spMkLst>
        </pc:spChg>
        <pc:graphicFrameChg chg="add mod">
          <ac:chgData name="Alfred Asterjadhi" userId="39de57b9-85c0-4fd1-aaac-8ca2b6560ad0" providerId="ADAL" clId="{BFE2FB3A-0751-4420-AA69-2341C01F636E}" dt="2024-11-13T22:03:01.778" v="4752"/>
          <ac:graphicFrameMkLst>
            <pc:docMk/>
            <pc:sldMk cId="2796504522" sldId="1195"/>
            <ac:graphicFrameMk id="7" creationId="{B4486D4C-A5F2-ED90-547E-8895C38DF2CF}"/>
          </ac:graphicFrameMkLst>
        </pc:graphicFrameChg>
      </pc:sldChg>
      <pc:sldChg chg="modSp add mod">
        <pc:chgData name="Alfred Asterjadhi" userId="39de57b9-85c0-4fd1-aaac-8ca2b6560ad0" providerId="ADAL" clId="{BFE2FB3A-0751-4420-AA69-2341C01F636E}" dt="2024-11-14T13:06:24.403" v="5945" actId="404"/>
        <pc:sldMkLst>
          <pc:docMk/>
          <pc:sldMk cId="3315247644" sldId="1195"/>
        </pc:sldMkLst>
        <pc:spChg chg="mod">
          <ac:chgData name="Alfred Asterjadhi" userId="39de57b9-85c0-4fd1-aaac-8ca2b6560ad0" providerId="ADAL" clId="{BFE2FB3A-0751-4420-AA69-2341C01F636E}" dt="2024-11-14T02:02:57.257" v="5211" actId="20577"/>
          <ac:spMkLst>
            <pc:docMk/>
            <pc:sldMk cId="3315247644" sldId="1195"/>
            <ac:spMk id="2" creationId="{8A6906DE-832D-9575-DE04-98102BF630BD}"/>
          </ac:spMkLst>
        </pc:spChg>
        <pc:spChg chg="mod">
          <ac:chgData name="Alfred Asterjadhi" userId="39de57b9-85c0-4fd1-aaac-8ca2b6560ad0" providerId="ADAL" clId="{BFE2FB3A-0751-4420-AA69-2341C01F636E}" dt="2024-11-14T13:06:24.403" v="5945" actId="404"/>
          <ac:spMkLst>
            <pc:docMk/>
            <pc:sldMk cId="3315247644" sldId="1195"/>
            <ac:spMk id="3" creationId="{980980E1-DDDE-51AD-6471-D55C09D4516C}"/>
          </ac:spMkLst>
        </pc:spChg>
      </pc:sldChg>
      <pc:sldChg chg="modSp add mod">
        <pc:chgData name="Alfred Asterjadhi" userId="39de57b9-85c0-4fd1-aaac-8ca2b6560ad0" providerId="ADAL" clId="{BFE2FB3A-0751-4420-AA69-2341C01F636E}" dt="2024-11-14T13:07:50.564" v="6018" actId="20577"/>
        <pc:sldMkLst>
          <pc:docMk/>
          <pc:sldMk cId="413459495" sldId="1196"/>
        </pc:sldMkLst>
        <pc:spChg chg="mod">
          <ac:chgData name="Alfred Asterjadhi" userId="39de57b9-85c0-4fd1-aaac-8ca2b6560ad0" providerId="ADAL" clId="{BFE2FB3A-0751-4420-AA69-2341C01F636E}" dt="2024-11-14T02:03:02.031" v="5213" actId="20577"/>
          <ac:spMkLst>
            <pc:docMk/>
            <pc:sldMk cId="413459495" sldId="1196"/>
            <ac:spMk id="2" creationId="{8A6906DE-832D-9575-DE04-98102BF630BD}"/>
          </ac:spMkLst>
        </pc:spChg>
        <pc:spChg chg="mod">
          <ac:chgData name="Alfred Asterjadhi" userId="39de57b9-85c0-4fd1-aaac-8ca2b6560ad0" providerId="ADAL" clId="{BFE2FB3A-0751-4420-AA69-2341C01F636E}" dt="2024-11-14T13:07:50.564" v="6018" actId="20577"/>
          <ac:spMkLst>
            <pc:docMk/>
            <pc:sldMk cId="413459495" sldId="1196"/>
            <ac:spMk id="3" creationId="{980980E1-DDDE-51AD-6471-D55C09D4516C}"/>
          </ac:spMkLst>
        </pc:spChg>
      </pc:sldChg>
      <pc:sldChg chg="modSp add del mod">
        <pc:chgData name="Alfred Asterjadhi" userId="39de57b9-85c0-4fd1-aaac-8ca2b6560ad0" providerId="ADAL" clId="{BFE2FB3A-0751-4420-AA69-2341C01F636E}" dt="2024-11-13T22:09:45.896" v="4822" actId="2696"/>
        <pc:sldMkLst>
          <pc:docMk/>
          <pc:sldMk cId="2468775675" sldId="1196"/>
        </pc:sldMkLst>
        <pc:spChg chg="mod">
          <ac:chgData name="Alfred Asterjadhi" userId="39de57b9-85c0-4fd1-aaac-8ca2b6560ad0" providerId="ADAL" clId="{BFE2FB3A-0751-4420-AA69-2341C01F636E}" dt="2024-11-13T22:03:47.301" v="4776"/>
          <ac:spMkLst>
            <pc:docMk/>
            <pc:sldMk cId="2468775675" sldId="1196"/>
            <ac:spMk id="3" creationId="{980980E1-DDDE-51AD-6471-D55C09D4516C}"/>
          </ac:spMkLst>
        </pc:spChg>
      </pc:sldChg>
      <pc:sldChg chg="modSp add mod">
        <pc:chgData name="Alfred Asterjadhi" userId="39de57b9-85c0-4fd1-aaac-8ca2b6560ad0" providerId="ADAL" clId="{BFE2FB3A-0751-4420-AA69-2341C01F636E}" dt="2024-11-14T13:04:24.059" v="5913" actId="20577"/>
        <pc:sldMkLst>
          <pc:docMk/>
          <pc:sldMk cId="71556647" sldId="1197"/>
        </pc:sldMkLst>
        <pc:spChg chg="mod">
          <ac:chgData name="Alfred Asterjadhi" userId="39de57b9-85c0-4fd1-aaac-8ca2b6560ad0" providerId="ADAL" clId="{BFE2FB3A-0751-4420-AA69-2341C01F636E}" dt="2024-11-14T02:02:44.115" v="5204" actId="20577"/>
          <ac:spMkLst>
            <pc:docMk/>
            <pc:sldMk cId="71556647" sldId="1197"/>
            <ac:spMk id="2" creationId="{8A6906DE-832D-9575-DE04-98102BF630BD}"/>
          </ac:spMkLst>
        </pc:spChg>
        <pc:spChg chg="mod">
          <ac:chgData name="Alfred Asterjadhi" userId="39de57b9-85c0-4fd1-aaac-8ca2b6560ad0" providerId="ADAL" clId="{BFE2FB3A-0751-4420-AA69-2341C01F636E}" dt="2024-11-14T13:04:24.059" v="5913" actId="20577"/>
          <ac:spMkLst>
            <pc:docMk/>
            <pc:sldMk cId="71556647" sldId="1197"/>
            <ac:spMk id="3" creationId="{980980E1-DDDE-51AD-6471-D55C09D4516C}"/>
          </ac:spMkLst>
        </pc:spChg>
      </pc:sldChg>
      <pc:sldChg chg="modSp add mod">
        <pc:chgData name="Alfred Asterjadhi" userId="39de57b9-85c0-4fd1-aaac-8ca2b6560ad0" providerId="ADAL" clId="{BFE2FB3A-0751-4420-AA69-2341C01F636E}" dt="2024-11-14T13:05:40.832" v="5919"/>
        <pc:sldMkLst>
          <pc:docMk/>
          <pc:sldMk cId="3863714150" sldId="1198"/>
        </pc:sldMkLst>
        <pc:spChg chg="mod">
          <ac:chgData name="Alfred Asterjadhi" userId="39de57b9-85c0-4fd1-aaac-8ca2b6560ad0" providerId="ADAL" clId="{BFE2FB3A-0751-4420-AA69-2341C01F636E}" dt="2024-11-14T02:02:48.612" v="5206" actId="20577"/>
          <ac:spMkLst>
            <pc:docMk/>
            <pc:sldMk cId="3863714150" sldId="1198"/>
            <ac:spMk id="2" creationId="{8A6906DE-832D-9575-DE04-98102BF630BD}"/>
          </ac:spMkLst>
        </pc:spChg>
        <pc:spChg chg="mod">
          <ac:chgData name="Alfred Asterjadhi" userId="39de57b9-85c0-4fd1-aaac-8ca2b6560ad0" providerId="ADAL" clId="{BFE2FB3A-0751-4420-AA69-2341C01F636E}" dt="2024-11-14T13:05:40.832" v="5919"/>
          <ac:spMkLst>
            <pc:docMk/>
            <pc:sldMk cId="3863714150" sldId="1198"/>
            <ac:spMk id="3" creationId="{980980E1-DDDE-51AD-6471-D55C09D4516C}"/>
          </ac:spMkLst>
        </pc:spChg>
      </pc:sldChg>
      <pc:sldChg chg="addSp modSp add mod">
        <pc:chgData name="Alfred Asterjadhi" userId="39de57b9-85c0-4fd1-aaac-8ca2b6560ad0" providerId="ADAL" clId="{BFE2FB3A-0751-4420-AA69-2341C01F636E}" dt="2024-11-14T13:07:59.974" v="6021" actId="6549"/>
        <pc:sldMkLst>
          <pc:docMk/>
          <pc:sldMk cId="1345570362" sldId="1199"/>
        </pc:sldMkLst>
        <pc:spChg chg="mod">
          <ac:chgData name="Alfred Asterjadhi" userId="39de57b9-85c0-4fd1-aaac-8ca2b6560ad0" providerId="ADAL" clId="{BFE2FB3A-0751-4420-AA69-2341C01F636E}" dt="2024-11-14T02:03:10.513" v="5215" actId="20577"/>
          <ac:spMkLst>
            <pc:docMk/>
            <pc:sldMk cId="1345570362" sldId="1199"/>
            <ac:spMk id="2" creationId="{8A6906DE-832D-9575-DE04-98102BF630BD}"/>
          </ac:spMkLst>
        </pc:spChg>
        <pc:spChg chg="mod">
          <ac:chgData name="Alfred Asterjadhi" userId="39de57b9-85c0-4fd1-aaac-8ca2b6560ad0" providerId="ADAL" clId="{BFE2FB3A-0751-4420-AA69-2341C01F636E}" dt="2024-11-14T13:07:59.974" v="6021" actId="6549"/>
          <ac:spMkLst>
            <pc:docMk/>
            <pc:sldMk cId="1345570362" sldId="1199"/>
            <ac:spMk id="3" creationId="{980980E1-DDDE-51AD-6471-D55C09D4516C}"/>
          </ac:spMkLst>
        </pc:spChg>
        <pc:spChg chg="add mod">
          <ac:chgData name="Alfred Asterjadhi" userId="39de57b9-85c0-4fd1-aaac-8ca2b6560ad0" providerId="ADAL" clId="{BFE2FB3A-0751-4420-AA69-2341C01F636E}" dt="2024-11-14T01:45:50.704" v="5085"/>
          <ac:spMkLst>
            <pc:docMk/>
            <pc:sldMk cId="1345570362" sldId="1199"/>
            <ac:spMk id="8" creationId="{05A04097-A391-7CED-3816-D4B2403C5B1A}"/>
          </ac:spMkLst>
        </pc:spChg>
        <pc:graphicFrameChg chg="add mod">
          <ac:chgData name="Alfred Asterjadhi" userId="39de57b9-85c0-4fd1-aaac-8ca2b6560ad0" providerId="ADAL" clId="{BFE2FB3A-0751-4420-AA69-2341C01F636E}" dt="2024-11-14T01:45:49.982" v="5084"/>
          <ac:graphicFrameMkLst>
            <pc:docMk/>
            <pc:sldMk cId="1345570362" sldId="1199"/>
            <ac:graphicFrameMk id="7" creationId="{AB363761-21E9-7EC3-4EEE-D014DF785838}"/>
          </ac:graphicFrameMkLst>
        </pc:graphicFrameChg>
      </pc:sldChg>
      <pc:sldChg chg="addSp modSp add mod">
        <pc:chgData name="Alfred Asterjadhi" userId="39de57b9-85c0-4fd1-aaac-8ca2b6560ad0" providerId="ADAL" clId="{BFE2FB3A-0751-4420-AA69-2341C01F636E}" dt="2024-11-14T13:08:04.943" v="6023" actId="20577"/>
        <pc:sldMkLst>
          <pc:docMk/>
          <pc:sldMk cId="353444053" sldId="1200"/>
        </pc:sldMkLst>
        <pc:spChg chg="mod">
          <ac:chgData name="Alfred Asterjadhi" userId="39de57b9-85c0-4fd1-aaac-8ca2b6560ad0" providerId="ADAL" clId="{BFE2FB3A-0751-4420-AA69-2341C01F636E}" dt="2024-11-14T02:03:14.561" v="5217" actId="20577"/>
          <ac:spMkLst>
            <pc:docMk/>
            <pc:sldMk cId="353444053" sldId="1200"/>
            <ac:spMk id="2" creationId="{8A6906DE-832D-9575-DE04-98102BF630BD}"/>
          </ac:spMkLst>
        </pc:spChg>
        <pc:spChg chg="mod">
          <ac:chgData name="Alfred Asterjadhi" userId="39de57b9-85c0-4fd1-aaac-8ca2b6560ad0" providerId="ADAL" clId="{BFE2FB3A-0751-4420-AA69-2341C01F636E}" dt="2024-11-14T13:08:04.943" v="6023" actId="20577"/>
          <ac:spMkLst>
            <pc:docMk/>
            <pc:sldMk cId="353444053" sldId="1200"/>
            <ac:spMk id="3" creationId="{980980E1-DDDE-51AD-6471-D55C09D4516C}"/>
          </ac:spMkLst>
        </pc:spChg>
        <pc:spChg chg="add mod">
          <ac:chgData name="Alfred Asterjadhi" userId="39de57b9-85c0-4fd1-aaac-8ca2b6560ad0" providerId="ADAL" clId="{BFE2FB3A-0751-4420-AA69-2341C01F636E}" dt="2024-11-14T01:46:52.572" v="5097"/>
          <ac:spMkLst>
            <pc:docMk/>
            <pc:sldMk cId="353444053" sldId="1200"/>
            <ac:spMk id="8" creationId="{62BF0EE8-9A77-F21E-72AE-7F039AA0BB5A}"/>
          </ac:spMkLst>
        </pc:spChg>
        <pc:graphicFrameChg chg="add mod">
          <ac:chgData name="Alfred Asterjadhi" userId="39de57b9-85c0-4fd1-aaac-8ca2b6560ad0" providerId="ADAL" clId="{BFE2FB3A-0751-4420-AA69-2341C01F636E}" dt="2024-11-14T01:46:51.988" v="5096"/>
          <ac:graphicFrameMkLst>
            <pc:docMk/>
            <pc:sldMk cId="353444053" sldId="1200"/>
            <ac:graphicFrameMk id="7" creationId="{B30A5C72-AAA5-682D-47CC-BF492307AC42}"/>
          </ac:graphicFrameMkLst>
        </pc:graphicFrameChg>
      </pc:sldChg>
      <pc:sldChg chg="modSp add mod">
        <pc:chgData name="Alfred Asterjadhi" userId="39de57b9-85c0-4fd1-aaac-8ca2b6560ad0" providerId="ADAL" clId="{BFE2FB3A-0751-4420-AA69-2341C01F636E}" dt="2024-11-14T02:03:18.680" v="5219" actId="20577"/>
        <pc:sldMkLst>
          <pc:docMk/>
          <pc:sldMk cId="3993041356" sldId="1201"/>
        </pc:sldMkLst>
        <pc:spChg chg="mod">
          <ac:chgData name="Alfred Asterjadhi" userId="39de57b9-85c0-4fd1-aaac-8ca2b6560ad0" providerId="ADAL" clId="{BFE2FB3A-0751-4420-AA69-2341C01F636E}" dt="2024-11-14T02:03:18.680" v="5219" actId="20577"/>
          <ac:spMkLst>
            <pc:docMk/>
            <pc:sldMk cId="3993041356" sldId="1201"/>
            <ac:spMk id="2" creationId="{8A6906DE-832D-9575-DE04-98102BF630BD}"/>
          </ac:spMkLst>
        </pc:spChg>
        <pc:spChg chg="mod">
          <ac:chgData name="Alfred Asterjadhi" userId="39de57b9-85c0-4fd1-aaac-8ca2b6560ad0" providerId="ADAL" clId="{BFE2FB3A-0751-4420-AA69-2341C01F636E}" dt="2024-11-14T01:48:02.546" v="5127" actId="5793"/>
          <ac:spMkLst>
            <pc:docMk/>
            <pc:sldMk cId="3993041356" sldId="1201"/>
            <ac:spMk id="3" creationId="{980980E1-DDDE-51AD-6471-D55C09D4516C}"/>
          </ac:spMkLst>
        </pc:spChg>
      </pc:sldChg>
      <pc:sldChg chg="modSp add mod">
        <pc:chgData name="Alfred Asterjadhi" userId="39de57b9-85c0-4fd1-aaac-8ca2b6560ad0" providerId="ADAL" clId="{BFE2FB3A-0751-4420-AA69-2341C01F636E}" dt="2024-11-14T02:03:21.681" v="5221" actId="20577"/>
        <pc:sldMkLst>
          <pc:docMk/>
          <pc:sldMk cId="2668649235" sldId="1202"/>
        </pc:sldMkLst>
        <pc:spChg chg="mod">
          <ac:chgData name="Alfred Asterjadhi" userId="39de57b9-85c0-4fd1-aaac-8ca2b6560ad0" providerId="ADAL" clId="{BFE2FB3A-0751-4420-AA69-2341C01F636E}" dt="2024-11-14T02:03:21.681" v="5221" actId="20577"/>
          <ac:spMkLst>
            <pc:docMk/>
            <pc:sldMk cId="2668649235" sldId="1202"/>
            <ac:spMk id="2" creationId="{8A6906DE-832D-9575-DE04-98102BF630BD}"/>
          </ac:spMkLst>
        </pc:spChg>
        <pc:spChg chg="mod">
          <ac:chgData name="Alfred Asterjadhi" userId="39de57b9-85c0-4fd1-aaac-8ca2b6560ad0" providerId="ADAL" clId="{BFE2FB3A-0751-4420-AA69-2341C01F636E}" dt="2024-11-14T01:48:45.386" v="5139" actId="20577"/>
          <ac:spMkLst>
            <pc:docMk/>
            <pc:sldMk cId="2668649235" sldId="1202"/>
            <ac:spMk id="3" creationId="{980980E1-DDDE-51AD-6471-D55C09D4516C}"/>
          </ac:spMkLst>
        </pc:spChg>
      </pc:sldChg>
      <pc:sldChg chg="modSp add mod">
        <pc:chgData name="Alfred Asterjadhi" userId="39de57b9-85c0-4fd1-aaac-8ca2b6560ad0" providerId="ADAL" clId="{BFE2FB3A-0751-4420-AA69-2341C01F636E}" dt="2024-11-14T07:52:41.550" v="5293"/>
        <pc:sldMkLst>
          <pc:docMk/>
          <pc:sldMk cId="1660404185" sldId="1203"/>
        </pc:sldMkLst>
        <pc:spChg chg="mod">
          <ac:chgData name="Alfred Asterjadhi" userId="39de57b9-85c0-4fd1-aaac-8ca2b6560ad0" providerId="ADAL" clId="{BFE2FB3A-0751-4420-AA69-2341C01F636E}" dt="2024-11-14T02:03:24.967" v="5223" actId="20577"/>
          <ac:spMkLst>
            <pc:docMk/>
            <pc:sldMk cId="1660404185" sldId="1203"/>
            <ac:spMk id="2" creationId="{8A6906DE-832D-9575-DE04-98102BF630BD}"/>
          </ac:spMkLst>
        </pc:spChg>
        <pc:spChg chg="mod">
          <ac:chgData name="Alfred Asterjadhi" userId="39de57b9-85c0-4fd1-aaac-8ca2b6560ad0" providerId="ADAL" clId="{BFE2FB3A-0751-4420-AA69-2341C01F636E}" dt="2024-11-14T07:52:41.550" v="5293"/>
          <ac:spMkLst>
            <pc:docMk/>
            <pc:sldMk cId="1660404185" sldId="1203"/>
            <ac:spMk id="3" creationId="{980980E1-DDDE-51AD-6471-D55C09D4516C}"/>
          </ac:spMkLst>
        </pc:spChg>
      </pc:sldChg>
      <pc:sldChg chg="modSp add mod">
        <pc:chgData name="Alfred Asterjadhi" userId="39de57b9-85c0-4fd1-aaac-8ca2b6560ad0" providerId="ADAL" clId="{BFE2FB3A-0751-4420-AA69-2341C01F636E}" dt="2024-11-14T13:08:29.219" v="6025" actId="207"/>
        <pc:sldMkLst>
          <pc:docMk/>
          <pc:sldMk cId="2480711511" sldId="1204"/>
        </pc:sldMkLst>
        <pc:spChg chg="mod">
          <ac:chgData name="Alfred Asterjadhi" userId="39de57b9-85c0-4fd1-aaac-8ca2b6560ad0" providerId="ADAL" clId="{BFE2FB3A-0751-4420-AA69-2341C01F636E}" dt="2024-11-14T13:08:29.219" v="6025" actId="207"/>
          <ac:spMkLst>
            <pc:docMk/>
            <pc:sldMk cId="2480711511" sldId="1204"/>
            <ac:spMk id="2" creationId="{8A6906DE-832D-9575-DE04-98102BF630BD}"/>
          </ac:spMkLst>
        </pc:spChg>
      </pc:sldChg>
      <pc:sldChg chg="modSp add mod">
        <pc:chgData name="Alfred Asterjadhi" userId="39de57b9-85c0-4fd1-aaac-8ca2b6560ad0" providerId="ADAL" clId="{BFE2FB3A-0751-4420-AA69-2341C01F636E}" dt="2024-11-14T13:08:26.438" v="6024" actId="207"/>
        <pc:sldMkLst>
          <pc:docMk/>
          <pc:sldMk cId="137461052" sldId="1205"/>
        </pc:sldMkLst>
        <pc:spChg chg="mod">
          <ac:chgData name="Alfred Asterjadhi" userId="39de57b9-85c0-4fd1-aaac-8ca2b6560ad0" providerId="ADAL" clId="{BFE2FB3A-0751-4420-AA69-2341C01F636E}" dt="2024-11-14T13:08:26.438" v="6024" actId="207"/>
          <ac:spMkLst>
            <pc:docMk/>
            <pc:sldMk cId="137461052" sldId="1205"/>
            <ac:spMk id="2" creationId="{8A6906DE-832D-9575-DE04-98102BF630BD}"/>
          </ac:spMkLst>
        </pc:spChg>
      </pc:sldChg>
      <pc:sldChg chg="modSp add mod">
        <pc:chgData name="Alfred Asterjadhi" userId="39de57b9-85c0-4fd1-aaac-8ca2b6560ad0" providerId="ADAL" clId="{BFE2FB3A-0751-4420-AA69-2341C01F636E}" dt="2024-11-14T07:54:40.443" v="5331"/>
        <pc:sldMkLst>
          <pc:docMk/>
          <pc:sldMk cId="1501926846" sldId="1206"/>
        </pc:sldMkLst>
        <pc:spChg chg="mod">
          <ac:chgData name="Alfred Asterjadhi" userId="39de57b9-85c0-4fd1-aaac-8ca2b6560ad0" providerId="ADAL" clId="{BFE2FB3A-0751-4420-AA69-2341C01F636E}" dt="2024-11-14T02:03:33.596" v="5228" actId="20577"/>
          <ac:spMkLst>
            <pc:docMk/>
            <pc:sldMk cId="1501926846" sldId="1206"/>
            <ac:spMk id="2" creationId="{8A6906DE-832D-9575-DE04-98102BF630BD}"/>
          </ac:spMkLst>
        </pc:spChg>
        <pc:spChg chg="mod">
          <ac:chgData name="Alfred Asterjadhi" userId="39de57b9-85c0-4fd1-aaac-8ca2b6560ad0" providerId="ADAL" clId="{BFE2FB3A-0751-4420-AA69-2341C01F636E}" dt="2024-11-14T07:54:40.443" v="5331"/>
          <ac:spMkLst>
            <pc:docMk/>
            <pc:sldMk cId="1501926846" sldId="1206"/>
            <ac:spMk id="3" creationId="{980980E1-DDDE-51AD-6471-D55C09D4516C}"/>
          </ac:spMkLst>
        </pc:spChg>
      </pc:sldChg>
      <pc:sldChg chg="modSp add mod">
        <pc:chgData name="Alfred Asterjadhi" userId="39de57b9-85c0-4fd1-aaac-8ca2b6560ad0" providerId="ADAL" clId="{BFE2FB3A-0751-4420-AA69-2341C01F636E}" dt="2024-11-14T07:53:50.974" v="5312" actId="20577"/>
        <pc:sldMkLst>
          <pc:docMk/>
          <pc:sldMk cId="266275922" sldId="1207"/>
        </pc:sldMkLst>
        <pc:spChg chg="mod">
          <ac:chgData name="Alfred Asterjadhi" userId="39de57b9-85c0-4fd1-aaac-8ca2b6560ad0" providerId="ADAL" clId="{BFE2FB3A-0751-4420-AA69-2341C01F636E}" dt="2024-11-14T02:03:30.272" v="5226" actId="20577"/>
          <ac:spMkLst>
            <pc:docMk/>
            <pc:sldMk cId="266275922" sldId="1207"/>
            <ac:spMk id="2" creationId="{8A6906DE-832D-9575-DE04-98102BF630BD}"/>
          </ac:spMkLst>
        </pc:spChg>
        <pc:spChg chg="mod">
          <ac:chgData name="Alfred Asterjadhi" userId="39de57b9-85c0-4fd1-aaac-8ca2b6560ad0" providerId="ADAL" clId="{BFE2FB3A-0751-4420-AA69-2341C01F636E}" dt="2024-11-14T07:53:50.974" v="5312" actId="20577"/>
          <ac:spMkLst>
            <pc:docMk/>
            <pc:sldMk cId="266275922" sldId="1207"/>
            <ac:spMk id="3" creationId="{980980E1-DDDE-51AD-6471-D55C09D4516C}"/>
          </ac:spMkLst>
        </pc:spChg>
      </pc:sldChg>
      <pc:sldChg chg="modSp add mod">
        <pc:chgData name="Alfred Asterjadhi" userId="39de57b9-85c0-4fd1-aaac-8ca2b6560ad0" providerId="ADAL" clId="{BFE2FB3A-0751-4420-AA69-2341C01F636E}" dt="2024-11-14T12:54:00.436" v="5687" actId="207"/>
        <pc:sldMkLst>
          <pc:docMk/>
          <pc:sldMk cId="117169806" sldId="1208"/>
        </pc:sldMkLst>
        <pc:spChg chg="mod">
          <ac:chgData name="Alfred Asterjadhi" userId="39de57b9-85c0-4fd1-aaac-8ca2b6560ad0" providerId="ADAL" clId="{BFE2FB3A-0751-4420-AA69-2341C01F636E}" dt="2024-11-14T12:54:00.436" v="5687" actId="207"/>
          <ac:spMkLst>
            <pc:docMk/>
            <pc:sldMk cId="117169806" sldId="1208"/>
            <ac:spMk id="2" creationId="{8A6906DE-832D-9575-DE04-98102BF630BD}"/>
          </ac:spMkLst>
        </pc:spChg>
      </pc:sldChg>
      <pc:sldChg chg="modSp add mod">
        <pc:chgData name="Alfred Asterjadhi" userId="39de57b9-85c0-4fd1-aaac-8ca2b6560ad0" providerId="ADAL" clId="{BFE2FB3A-0751-4420-AA69-2341C01F636E}" dt="2024-11-14T12:54:02.994" v="5688" actId="207"/>
        <pc:sldMkLst>
          <pc:docMk/>
          <pc:sldMk cId="1488262262" sldId="1209"/>
        </pc:sldMkLst>
        <pc:spChg chg="mod">
          <ac:chgData name="Alfred Asterjadhi" userId="39de57b9-85c0-4fd1-aaac-8ca2b6560ad0" providerId="ADAL" clId="{BFE2FB3A-0751-4420-AA69-2341C01F636E}" dt="2024-11-14T12:54:02.994" v="5688" actId="207"/>
          <ac:spMkLst>
            <pc:docMk/>
            <pc:sldMk cId="1488262262" sldId="1209"/>
            <ac:spMk id="2" creationId="{8A6906DE-832D-9575-DE04-98102BF630BD}"/>
          </ac:spMkLst>
        </pc:spChg>
      </pc:sldChg>
      <pc:sldChg chg="modSp add mod">
        <pc:chgData name="Alfred Asterjadhi" userId="39de57b9-85c0-4fd1-aaac-8ca2b6560ad0" providerId="ADAL" clId="{BFE2FB3A-0751-4420-AA69-2341C01F636E}" dt="2024-11-14T12:54:05.561" v="5689" actId="207"/>
        <pc:sldMkLst>
          <pc:docMk/>
          <pc:sldMk cId="4149314941" sldId="1210"/>
        </pc:sldMkLst>
        <pc:spChg chg="mod">
          <ac:chgData name="Alfred Asterjadhi" userId="39de57b9-85c0-4fd1-aaac-8ca2b6560ad0" providerId="ADAL" clId="{BFE2FB3A-0751-4420-AA69-2341C01F636E}" dt="2024-11-14T12:54:05.561" v="5689" actId="207"/>
          <ac:spMkLst>
            <pc:docMk/>
            <pc:sldMk cId="4149314941" sldId="1210"/>
            <ac:spMk id="2" creationId="{8A6906DE-832D-9575-DE04-98102BF630BD}"/>
          </ac:spMkLst>
        </pc:spChg>
      </pc:sldChg>
      <pc:sldChg chg="modSp add mod">
        <pc:chgData name="Alfred Asterjadhi" userId="39de57b9-85c0-4fd1-aaac-8ca2b6560ad0" providerId="ADAL" clId="{BFE2FB3A-0751-4420-AA69-2341C01F636E}" dt="2024-11-14T12:54:08.634" v="5690" actId="207"/>
        <pc:sldMkLst>
          <pc:docMk/>
          <pc:sldMk cId="1327713674" sldId="1211"/>
        </pc:sldMkLst>
        <pc:spChg chg="mod">
          <ac:chgData name="Alfred Asterjadhi" userId="39de57b9-85c0-4fd1-aaac-8ca2b6560ad0" providerId="ADAL" clId="{BFE2FB3A-0751-4420-AA69-2341C01F636E}" dt="2024-11-14T12:54:08.634" v="5690" actId="207"/>
          <ac:spMkLst>
            <pc:docMk/>
            <pc:sldMk cId="1327713674" sldId="1211"/>
            <ac:spMk id="2" creationId="{8A6906DE-832D-9575-DE04-98102BF630BD}"/>
          </ac:spMkLst>
        </pc:spChg>
      </pc:sldChg>
      <pc:sldChg chg="modSp add mod">
        <pc:chgData name="Alfred Asterjadhi" userId="39de57b9-85c0-4fd1-aaac-8ca2b6560ad0" providerId="ADAL" clId="{BFE2FB3A-0751-4420-AA69-2341C01F636E}" dt="2024-11-14T12:54:11.044" v="5691" actId="207"/>
        <pc:sldMkLst>
          <pc:docMk/>
          <pc:sldMk cId="1029637104" sldId="1212"/>
        </pc:sldMkLst>
        <pc:spChg chg="mod">
          <ac:chgData name="Alfred Asterjadhi" userId="39de57b9-85c0-4fd1-aaac-8ca2b6560ad0" providerId="ADAL" clId="{BFE2FB3A-0751-4420-AA69-2341C01F636E}" dt="2024-11-14T12:54:11.044" v="5691" actId="207"/>
          <ac:spMkLst>
            <pc:docMk/>
            <pc:sldMk cId="1029637104" sldId="1212"/>
            <ac:spMk id="2" creationId="{8A6906DE-832D-9575-DE04-98102BF630BD}"/>
          </ac:spMkLst>
        </pc:spChg>
      </pc:sldChg>
      <pc:sldChg chg="modSp add mod">
        <pc:chgData name="Alfred Asterjadhi" userId="39de57b9-85c0-4fd1-aaac-8ca2b6560ad0" providerId="ADAL" clId="{BFE2FB3A-0751-4420-AA69-2341C01F636E}" dt="2024-11-14T12:54:13.598" v="5692" actId="207"/>
        <pc:sldMkLst>
          <pc:docMk/>
          <pc:sldMk cId="403437819" sldId="1213"/>
        </pc:sldMkLst>
        <pc:spChg chg="mod">
          <ac:chgData name="Alfred Asterjadhi" userId="39de57b9-85c0-4fd1-aaac-8ca2b6560ad0" providerId="ADAL" clId="{BFE2FB3A-0751-4420-AA69-2341C01F636E}" dt="2024-11-14T12:54:13.598" v="5692" actId="207"/>
          <ac:spMkLst>
            <pc:docMk/>
            <pc:sldMk cId="403437819" sldId="1213"/>
            <ac:spMk id="2" creationId="{8A6906DE-832D-9575-DE04-98102BF630BD}"/>
          </ac:spMkLst>
        </pc:spChg>
      </pc:sldChg>
      <pc:sldChg chg="modSp add mod">
        <pc:chgData name="Alfred Asterjadhi" userId="39de57b9-85c0-4fd1-aaac-8ca2b6560ad0" providerId="ADAL" clId="{BFE2FB3A-0751-4420-AA69-2341C01F636E}" dt="2024-11-14T12:54:16.646" v="5693" actId="207"/>
        <pc:sldMkLst>
          <pc:docMk/>
          <pc:sldMk cId="398685428" sldId="1214"/>
        </pc:sldMkLst>
        <pc:spChg chg="mod">
          <ac:chgData name="Alfred Asterjadhi" userId="39de57b9-85c0-4fd1-aaac-8ca2b6560ad0" providerId="ADAL" clId="{BFE2FB3A-0751-4420-AA69-2341C01F636E}" dt="2024-11-14T12:54:16.646" v="5693" actId="207"/>
          <ac:spMkLst>
            <pc:docMk/>
            <pc:sldMk cId="398685428" sldId="1214"/>
            <ac:spMk id="2" creationId="{8A6906DE-832D-9575-DE04-98102BF630BD}"/>
          </ac:spMkLst>
        </pc:spChg>
      </pc:sldChg>
      <pc:sldChg chg="modSp add mod">
        <pc:chgData name="Alfred Asterjadhi" userId="39de57b9-85c0-4fd1-aaac-8ca2b6560ad0" providerId="ADAL" clId="{BFE2FB3A-0751-4420-AA69-2341C01F636E}" dt="2024-11-14T13:08:55.399" v="6035" actId="207"/>
        <pc:sldMkLst>
          <pc:docMk/>
          <pc:sldMk cId="505074179" sldId="1215"/>
        </pc:sldMkLst>
        <pc:spChg chg="mod">
          <ac:chgData name="Alfred Asterjadhi" userId="39de57b9-85c0-4fd1-aaac-8ca2b6560ad0" providerId="ADAL" clId="{BFE2FB3A-0751-4420-AA69-2341C01F636E}" dt="2024-11-14T13:08:55.399" v="6035" actId="207"/>
          <ac:spMkLst>
            <pc:docMk/>
            <pc:sldMk cId="505074179" sldId="1215"/>
            <ac:spMk id="2" creationId="{8A6906DE-832D-9575-DE04-98102BF630BD}"/>
          </ac:spMkLst>
        </pc:spChg>
      </pc:sldChg>
      <pc:sldChg chg="modSp add mod">
        <pc:chgData name="Alfred Asterjadhi" userId="39de57b9-85c0-4fd1-aaac-8ca2b6560ad0" providerId="ADAL" clId="{BFE2FB3A-0751-4420-AA69-2341C01F636E}" dt="2024-11-14T13:08:53.342" v="6034" actId="207"/>
        <pc:sldMkLst>
          <pc:docMk/>
          <pc:sldMk cId="325585519" sldId="1216"/>
        </pc:sldMkLst>
        <pc:spChg chg="mod">
          <ac:chgData name="Alfred Asterjadhi" userId="39de57b9-85c0-4fd1-aaac-8ca2b6560ad0" providerId="ADAL" clId="{BFE2FB3A-0751-4420-AA69-2341C01F636E}" dt="2024-11-14T13:08:53.342" v="6034" actId="207"/>
          <ac:spMkLst>
            <pc:docMk/>
            <pc:sldMk cId="325585519" sldId="1216"/>
            <ac:spMk id="2" creationId="{8A6906DE-832D-9575-DE04-98102BF630BD}"/>
          </ac:spMkLst>
        </pc:spChg>
      </pc:sldChg>
      <pc:sldChg chg="modSp add mod">
        <pc:chgData name="Alfred Asterjadhi" userId="39de57b9-85c0-4fd1-aaac-8ca2b6560ad0" providerId="ADAL" clId="{BFE2FB3A-0751-4420-AA69-2341C01F636E}" dt="2024-11-14T13:08:51.083" v="6033" actId="207"/>
        <pc:sldMkLst>
          <pc:docMk/>
          <pc:sldMk cId="2214454531" sldId="1217"/>
        </pc:sldMkLst>
        <pc:spChg chg="mod">
          <ac:chgData name="Alfred Asterjadhi" userId="39de57b9-85c0-4fd1-aaac-8ca2b6560ad0" providerId="ADAL" clId="{BFE2FB3A-0751-4420-AA69-2341C01F636E}" dt="2024-11-14T13:08:51.083" v="6033" actId="207"/>
          <ac:spMkLst>
            <pc:docMk/>
            <pc:sldMk cId="2214454531" sldId="1217"/>
            <ac:spMk id="2" creationId="{8A6906DE-832D-9575-DE04-98102BF630BD}"/>
          </ac:spMkLst>
        </pc:spChg>
      </pc:sldChg>
      <pc:sldChg chg="modSp add mod">
        <pc:chgData name="Alfred Asterjadhi" userId="39de57b9-85c0-4fd1-aaac-8ca2b6560ad0" providerId="ADAL" clId="{BFE2FB3A-0751-4420-AA69-2341C01F636E}" dt="2024-11-14T13:08:48.220" v="6032" actId="207"/>
        <pc:sldMkLst>
          <pc:docMk/>
          <pc:sldMk cId="2746704080" sldId="1218"/>
        </pc:sldMkLst>
        <pc:spChg chg="mod">
          <ac:chgData name="Alfred Asterjadhi" userId="39de57b9-85c0-4fd1-aaac-8ca2b6560ad0" providerId="ADAL" clId="{BFE2FB3A-0751-4420-AA69-2341C01F636E}" dt="2024-11-14T13:08:48.220" v="6032" actId="207"/>
          <ac:spMkLst>
            <pc:docMk/>
            <pc:sldMk cId="2746704080" sldId="1218"/>
            <ac:spMk id="2" creationId="{8A6906DE-832D-9575-DE04-98102BF630BD}"/>
          </ac:spMkLst>
        </pc:spChg>
      </pc:sldChg>
      <pc:sldChg chg="modSp add mod">
        <pc:chgData name="Alfred Asterjadhi" userId="39de57b9-85c0-4fd1-aaac-8ca2b6560ad0" providerId="ADAL" clId="{BFE2FB3A-0751-4420-AA69-2341C01F636E}" dt="2024-11-14T13:08:45.466" v="6031" actId="207"/>
        <pc:sldMkLst>
          <pc:docMk/>
          <pc:sldMk cId="3518274844" sldId="1219"/>
        </pc:sldMkLst>
        <pc:spChg chg="mod">
          <ac:chgData name="Alfred Asterjadhi" userId="39de57b9-85c0-4fd1-aaac-8ca2b6560ad0" providerId="ADAL" clId="{BFE2FB3A-0751-4420-AA69-2341C01F636E}" dt="2024-11-14T13:08:45.466" v="6031" actId="207"/>
          <ac:spMkLst>
            <pc:docMk/>
            <pc:sldMk cId="3518274844" sldId="1219"/>
            <ac:spMk id="2" creationId="{8A6906DE-832D-9575-DE04-98102BF630BD}"/>
          </ac:spMkLst>
        </pc:spChg>
      </pc:sldChg>
      <pc:sldMasterChg chg="modSp mod">
        <pc:chgData name="Alfred Asterjadhi" userId="39de57b9-85c0-4fd1-aaac-8ca2b6560ad0" providerId="ADAL" clId="{BFE2FB3A-0751-4420-AA69-2341C01F636E}" dt="2024-10-18T18:13:16.825" v="2703" actId="20577"/>
        <pc:sldMasterMkLst>
          <pc:docMk/>
          <pc:sldMasterMk cId="0" sldId="2147483648"/>
        </pc:sldMasterMkLst>
        <pc:spChg chg="mod">
          <ac:chgData name="Alfred Asterjadhi" userId="39de57b9-85c0-4fd1-aaac-8ca2b6560ad0" providerId="ADAL" clId="{BFE2FB3A-0751-4420-AA69-2341C01F636E}" dt="2024-10-18T18:13:16.825" v="2703" actId="20577"/>
          <ac:spMkLst>
            <pc:docMk/>
            <pc:sldMasterMk cId="0" sldId="2147483648"/>
            <ac:spMk id="10" creationId="{00000000-0000-0000-0000-000000000000}"/>
          </ac:spMkLst>
        </pc:spChg>
        <pc:spChg chg="mod">
          <ac:chgData name="Alfred Asterjadhi" userId="39de57b9-85c0-4fd1-aaac-8ca2b6560ad0" providerId="ADAL" clId="{BFE2FB3A-0751-4420-AA69-2341C01F636E}" dt="2024-09-12T19:25:31.763" v="36"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48"/>
        </pc:sldMasterMkLst>
        <pc:spChg chg="mod">
          <ac:chgData name="Alfred Asterjadhi" userId="39de57b9-85c0-4fd1-aaac-8ca2b6560ad0" providerId="ADAL" clId="{E8D6695F-77A2-463F-A064-D19B78EB17DB}" dt="2024-03-25T21:00:47.265" v="1271" actId="20577"/>
          <ac:spMkLst>
            <pc:docMk/>
            <pc:sldMasterMk cId="0" sldId="2147483648"/>
            <ac:spMk id="10" creationId="{00000000-0000-0000-0000-000000000000}"/>
          </ac:spMkLst>
        </pc:sp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48"/>
        </pc:sldMasterMkLst>
        <pc:spChg chg="mod">
          <ac:chgData name="Alfred Asterjadhi" userId="39de57b9-85c0-4fd1-aaac-8ca2b6560ad0" providerId="ADAL" clId="{BCDB2A5B-9FA9-479F-8128-39ADE0B134BB}" dt="2024-05-17T07:34:00.677" v="1134" actId="20577"/>
          <ac:spMkLst>
            <pc:docMk/>
            <pc:sldMasterMk cId="0" sldId="2147483648"/>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48"/>
        </pc:sldMasterMkLst>
        <pc:spChg chg="mod">
          <ac:chgData name="Alfred Asterjadhi" userId="39de57b9-85c0-4fd1-aaac-8ca2b6560ad0" providerId="ADAL" clId="{8C82B7A8-7AAE-438E-B90E-B789749714EF}" dt="2024-01-24T17:37:33.710" v="1033" actId="20577"/>
          <ac:spMkLst>
            <pc:docMk/>
            <pc:sldMasterMk cId="0" sldId="2147483648"/>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48"/>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8-05T20:48:22.295" v="1511" actId="404"/>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8-01T17:43:35.576" v="1510" actId="20577"/>
        <pc:sldMasterMkLst>
          <pc:docMk/>
          <pc:sldMasterMk cId="0" sldId="2147483648"/>
        </pc:sldMasterMkLst>
        <pc:spChg chg="mod">
          <ac:chgData name="Alfred Asterjadhi" userId="39de57b9-85c0-4fd1-aaac-8ca2b6560ad0" providerId="ADAL" clId="{D81544A4-3A38-4468-9CA7-5E97E012240A}" dt="2024-08-01T17:43:35.576" v="1510" actId="20577"/>
          <ac:spMkLst>
            <pc:docMk/>
            <pc:sldMasterMk cId="0" sldId="2147483648"/>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48"/>
            <ac:spMk id="1028"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48"/>
        </pc:sldMasterMkLst>
        <pc:spChg chg="mod">
          <ac:chgData name="Alfred Asterjadhi" userId="39de57b9-85c0-4fd1-aaac-8ca2b6560ad0" providerId="ADAL" clId="{0A13E47B-3FF0-4549-A204-02530860F021}" dt="2024-06-04T19:22:57.920" v="8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0477-02-00bn-high-level-perspective-on-dru-follow-up.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996-00-00bn-improve-roaming-between-mlds.pptx" TargetMode="External"/><Relationship Id="rId3" Type="http://schemas.openxmlformats.org/officeDocument/2006/relationships/hyperlink" Target="https://mentor.ieee.org/802.11/dcn/23/11-23-1884-02-00bn-seamless-roaming.pptx" TargetMode="External"/><Relationship Id="rId7" Type="http://schemas.openxmlformats.org/officeDocument/2006/relationships/hyperlink" Target="https://mentor.ieee.org/802.11/dcn/23/11-23-1971-02-00bn-further-thoughts-on-seamless-roaming.pptx" TargetMode="External"/><Relationship Id="rId2" Type="http://schemas.openxmlformats.org/officeDocument/2006/relationships/hyperlink" Target="https://mentor.ieee.org/802.11/dcn/23/11-23-0322-00-0uhr-improve-roaming-between-mld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7-01-00bn-smooth-roaming-follow-up-1.pptx" TargetMode="External"/><Relationship Id="rId5" Type="http://schemas.openxmlformats.org/officeDocument/2006/relationships/hyperlink" Target="https://mentor.ieee.org/802.11/dcn/23/11-23-1908-02-00bn-seamless-roaming-procedure.pptx" TargetMode="External"/><Relationship Id="rId4" Type="http://schemas.openxmlformats.org/officeDocument/2006/relationships/hyperlink" Target="https://mentor.ieee.org/802.11/dcn/23/11-23-1897-00-00bn-thoughts-on-improving-roaming-under-existing-architecture.pptx" TargetMode="External"/><Relationship Id="rId9" Type="http://schemas.openxmlformats.org/officeDocument/2006/relationships/hyperlink" Target="https://mentor.ieee.org/802.11/dcn/23/11-23-2157-02-00bn-seamless-roaming-within-a-mobility-domain.pptx" TargetMode="Externa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1875-01-00bn-power-save-proposal-for-non-ap-mobile-ap.pptx" TargetMode="External"/><Relationship Id="rId2" Type="http://schemas.openxmlformats.org/officeDocument/2006/relationships/hyperlink" Target="https://mentor.ieee.org/802.11/dcn/23/11-23-0010-00-0uhr-considerations-for-enabling-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1-00bn-client-power-save.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0602-00-00bn-multi-link-power-management-for-mlo.pptx" TargetMode="External"/><Relationship Id="rId2" Type="http://schemas.openxmlformats.org/officeDocument/2006/relationships/hyperlink" Target="https://mentor.ieee.org/802.11/dcn/23/11-23-2003-01-00bn-client-power-save.ppt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458-01-00bn-considerations-on-non-primary-channel-access.pptx" TargetMode="External"/><Relationship Id="rId3" Type="http://schemas.openxmlformats.org/officeDocument/2006/relationships/hyperlink" Target="https://mentor.ieee.org/802.11/dcn/23/11-23-1913-02-00bn-secondary-channel-access-operation.pptx" TargetMode="External"/><Relationship Id="rId7" Type="http://schemas.openxmlformats.org/officeDocument/2006/relationships/hyperlink" Target="https://mentor.ieee.org/802.11/dcn/24/11-24-0070-01-00bn-some-details-about-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3-01-00bn-further-discussion-on-non-primary-channel-access.pptx" TargetMode="External"/><Relationship Id="rId11" Type="http://schemas.openxmlformats.org/officeDocument/2006/relationships/hyperlink" Target="https://mentor.ieee.org/802.11/dcn/24/11-24-0670-00-00bn-different-view-problems-of-npca.pptx" TargetMode="External"/><Relationship Id="rId5" Type="http://schemas.openxmlformats.org/officeDocument/2006/relationships/hyperlink" Target="https://mentor.ieee.org/802.11/dcn/23/11-23-2005-01-00bn-non-primary-channel-access-npca.pptx" TargetMode="External"/><Relationship Id="rId10" Type="http://schemas.openxmlformats.org/officeDocument/2006/relationships/hyperlink" Target="https://mentor.ieee.org/802.11/dcn/24/11-24-0538-00-00bn-sp-based-non-primary-channel-access.pptx" TargetMode="External"/><Relationship Id="rId4" Type="http://schemas.openxmlformats.org/officeDocument/2006/relationships/hyperlink" Target="https://mentor.ieee.org/802.11/dcn/23/11-23-1935-01-00bn-secondary-channel-usage-follow-up.pptx" TargetMode="External"/><Relationship Id="rId9" Type="http://schemas.openxmlformats.org/officeDocument/2006/relationships/hyperlink" Target="https://mentor.ieee.org/802.11/dcn/24/11-24-0486-00-00bn-some-considerations-on-non-primary-channel-access.pptx" TargetMode="Externa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03-01-00bn-client-power-save.pptx" TargetMode="External"/><Relationship Id="rId2" Type="http://schemas.openxmlformats.org/officeDocument/2006/relationships/hyperlink" Target="https://mentor.ieee.org/802.11/dcn/23/11-23-1873-01-00bn-post-fcs-mac-padding.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0468-02-00bn-dru-tone-plan-for-11b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0224-02-00bn-discussion-on-a-ppdu-follow-up.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0766-02-00bn-distribution-bandwidth-within-80-mhz-for-dru.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4/11-24-0876-00-00bn-uhr-ppdu-phy-vers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74-02-00bn-uhr-unequal-modulation-pattern-and-new-mc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73-02-00bn-design-targets-and-considerations-for-enhanced-long-range.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1985-05-00bn-longer-ldpc-codeword.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2-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1-00bn-thoughts-on-functionality-and-security-architecture-for-uhr-seamless-roaming.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679-01-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917-00-00bn-coordinated-spatial-reuse.pptx" TargetMode="External"/><Relationship Id="rId13" Type="http://schemas.openxmlformats.org/officeDocument/2006/relationships/hyperlink" Target="https://mentor.ieee.org/802.11/dcn/24/11-24-0839-01-00bn-system-level-evaluation-of-coordinated-spatial-reuse.pptx" TargetMode="External"/><Relationship Id="rId3" Type="http://schemas.openxmlformats.org/officeDocument/2006/relationships/hyperlink" Target="https://mentor.ieee.org/802.11/dcn/23/11-23-0325-00-0uhr-coordinated-spatial-reuse-for-uhr.pptx" TargetMode="External"/><Relationship Id="rId7" Type="http://schemas.openxmlformats.org/officeDocument/2006/relationships/hyperlink" Target="https://mentor.ieee.org/802.11/dcn/23/11-23-1832-00-00bn-multi-ap-coordinated-spatial-reuse.pptx" TargetMode="External"/><Relationship Id="rId12" Type="http://schemas.openxmlformats.org/officeDocument/2006/relationships/hyperlink" Target="https://mentor.ieee.org/802.11/dcn/24/11-24-0639-01-00bn-mac-protocol-aspects-of-multi-ap-coordination.pptx" TargetMode="External"/><Relationship Id="rId2" Type="http://schemas.openxmlformats.org/officeDocument/2006/relationships/hyperlink" Target="https://mentor.ieee.org/802.11/dcn/22/11-22-1822-00-0uhr-recap-on-coordinated-spatial-reuse-operation.pptx" TargetMode="External"/><Relationship Id="rId16" Type="http://schemas.openxmlformats.org/officeDocument/2006/relationships/hyperlink" Target="https://mentor.ieee.org/802.11/dcn/24/11-24-1211-01-00bn-coordinated-bf-goodput-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37-00-0uhr-performance-of-coordinated-spatial-reuse.pptx" TargetMode="External"/><Relationship Id="rId11" Type="http://schemas.openxmlformats.org/officeDocument/2006/relationships/hyperlink" Target="https://mentor.ieee.org/802.11/dcn/24/11-24-0635-00-00bn-coordinated-spatial-re-use-and-coordinated-spatial-nulling-follow-up.pptx" TargetMode="External"/><Relationship Id="rId5" Type="http://schemas.openxmlformats.org/officeDocument/2006/relationships/hyperlink" Target="https://mentor.ieee.org/802.11/dcn/23/11-23-1023-02-0uhr-coordinated-spatial-reuse-in-a-4-ap-topoplogy.pptx" TargetMode="External"/><Relationship Id="rId15" Type="http://schemas.openxmlformats.org/officeDocument/2006/relationships/hyperlink" Target="https://mentor.ieee.org/802.11/dcn/24/11-24-1204-00-00bn-coordinated-beamforming-for-11bn.pptx" TargetMode="External"/><Relationship Id="rId10" Type="http://schemas.openxmlformats.org/officeDocument/2006/relationships/hyperlink" Target="https://mentor.ieee.org/802.11/dcn/24/11-24-0577-00-00bn-thoughts-on-coordinated-spatial-reuse-c-sr.pptx" TargetMode="External"/><Relationship Id="rId4" Type="http://schemas.openxmlformats.org/officeDocument/2006/relationships/hyperlink" Target="https://mentor.ieee.org/802.11/dcn/23/11-23-0776-01-0uhr-performance-of-c-bf-and-c-sr.pptx" TargetMode="External"/><Relationship Id="rId9" Type="http://schemas.openxmlformats.org/officeDocument/2006/relationships/hyperlink" Target="https://mentor.ieee.org/802.11/dcn/24/11-24-0529-01-00bn-coordinated-spatial-reuse-discussion.pptx" TargetMode="External"/><Relationship Id="rId14" Type="http://schemas.openxmlformats.org/officeDocument/2006/relationships/hyperlink" Target="https://mentor.ieee.org/802.11/dcn/24/11-24-0880-00-00bn-cbf-recap-and-way-forward.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0408-00-00bn-enhancements-on-twt-sp-management.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1184-01-00bn-considerations-on-elr-transmiss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3/11-23-1919-01-00bn-dru-proposal.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1410-00-00bn-legacy-preamble-for-elr-ppdu.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1186-01-00bn-new-mcss-for-11bn-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264-00-00bn-supporting-rx-interference-mitigation-in-tgb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1478-02-00bn-elr-ppdu-design.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510-00-00bn-open-issues-on-dru.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1510-01-00bn-open-issues-on-dru.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1411-00-00bn-signaling-for-uhr-ppdu.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411-00-00bn-signaling-for-uhr-ppdu.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4/11-24-1186-01-00bn-new-mcss-for-11bn-follow-up.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3/11-23-2157-02-00bn-seamless-roaming-within-a-mobility-domain.pptx" TargetMode="External"/><Relationship Id="rId3" Type="http://schemas.openxmlformats.org/officeDocument/2006/relationships/hyperlink" Target="https://mentor.ieee.org/802.11/dcn/23/11-23-1898-01-00bn-signaling-details-for-non-colocated-ap-mld.pptx" TargetMode="External"/><Relationship Id="rId7"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884-02-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2-00bn-further-thoughts-on-seamless-roaming.pptx" TargetMode="External"/><Relationship Id="rId5" Type="http://schemas.openxmlformats.org/officeDocument/2006/relationships/hyperlink" Target="https://mentor.ieee.org/802.11/dcn/23/11-23-1937-01-00bn-smooth-roaming-follow-up-1.pptx" TargetMode="External"/><Relationship Id="rId4" Type="http://schemas.openxmlformats.org/officeDocument/2006/relationships/hyperlink" Target="https://mentor.ieee.org/802.11/dcn/23/11-23-1908-02-00bn-seamless-roaming-procedure.pptx"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0498-02-00bn-unequal-modulation-in-mimo-txbf-and-new-mcs-for-11bn.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4/11-24-0512-00-00bn-considerations-for-coordinated-tdma.pptx" TargetMode="External"/><Relationship Id="rId3" Type="http://schemas.openxmlformats.org/officeDocument/2006/relationships/hyperlink" Target="https://mentor.ieee.org/802.11/dcn/23/11-23-1932-03-00bn-further-considerations-on-coordinated-twt.pptx" TargetMode="External"/><Relationship Id="rId7" Type="http://schemas.openxmlformats.org/officeDocument/2006/relationships/hyperlink" Target="https://mentor.ieee.org/802.11/dcn/24/11-24-0511-01-00bn-requirements-and-functionalities-for-multi-ap-framework.pptx" TargetMode="External"/><Relationship Id="rId12" Type="http://schemas.openxmlformats.org/officeDocument/2006/relationships/hyperlink" Target="https://mentor.ieee.org/802.11/dcn/24/11-24-1220-00-00bn-a-framework-for-coordinated-access-points.pptx" TargetMode="External"/><Relationship Id="rId2" Type="http://schemas.openxmlformats.org/officeDocument/2006/relationships/hyperlink" Target="https://mentor.ieee.org/802.11/dcn/23/11-23-1871-05-00bn-m-ap-coordinated-transmiss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53-00-00bn-multi-ap-coordination-and-roaming.pptx" TargetMode="External"/><Relationship Id="rId11" Type="http://schemas.openxmlformats.org/officeDocument/2006/relationships/hyperlink" Target="https://mentor.ieee.org/802.11/dcn/24/11-24-1217-02-00bn-multi-ap-coordination-setup-scheme.pptx" TargetMode="External"/><Relationship Id="rId5" Type="http://schemas.openxmlformats.org/officeDocument/2006/relationships/hyperlink" Target="https://mentor.ieee.org/802.11/dcn/24/11-24-0072-00-00bn-map-channel-access-procedure.pptx" TargetMode="External"/><Relationship Id="rId10"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3/11-23-2022-01-00bn-r-twt-for-multi-ap-follow-up.pptx" TargetMode="External"/><Relationship Id="rId9" Type="http://schemas.openxmlformats.org/officeDocument/2006/relationships/hyperlink" Target="https://mentor.ieee.org/802.11/dcn/24/11-24-0719-00-00bn-map-set-operation.pptx" TargetMode="Externa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4/11-24-0512-00-00bn-considerations-for-coordinated-tdma.pptx" TargetMode="External"/><Relationship Id="rId3" Type="http://schemas.openxmlformats.org/officeDocument/2006/relationships/hyperlink" Target="https://mentor.ieee.org/802.11/dcn/23/11-23-1932-03-00bn-further-considerations-on-coordinated-twt.pptx" TargetMode="External"/><Relationship Id="rId7" Type="http://schemas.openxmlformats.org/officeDocument/2006/relationships/hyperlink" Target="https://mentor.ieee.org/802.11/dcn/24/11-24-0511-01-00bn-requirements-and-functionalities-for-multi-ap-framework.pptx" TargetMode="External"/><Relationship Id="rId12" Type="http://schemas.openxmlformats.org/officeDocument/2006/relationships/hyperlink" Target="https://mentor.ieee.org/802.11/dcn/24/11-24-1220-00-00bn-a-framework-for-coordinated-access-points.pptx" TargetMode="External"/><Relationship Id="rId2" Type="http://schemas.openxmlformats.org/officeDocument/2006/relationships/hyperlink" Target="https://mentor.ieee.org/802.11/dcn/23/11-23-1871-05-00bn-m-ap-coordinated-transmiss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53-00-00bn-multi-ap-coordination-and-roaming.pptx" TargetMode="External"/><Relationship Id="rId11" Type="http://schemas.openxmlformats.org/officeDocument/2006/relationships/hyperlink" Target="https://mentor.ieee.org/802.11/dcn/24/11-24-1217-02-00bn-multi-ap-coordination-setup-scheme.pptx" TargetMode="External"/><Relationship Id="rId5" Type="http://schemas.openxmlformats.org/officeDocument/2006/relationships/hyperlink" Target="https://mentor.ieee.org/802.11/dcn/24/11-24-0072-00-00bn-map-channel-access-procedure.pptx" TargetMode="External"/><Relationship Id="rId10"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3/11-23-2022-01-00bn-r-twt-for-multi-ap-follow-up.pptx" TargetMode="External"/><Relationship Id="rId9" Type="http://schemas.openxmlformats.org/officeDocument/2006/relationships/hyperlink" Target="https://mentor.ieee.org/802.11/dcn/24/11-24-0719-00-00bn-map-set-operat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988-02-00bn-considerations-on-dru-design-and-applic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2200-03-00bn-distribution-bandwidth-of-dru.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B476-EFB1-B4AF-D552-C911A16E39CA}"/>
              </a:ext>
            </a:extLst>
          </p:cNvPr>
          <p:cNvSpPr>
            <a:spLocks noGrp="1"/>
          </p:cNvSpPr>
          <p:nvPr>
            <p:ph type="title"/>
          </p:nvPr>
        </p:nvSpPr>
        <p:spPr>
          <a:xfrm>
            <a:off x="685800" y="685800"/>
            <a:ext cx="7770813" cy="1065213"/>
          </a:xfrm>
        </p:spPr>
        <p:txBody>
          <a:bodyPr/>
          <a:lstStyle/>
          <a:p>
            <a:r>
              <a:rPr lang="en-US" dirty="0"/>
              <a:t>Motion 6 (PHY)</a:t>
            </a:r>
          </a:p>
        </p:txBody>
      </p:sp>
      <p:sp>
        <p:nvSpPr>
          <p:cNvPr id="3" name="Content Placeholder 2">
            <a:extLst>
              <a:ext uri="{FF2B5EF4-FFF2-40B4-BE49-F238E27FC236}">
                <a16:creationId xmlns:a16="http://schemas.microsoft.com/office/drawing/2014/main" id="{AA30300E-6E0D-80E7-3F2E-3B27B601D3FC}"/>
              </a:ext>
            </a:extLst>
          </p:cNvPr>
          <p:cNvSpPr>
            <a:spLocks noGrp="1"/>
          </p:cNvSpPr>
          <p:nvPr>
            <p:ph idx="1"/>
          </p:nvPr>
        </p:nvSpPr>
        <p:spPr>
          <a:xfrm>
            <a:off x="685800" y="1981200"/>
            <a:ext cx="7770813" cy="4113213"/>
          </a:xfrm>
        </p:spPr>
        <p:txBody>
          <a:bodyPr/>
          <a:lstStyle/>
          <a:p>
            <a:r>
              <a:rPr lang="en-US" sz="2000" dirty="0"/>
              <a:t> Move to add the following text to the TGbn SFD</a:t>
            </a:r>
          </a:p>
          <a:p>
            <a:pPr>
              <a:buFont typeface="Arial" panose="020B0604020202020204" pitchFamily="34" charset="0"/>
              <a:buChar char="•"/>
            </a:pPr>
            <a:r>
              <a:rPr lang="en-US" sz="2000" dirty="0"/>
              <a:t>The number of pilot tones for the same size DRU and RRU (regular RU) is the same</a:t>
            </a:r>
          </a:p>
          <a:p>
            <a:pPr lvl="1">
              <a:buFont typeface="Arial" panose="020B0604020202020204" pitchFamily="34" charset="0"/>
              <a:buChar char="•"/>
            </a:pPr>
            <a:r>
              <a:rPr lang="en-US" sz="1600" dirty="0"/>
              <a:t>The RRU means the existing RU defined in 11ax and 11be</a:t>
            </a:r>
          </a:p>
          <a:p>
            <a:endParaRPr lang="en-US" sz="2000" dirty="0"/>
          </a:p>
          <a:p>
            <a:r>
              <a:rPr lang="en-US" sz="2000" dirty="0"/>
              <a:t>Move: Eunsung Park			Second: Stephen Palm</a:t>
            </a:r>
          </a:p>
          <a:p>
            <a:r>
              <a:rPr lang="en-US" sz="2000" dirty="0"/>
              <a:t>Discussion: Some.</a:t>
            </a:r>
          </a:p>
          <a:p>
            <a:r>
              <a:rPr lang="en-US" sz="2000" dirty="0"/>
              <a:t>Preliminary Result: 133Y, 23N, 49A</a:t>
            </a:r>
          </a:p>
          <a:p>
            <a:r>
              <a:rPr lang="en-US" sz="2000" dirty="0">
                <a:highlight>
                  <a:srgbClr val="00FF00"/>
                </a:highlight>
              </a:rPr>
              <a:t>Result: 129Y, 23N, 47A (pass)</a:t>
            </a:r>
          </a:p>
          <a:p>
            <a:endParaRPr lang="en-US" sz="2000" dirty="0"/>
          </a:p>
          <a:p>
            <a:r>
              <a:rPr lang="en-US" sz="1400" b="0" dirty="0"/>
              <a:t>Note: Discussed in one of the PHY ad-hoc sessions of the March plenary, (ref: </a:t>
            </a:r>
            <a:r>
              <a:rPr lang="en-US" sz="1400" b="0" dirty="0">
                <a:hlinkClick r:id="rId2"/>
              </a:rPr>
              <a:t>11-24/0402r1</a:t>
            </a:r>
            <a:r>
              <a:rPr lang="en-US" sz="1400" b="0" dirty="0"/>
              <a:t>) during which a similar SP was run. The SP did not receive any objection.</a:t>
            </a:r>
          </a:p>
        </p:txBody>
      </p:sp>
      <p:sp>
        <p:nvSpPr>
          <p:cNvPr id="4" name="Slide Number Placeholder 3">
            <a:extLst>
              <a:ext uri="{FF2B5EF4-FFF2-40B4-BE49-F238E27FC236}">
                <a16:creationId xmlns:a16="http://schemas.microsoft.com/office/drawing/2014/main" id="{27D1E212-BB5C-461E-C08D-29CA632865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02709A-D20F-968E-D041-920EBB64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10D002C-DEFE-F59A-16C7-5CBDA1C75BF5}"/>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06694293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92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The U-SIG field in ELR PPDU consists of 2 OFDM symbols and includes the same version independent fields defined in the U-SIG field of EHT PPDU</a:t>
            </a:r>
          </a:p>
          <a:p>
            <a:pPr>
              <a:buFont typeface="Arial" panose="020B0604020202020204" pitchFamily="34" charset="0"/>
              <a:buChar char="•"/>
            </a:pPr>
            <a:r>
              <a:rPr lang="en-US" sz="1600" dirty="0"/>
              <a:t>The details for the version dependent fields are TBD.</a:t>
            </a:r>
          </a:p>
          <a:p>
            <a:endParaRPr lang="en-US" sz="1600" dirty="0"/>
          </a:p>
          <a:p>
            <a:endParaRPr lang="en-US" sz="1600" dirty="0"/>
          </a:p>
          <a:p>
            <a:endParaRPr lang="en-US" sz="1600" dirty="0"/>
          </a:p>
          <a:p>
            <a:r>
              <a:rPr lang="en-US" sz="1600" dirty="0"/>
              <a:t>Move: Dongguk Lim		Second:</a:t>
            </a:r>
          </a:p>
          <a:p>
            <a:r>
              <a:rPr lang="en-US" sz="1600" dirty="0"/>
              <a:t>Discussion:</a:t>
            </a:r>
          </a:p>
          <a:p>
            <a:pPr marL="0" indent="0"/>
            <a:r>
              <a:rPr lang="en-US" sz="1600" dirty="0"/>
              <a:t>Result:.</a:t>
            </a:r>
          </a:p>
          <a:p>
            <a:endParaRPr lang="en-US" sz="1600" dirty="0"/>
          </a:p>
          <a:p>
            <a:pPr algn="l"/>
            <a:r>
              <a:rPr lang="en-US" sz="1600" b="0" i="1" dirty="0"/>
              <a:t>Reference documents:[24/1485r2].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75652593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93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The BW of ELR PPDU is 20MHz and one Spatial stream is used for ELR transmission. </a:t>
            </a:r>
          </a:p>
          <a:p>
            <a:endParaRPr lang="en-US" sz="1600" dirty="0"/>
          </a:p>
          <a:p>
            <a:endParaRPr lang="en-US" sz="1600" dirty="0"/>
          </a:p>
          <a:p>
            <a:r>
              <a:rPr lang="en-US" sz="1600" dirty="0"/>
              <a:t>Move: Dongguk Lim		Second:</a:t>
            </a:r>
          </a:p>
          <a:p>
            <a:r>
              <a:rPr lang="en-US" sz="1600" dirty="0"/>
              <a:t>Discussion:</a:t>
            </a:r>
          </a:p>
          <a:p>
            <a:pPr marL="0" indent="0"/>
            <a:r>
              <a:rPr lang="en-US" sz="1600" dirty="0"/>
              <a:t>Result:.</a:t>
            </a:r>
          </a:p>
          <a:p>
            <a:endParaRPr lang="en-US" sz="1600" dirty="0"/>
          </a:p>
          <a:p>
            <a:pPr algn="l"/>
            <a:r>
              <a:rPr lang="en-US" sz="1600" b="0" i="1" dirty="0"/>
              <a:t>Reference documents:[24/1486r1].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20269701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94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In the ELR transmission, a repeating of 52-tone RRU is used in 20MHz.</a:t>
            </a:r>
          </a:p>
          <a:p>
            <a:pPr lvl="1">
              <a:buFont typeface="Arial" panose="020B0604020202020204" pitchFamily="34" charset="0"/>
              <a:buChar char="•"/>
            </a:pPr>
            <a:r>
              <a:rPr lang="en-US" sz="1400" dirty="0"/>
              <a:t>The same data is repeated in four 52-tone RRUs in 20 MHz.</a:t>
            </a:r>
          </a:p>
          <a:p>
            <a:pPr lvl="1">
              <a:buFont typeface="Arial" panose="020B0604020202020204" pitchFamily="34" charset="0"/>
              <a:buChar char="•"/>
            </a:pPr>
            <a:r>
              <a:rPr lang="en-US" sz="1400" dirty="0"/>
              <a:t>The subcarrier allocation of 52-tone RRU equals the 52-tone RU defined in 11be. </a:t>
            </a:r>
          </a:p>
          <a:p>
            <a:endParaRPr lang="en-US" sz="1600" dirty="0"/>
          </a:p>
          <a:p>
            <a:r>
              <a:rPr lang="en-US" sz="1600" dirty="0"/>
              <a:t>Move: Dongguk Lim 		Second:</a:t>
            </a:r>
          </a:p>
          <a:p>
            <a:r>
              <a:rPr lang="en-US" sz="1600" dirty="0"/>
              <a:t>Discussion:</a:t>
            </a:r>
          </a:p>
          <a:p>
            <a:pPr marL="0" indent="0"/>
            <a:r>
              <a:rPr lang="en-US" sz="1600" dirty="0"/>
              <a:t>Result:.</a:t>
            </a:r>
          </a:p>
          <a:p>
            <a:endParaRPr lang="en-US" sz="1600" dirty="0"/>
          </a:p>
          <a:p>
            <a:pPr algn="l"/>
            <a:r>
              <a:rPr lang="en-US" sz="1600" b="0" i="1" dirty="0"/>
              <a:t>Reference documents:[24/1486r1].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80987260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95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ELR LDPC rate matching will reuse the existing 802.11ac LDPC rate matching with 1-bit LDPC extra OFDM symbol indication	. </a:t>
            </a:r>
          </a:p>
          <a:p>
            <a:endParaRPr lang="en-US" sz="1600" dirty="0"/>
          </a:p>
          <a:p>
            <a:endParaRPr lang="en-US" sz="1600" dirty="0"/>
          </a:p>
          <a:p>
            <a:endParaRPr lang="en-US" sz="1600" dirty="0"/>
          </a:p>
          <a:p>
            <a:r>
              <a:rPr lang="en-US" sz="1600" dirty="0"/>
              <a:t>Move: Juan Fang 		Second:</a:t>
            </a:r>
          </a:p>
          <a:p>
            <a:r>
              <a:rPr lang="en-US" sz="1600" dirty="0"/>
              <a:t>Discussion:</a:t>
            </a:r>
          </a:p>
          <a:p>
            <a:pPr marL="0" indent="0"/>
            <a:r>
              <a:rPr lang="en-US" sz="1600" dirty="0"/>
              <a:t>Result:.</a:t>
            </a:r>
          </a:p>
          <a:p>
            <a:endParaRPr lang="en-US" sz="1600" dirty="0"/>
          </a:p>
          <a:p>
            <a:pPr algn="l"/>
            <a:r>
              <a:rPr lang="en-US" sz="1600" b="0" i="1" dirty="0"/>
              <a:t>Reference documents:[24/1590r1].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6320085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96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ELR-SIG will use the following two OFDM symbols design. </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Juan Fang 		Second:</a:t>
            </a:r>
          </a:p>
          <a:p>
            <a:r>
              <a:rPr lang="en-US" sz="1600" dirty="0"/>
              <a:t>Discussion:</a:t>
            </a:r>
          </a:p>
          <a:p>
            <a:pPr marL="0" indent="0"/>
            <a:r>
              <a:rPr lang="en-US" sz="1600" dirty="0"/>
              <a:t>Result:.</a:t>
            </a:r>
          </a:p>
          <a:p>
            <a:pPr algn="l"/>
            <a:r>
              <a:rPr lang="en-US" sz="1600" b="0" i="1" dirty="0"/>
              <a:t>Reference documents:[24/1590r1].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7" name="Picture 6">
            <a:extLst>
              <a:ext uri="{FF2B5EF4-FFF2-40B4-BE49-F238E27FC236}">
                <a16:creationId xmlns:a16="http://schemas.microsoft.com/office/drawing/2014/main" id="{29D7D657-ABCE-4E46-8B44-F56C0602631F}"/>
              </a:ext>
            </a:extLst>
          </p:cNvPr>
          <p:cNvPicPr>
            <a:picLocks noChangeAspect="1"/>
          </p:cNvPicPr>
          <p:nvPr/>
        </p:nvPicPr>
        <p:blipFill>
          <a:blip r:embed="rId2"/>
          <a:stretch>
            <a:fillRect/>
          </a:stretch>
        </p:blipFill>
        <p:spPr>
          <a:xfrm>
            <a:off x="875506" y="2667000"/>
            <a:ext cx="7467600" cy="1998880"/>
          </a:xfrm>
          <a:prstGeom prst="rect">
            <a:avLst/>
          </a:prstGeom>
        </p:spPr>
      </p:pic>
    </p:spTree>
    <p:extLst>
      <p:ext uri="{BB962C8B-B14F-4D97-AF65-F5344CB8AC3E}">
        <p14:creationId xmlns:p14="http://schemas.microsoft.com/office/powerpoint/2010/main" val="28140304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97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600200"/>
            <a:ext cx="7770813" cy="4875213"/>
          </a:xfrm>
        </p:spPr>
        <p:txBody>
          <a:bodyPr/>
          <a:lstStyle/>
          <a:p>
            <a:r>
              <a:rPr lang="en-US" sz="1400" dirty="0"/>
              <a:t>Move to add to the TGbn SFD the following: </a:t>
            </a:r>
          </a:p>
          <a:p>
            <a:pPr>
              <a:buFont typeface="Arial" panose="020B0604020202020204" pitchFamily="34" charset="0"/>
              <a:buChar char="•"/>
            </a:pPr>
            <a:r>
              <a:rPr lang="en-US" sz="1400" dirty="0"/>
              <a:t>	The contents of the U-SIG field in ELR PPDU is defined as follows.</a:t>
            </a:r>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r>
              <a:rPr lang="en-US" sz="1100" dirty="0"/>
              <a:t>ELR PPDU indication: PPDU type &amp; compression mode set to ‘11’.</a:t>
            </a:r>
          </a:p>
          <a:p>
            <a:pPr lvl="1">
              <a:buFont typeface="Arial" panose="020B0604020202020204" pitchFamily="34" charset="0"/>
              <a:buChar char="•"/>
            </a:pPr>
            <a:r>
              <a:rPr lang="en-US" sz="1100" dirty="0"/>
              <a:t>STA-ID (11 bit): B2-B12 bit in USIG-2.</a:t>
            </a:r>
          </a:p>
          <a:p>
            <a:pPr lvl="1">
              <a:buFont typeface="Arial" panose="020B0604020202020204" pitchFamily="34" charset="0"/>
              <a:buChar char="•"/>
            </a:pPr>
            <a:r>
              <a:rPr lang="en-US" sz="1100" dirty="0"/>
              <a:t>ELR validate bits (B13-B15 of USIG-2): Set to all ‘1’ for ELR PPDU.</a:t>
            </a:r>
          </a:p>
          <a:p>
            <a:pPr lvl="1">
              <a:buFont typeface="Arial" panose="020B0604020202020204" pitchFamily="34" charset="0"/>
              <a:buChar char="•"/>
            </a:pPr>
            <a:r>
              <a:rPr lang="en-US" sz="1100" dirty="0"/>
              <a:t>Note: B11-B15 – in EHT MU PPDU indicates “Number of EHT-Sig symbols”, and in UHR MU PPDU indicates “Number of UHR-Sig symbols” </a:t>
            </a:r>
          </a:p>
          <a:p>
            <a:r>
              <a:rPr lang="en-US" sz="1400" dirty="0"/>
              <a:t>Move: Hari Ram Balakrishnan		Second:</a:t>
            </a:r>
          </a:p>
          <a:p>
            <a:r>
              <a:rPr lang="en-US" sz="1400" dirty="0"/>
              <a:t>Discussion:</a:t>
            </a:r>
          </a:p>
          <a:p>
            <a:pPr marL="0" indent="0"/>
            <a:r>
              <a:rPr lang="en-US" sz="1400" dirty="0"/>
              <a:t>Result:.</a:t>
            </a:r>
          </a:p>
          <a:p>
            <a:pPr algn="l"/>
            <a:r>
              <a:rPr lang="en-US" sz="1400" b="0" i="1" dirty="0"/>
              <a:t>Reference documents:[24/1592r1]. SP result: No objection.</a:t>
            </a:r>
          </a:p>
          <a:p>
            <a:r>
              <a:rPr lang="en-US" sz="14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3D1B6F0A-A0C8-A9DA-6CB1-250F1A77F449}"/>
              </a:ext>
            </a:extLst>
          </p:cNvPr>
          <p:cNvPicPr>
            <a:picLocks noChangeAspect="1"/>
          </p:cNvPicPr>
          <p:nvPr/>
        </p:nvPicPr>
        <p:blipFill>
          <a:blip r:embed="rId2"/>
          <a:stretch>
            <a:fillRect/>
          </a:stretch>
        </p:blipFill>
        <p:spPr>
          <a:xfrm>
            <a:off x="1634323" y="2286000"/>
            <a:ext cx="2248098" cy="1862935"/>
          </a:xfrm>
          <a:prstGeom prst="rect">
            <a:avLst/>
          </a:prstGeom>
        </p:spPr>
      </p:pic>
      <p:pic>
        <p:nvPicPr>
          <p:cNvPr id="10" name="Picture 9">
            <a:extLst>
              <a:ext uri="{FF2B5EF4-FFF2-40B4-BE49-F238E27FC236}">
                <a16:creationId xmlns:a16="http://schemas.microsoft.com/office/drawing/2014/main" id="{19272EFA-8B28-B2D9-7E20-4A5AFA8EAEFD}"/>
              </a:ext>
            </a:extLst>
          </p:cNvPr>
          <p:cNvPicPr>
            <a:picLocks noChangeAspect="1"/>
          </p:cNvPicPr>
          <p:nvPr/>
        </p:nvPicPr>
        <p:blipFill>
          <a:blip r:embed="rId3"/>
          <a:stretch>
            <a:fillRect/>
          </a:stretch>
        </p:blipFill>
        <p:spPr>
          <a:xfrm>
            <a:off x="3999087" y="2275103"/>
            <a:ext cx="2524988" cy="1873832"/>
          </a:xfrm>
          <a:prstGeom prst="rect">
            <a:avLst/>
          </a:prstGeom>
        </p:spPr>
      </p:pic>
    </p:spTree>
    <p:extLst>
      <p:ext uri="{BB962C8B-B14F-4D97-AF65-F5344CB8AC3E}">
        <p14:creationId xmlns:p14="http://schemas.microsoft.com/office/powerpoint/2010/main" val="271206603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98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Both sequential NDP based and joint NDP based sounding options will be supported for COBF in 802.11bn. </a:t>
            </a:r>
          </a:p>
          <a:p>
            <a:endParaRPr lang="en-US" sz="1600" dirty="0"/>
          </a:p>
          <a:p>
            <a:endParaRPr lang="en-US" sz="1600" dirty="0"/>
          </a:p>
          <a:p>
            <a:r>
              <a:rPr lang="en-US" sz="1600" dirty="0"/>
              <a:t>Move: Ron Porat		Second:</a:t>
            </a:r>
          </a:p>
          <a:p>
            <a:r>
              <a:rPr lang="en-US" sz="1600" dirty="0"/>
              <a:t>Discussion:</a:t>
            </a:r>
          </a:p>
          <a:p>
            <a:pPr marL="0" indent="0"/>
            <a:r>
              <a:rPr lang="en-US" sz="1600" dirty="0"/>
              <a:t>Result:.</a:t>
            </a:r>
          </a:p>
          <a:p>
            <a:endParaRPr lang="en-US" sz="1600" dirty="0"/>
          </a:p>
          <a:p>
            <a:pPr algn="l"/>
            <a:r>
              <a:rPr lang="en-US" sz="1600" b="0" i="1" dirty="0"/>
              <a:t>Reference documents:[24/1568r1].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6277200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99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Two separate capabilities shall be defined for the maximum number of spatial streams supported for reception of a sounding NDP in UHR and the maximum total number of streams (across all users) supported for reception in UHR DL MU-MIMO and </a:t>
            </a:r>
            <a:r>
              <a:rPr lang="en-US" sz="1600" dirty="0" err="1"/>
              <a:t>CoBF</a:t>
            </a:r>
            <a:r>
              <a:rPr lang="en-US" sz="1600" dirty="0"/>
              <a:t> PPDUs</a:t>
            </a:r>
          </a:p>
          <a:p>
            <a:pPr lvl="1">
              <a:buFont typeface="Arial" panose="020B0604020202020204" pitchFamily="34" charset="0"/>
              <a:buChar char="•"/>
            </a:pPr>
            <a:r>
              <a:rPr lang="en-US" sz="1400" dirty="0"/>
              <a:t>The only possible values for each capability are 4 and 8. </a:t>
            </a:r>
          </a:p>
          <a:p>
            <a:endParaRPr lang="en-US" sz="1600" dirty="0"/>
          </a:p>
          <a:p>
            <a:endParaRPr lang="en-US" sz="1600" dirty="0"/>
          </a:p>
          <a:p>
            <a:r>
              <a:rPr lang="en-US" sz="1600" dirty="0"/>
              <a:t>Move: Ron Porat		Second:</a:t>
            </a:r>
          </a:p>
          <a:p>
            <a:r>
              <a:rPr lang="en-US" sz="1600" dirty="0"/>
              <a:t>Discussion:</a:t>
            </a:r>
          </a:p>
          <a:p>
            <a:pPr marL="0" indent="0"/>
            <a:r>
              <a:rPr lang="en-US" sz="1600" dirty="0"/>
              <a:t>Result:.</a:t>
            </a:r>
          </a:p>
          <a:p>
            <a:endParaRPr lang="en-US" sz="1600" dirty="0"/>
          </a:p>
          <a:p>
            <a:pPr algn="l"/>
            <a:r>
              <a:rPr lang="en-US" sz="1600" b="0" i="1" dirty="0"/>
              <a:t>Reference documents:[24/1568r1].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9959618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100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The Coordinated beamforming (COBF) transmission phase in 802.11bn shall be limited to 2 APs. </a:t>
            </a:r>
          </a:p>
          <a:p>
            <a:endParaRPr lang="en-US" sz="1600" dirty="0"/>
          </a:p>
          <a:p>
            <a:endParaRPr lang="en-US" sz="1600" dirty="0"/>
          </a:p>
          <a:p>
            <a:endParaRPr lang="en-US" sz="1600" dirty="0"/>
          </a:p>
          <a:p>
            <a:r>
              <a:rPr lang="en-US" sz="1600" dirty="0"/>
              <a:t>Move: Sameer Vermani		Second:</a:t>
            </a:r>
          </a:p>
          <a:p>
            <a:r>
              <a:rPr lang="en-US" sz="1600" dirty="0"/>
              <a:t>Discussion:</a:t>
            </a:r>
          </a:p>
          <a:p>
            <a:pPr marL="0" indent="0"/>
            <a:r>
              <a:rPr lang="en-US" sz="1600" dirty="0"/>
              <a:t>Result:.</a:t>
            </a:r>
          </a:p>
          <a:p>
            <a:endParaRPr lang="en-US" sz="1600" dirty="0"/>
          </a:p>
          <a:p>
            <a:pPr algn="l"/>
            <a:r>
              <a:rPr lang="en-US" sz="1600" b="0" i="1" dirty="0"/>
              <a:t>Reference documents:[24/1542r5]. SP result:</a:t>
            </a:r>
            <a:r>
              <a:rPr lang="en-US" sz="1600" b="0" i="1" dirty="0">
                <a:solidFill>
                  <a:srgbClr val="FF0000"/>
                </a:solidFill>
              </a:rPr>
              <a:t>??</a:t>
            </a:r>
            <a:r>
              <a:rPr lang="en-US" sz="1600" b="0" i="1" dirty="0"/>
              <a: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52501514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101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830388"/>
            <a:ext cx="7770813" cy="4645025"/>
          </a:xfrm>
        </p:spPr>
        <p:txBody>
          <a:bodyPr/>
          <a:lstStyle/>
          <a:p>
            <a:r>
              <a:rPr lang="en-US" sz="1600" dirty="0"/>
              <a:t>Move to add to the TGbn SFD the following: </a:t>
            </a:r>
          </a:p>
          <a:p>
            <a:pPr>
              <a:buFont typeface="Arial" panose="020B0604020202020204" pitchFamily="34" charset="0"/>
              <a:buChar char="•"/>
            </a:pPr>
            <a:r>
              <a:rPr lang="en-US" sz="1600" dirty="0"/>
              <a:t>The sequential NDP based sounding protocol will be as shown below for COBF</a:t>
            </a:r>
          </a:p>
          <a:p>
            <a:pPr lvl="1">
              <a:buFont typeface="Arial" panose="020B0604020202020204" pitchFamily="34" charset="0"/>
              <a:buChar char="•"/>
            </a:pPr>
            <a:r>
              <a:rPr lang="en-US" sz="1200" dirty="0"/>
              <a:t>Sounding happens one BSS at a time</a:t>
            </a:r>
          </a:p>
          <a:p>
            <a:pPr lvl="1">
              <a:buFont typeface="Arial" panose="020B0604020202020204" pitchFamily="34" charset="0"/>
              <a:buChar char="•"/>
            </a:pPr>
            <a:r>
              <a:rPr lang="en-US" sz="1200" dirty="0"/>
              <a:t>NDPA only addresses the in-BSS STAs</a:t>
            </a:r>
          </a:p>
          <a:p>
            <a:pPr lvl="1">
              <a:buFont typeface="Arial" panose="020B0604020202020204" pitchFamily="34" charset="0"/>
              <a:buChar char="•"/>
            </a:pPr>
            <a:r>
              <a:rPr lang="en-US" sz="1200" dirty="0"/>
              <a:t>MAC related additional frames are TBD	. </a:t>
            </a:r>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Sameer Vermani		Second:</a:t>
            </a:r>
          </a:p>
          <a:p>
            <a:r>
              <a:rPr lang="en-US" sz="1600" dirty="0"/>
              <a:t>Discussion:</a:t>
            </a:r>
          </a:p>
          <a:p>
            <a:pPr marL="0" indent="0"/>
            <a:r>
              <a:rPr lang="en-US" sz="1600" dirty="0"/>
              <a:t>Result:.</a:t>
            </a:r>
          </a:p>
          <a:p>
            <a:pPr algn="l"/>
            <a:r>
              <a:rPr lang="en-US" sz="1600" b="0" i="1" dirty="0"/>
              <a:t>Reference documents:[24/1542r5]. SP result:</a:t>
            </a:r>
            <a:r>
              <a:rPr lang="en-US" sz="1600" b="0" i="1" dirty="0">
                <a:solidFill>
                  <a:srgbClr val="FF0000"/>
                </a:solidFill>
              </a:rPr>
              <a:t>??</a:t>
            </a:r>
            <a:r>
              <a:rPr lang="en-US" sz="1600" b="0" i="1" dirty="0"/>
              <a: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A04D5C48-EC28-98DA-BEBA-7CF362A98B0F}"/>
              </a:ext>
            </a:extLst>
          </p:cNvPr>
          <p:cNvPicPr>
            <a:picLocks noChangeAspect="1"/>
          </p:cNvPicPr>
          <p:nvPr/>
        </p:nvPicPr>
        <p:blipFill>
          <a:blip r:embed="rId2"/>
          <a:stretch>
            <a:fillRect/>
          </a:stretch>
        </p:blipFill>
        <p:spPr>
          <a:xfrm>
            <a:off x="1219200" y="3429000"/>
            <a:ext cx="6934200" cy="1661916"/>
          </a:xfrm>
          <a:prstGeom prst="rect">
            <a:avLst/>
          </a:prstGeom>
        </p:spPr>
      </p:pic>
    </p:spTree>
    <p:extLst>
      <p:ext uri="{BB962C8B-B14F-4D97-AF65-F5344CB8AC3E}">
        <p14:creationId xmlns:p14="http://schemas.microsoft.com/office/powerpoint/2010/main" val="70113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3353-0955-A368-29B7-92959441C57F}"/>
              </a:ext>
            </a:extLst>
          </p:cNvPr>
          <p:cNvSpPr>
            <a:spLocks noGrp="1"/>
          </p:cNvSpPr>
          <p:nvPr>
            <p:ph type="title"/>
          </p:nvPr>
        </p:nvSpPr>
        <p:spPr>
          <a:xfrm>
            <a:off x="685800" y="685800"/>
            <a:ext cx="7770813" cy="1065213"/>
          </a:xfrm>
        </p:spPr>
        <p:txBody>
          <a:bodyPr/>
          <a:lstStyle/>
          <a:p>
            <a:r>
              <a:rPr lang="en-US" dirty="0"/>
              <a:t>Motion 7 (PHY)</a:t>
            </a:r>
          </a:p>
        </p:txBody>
      </p:sp>
      <p:sp>
        <p:nvSpPr>
          <p:cNvPr id="3" name="Content Placeholder 2">
            <a:extLst>
              <a:ext uri="{FF2B5EF4-FFF2-40B4-BE49-F238E27FC236}">
                <a16:creationId xmlns:a16="http://schemas.microsoft.com/office/drawing/2014/main" id="{8A18FF9F-E1C0-D4D3-7BA8-C2244377E2C5}"/>
              </a:ext>
            </a:extLst>
          </p:cNvPr>
          <p:cNvSpPr>
            <a:spLocks noGrp="1"/>
          </p:cNvSpPr>
          <p:nvPr>
            <p:ph idx="1"/>
          </p:nvPr>
        </p:nvSpPr>
        <p:spPr>
          <a:xfrm>
            <a:off x="685800" y="1981200"/>
            <a:ext cx="7770813" cy="4494213"/>
          </a:xfrm>
        </p:spPr>
        <p:txBody>
          <a:bodyPr/>
          <a:lstStyle/>
          <a:p>
            <a:r>
              <a:rPr lang="en-US" sz="2000" dirty="0"/>
              <a:t>Move to add the following text to the 11bn SFD:</a:t>
            </a:r>
          </a:p>
          <a:p>
            <a:pPr>
              <a:buFont typeface="Arial" panose="020B0604020202020204" pitchFamily="34" charset="0"/>
              <a:buChar char="•"/>
            </a:pPr>
            <a:r>
              <a:rPr lang="en-US" sz="2000" dirty="0"/>
              <a:t>11bn supports the hybrid mode with DRUs (Distributed tone RU) and RRUs (Regular RU as existing RU defined in 11ax/be) in UHR UL TB OFDMA transmissions</a:t>
            </a:r>
          </a:p>
          <a:p>
            <a:pPr lvl="1">
              <a:buFont typeface="Arial" panose="020B0604020202020204" pitchFamily="34" charset="0"/>
              <a:buChar char="•"/>
            </a:pPr>
            <a:r>
              <a:rPr lang="en-US" sz="1600" dirty="0"/>
              <a:t>Minimum PPDU BW for hybrid mode is TBD</a:t>
            </a:r>
          </a:p>
          <a:p>
            <a:pPr lvl="1">
              <a:buFont typeface="Arial" panose="020B0604020202020204" pitchFamily="34" charset="0"/>
              <a:buChar char="•"/>
            </a:pPr>
            <a:endParaRPr lang="en-US" sz="1600" dirty="0"/>
          </a:p>
          <a:p>
            <a:r>
              <a:rPr lang="en-US" sz="2000" dirty="0"/>
              <a:t>Move: </a:t>
            </a:r>
            <a:r>
              <a:rPr lang="en-US" sz="2000" dirty="0" err="1"/>
              <a:t>Shengquan</a:t>
            </a:r>
            <a:r>
              <a:rPr lang="en-US" sz="2000" dirty="0"/>
              <a:t> Hu			Second: Ross J. Yu</a:t>
            </a:r>
          </a:p>
          <a:p>
            <a:r>
              <a:rPr lang="en-US" sz="2000" dirty="0"/>
              <a:t>Discussion: None.</a:t>
            </a:r>
          </a:p>
          <a:p>
            <a:r>
              <a:rPr lang="en-US" sz="2000" dirty="0">
                <a:highlight>
                  <a:srgbClr val="00FF00"/>
                </a:highlight>
              </a:rPr>
              <a:t>Result: Approved with unanimous consent.</a:t>
            </a:r>
          </a:p>
          <a:p>
            <a:endParaRPr lang="en-US" sz="2000" dirty="0"/>
          </a:p>
          <a:p>
            <a:endParaRPr lang="en-US" sz="1400" dirty="0"/>
          </a:p>
          <a:p>
            <a:r>
              <a:rPr lang="en-US" sz="1400" b="0" dirty="0"/>
              <a:t>Note: Discussed in one of the PHY ad-hoc sessions of the March plenary, (ref: </a:t>
            </a:r>
            <a:r>
              <a:rPr lang="en-US" sz="1400" b="0" dirty="0">
                <a:hlinkClick r:id="rId2"/>
              </a:rPr>
              <a:t>11-24/477r2</a:t>
            </a:r>
            <a:r>
              <a:rPr lang="en-US" sz="1400" b="0" dirty="0"/>
              <a:t>) during which a similar SP was run. The SP did not receive any objection.</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6EC37ED-F81A-F29F-D036-46EE732859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F66D8FE-B18A-71B2-BFDA-9DD09AB509A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7B0A76E-F6D6-3B10-1F73-C240085DEEB4}"/>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8722250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102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543425"/>
          </a:xfrm>
        </p:spPr>
        <p:txBody>
          <a:bodyPr/>
          <a:lstStyle/>
          <a:p>
            <a:r>
              <a:rPr lang="en-US" sz="1400" dirty="0"/>
              <a:t>Move to add to the TGbn SFD the following: </a:t>
            </a:r>
          </a:p>
          <a:p>
            <a:pPr>
              <a:buFont typeface="Arial" panose="020B0604020202020204" pitchFamily="34" charset="0"/>
              <a:buChar char="•"/>
            </a:pPr>
            <a:r>
              <a:rPr lang="en-US" sz="1400" dirty="0"/>
              <a:t>The joint NDP based sounding protocol will be as shown below for COBF</a:t>
            </a:r>
          </a:p>
          <a:p>
            <a:pPr lvl="1">
              <a:buFont typeface="Arial" panose="020B0604020202020204" pitchFamily="34" charset="0"/>
              <a:buChar char="•"/>
            </a:pPr>
            <a:r>
              <a:rPr lang="en-US" sz="1100" dirty="0"/>
              <a:t>Sounding happens for one BSS’s STAs at a time</a:t>
            </a:r>
          </a:p>
          <a:p>
            <a:pPr lvl="1">
              <a:buFont typeface="Arial" panose="020B0604020202020204" pitchFamily="34" charset="0"/>
              <a:buChar char="•"/>
            </a:pPr>
            <a:r>
              <a:rPr lang="en-US" sz="1100" dirty="0"/>
              <a:t>NDPA only addresses the in-BSS STAs</a:t>
            </a:r>
          </a:p>
          <a:p>
            <a:pPr lvl="1">
              <a:buFont typeface="Arial" panose="020B0604020202020204" pitchFamily="34" charset="0"/>
              <a:buChar char="•"/>
            </a:pPr>
            <a:r>
              <a:rPr lang="en-US" sz="1100" dirty="0"/>
              <a:t>MAC related additional frames are TBD</a:t>
            </a:r>
          </a:p>
          <a:p>
            <a:pPr lvl="1">
              <a:buFont typeface="Arial" panose="020B0604020202020204" pitchFamily="34" charset="0"/>
              <a:buChar char="•"/>
            </a:pPr>
            <a:r>
              <a:rPr lang="en-US" sz="1100" dirty="0"/>
              <a:t>Joint NDP based feedback will be based on large V-based feedback where the eigen-vectors span the antennas across both Aps	. </a:t>
            </a:r>
          </a:p>
          <a:p>
            <a:endParaRPr lang="en-US" sz="1400" dirty="0"/>
          </a:p>
          <a:p>
            <a:endParaRPr lang="en-US" sz="1400" dirty="0"/>
          </a:p>
          <a:p>
            <a:endParaRPr lang="en-US" sz="1400" dirty="0"/>
          </a:p>
          <a:p>
            <a:endParaRPr lang="en-US" sz="1400" dirty="0"/>
          </a:p>
          <a:p>
            <a:endParaRPr lang="en-US" sz="1400" dirty="0"/>
          </a:p>
          <a:p>
            <a:endParaRPr lang="en-US" sz="1400" dirty="0"/>
          </a:p>
          <a:p>
            <a:r>
              <a:rPr lang="en-US" sz="1400" dirty="0"/>
              <a:t>Move: Sameer Vermani		Second:</a:t>
            </a:r>
          </a:p>
          <a:p>
            <a:r>
              <a:rPr lang="en-US" sz="1400" dirty="0"/>
              <a:t>Discussion:</a:t>
            </a:r>
          </a:p>
          <a:p>
            <a:pPr marL="0" indent="0"/>
            <a:r>
              <a:rPr lang="en-US" sz="1400" dirty="0"/>
              <a:t>Result:.</a:t>
            </a:r>
          </a:p>
          <a:p>
            <a:pPr algn="l"/>
            <a:r>
              <a:rPr lang="en-US" sz="1400" b="0" i="1" dirty="0"/>
              <a:t>Reference documents:[24/1542r5]. SP result:</a:t>
            </a:r>
            <a:r>
              <a:rPr lang="en-US" sz="1400" b="0" i="1" dirty="0">
                <a:solidFill>
                  <a:srgbClr val="FF0000"/>
                </a:solidFill>
              </a:rPr>
              <a:t>??</a:t>
            </a:r>
            <a:r>
              <a:rPr lang="en-US" sz="1400" b="0" i="1" dirty="0"/>
              <a:t>.</a:t>
            </a:r>
          </a:p>
          <a:p>
            <a:r>
              <a:rPr lang="en-US" sz="14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367004DB-E274-FBD3-0BA9-970AB6014BD1}"/>
              </a:ext>
            </a:extLst>
          </p:cNvPr>
          <p:cNvPicPr>
            <a:picLocks noChangeAspect="1"/>
          </p:cNvPicPr>
          <p:nvPr/>
        </p:nvPicPr>
        <p:blipFill>
          <a:blip r:embed="rId2"/>
          <a:stretch>
            <a:fillRect/>
          </a:stretch>
        </p:blipFill>
        <p:spPr>
          <a:xfrm>
            <a:off x="1714500" y="3733800"/>
            <a:ext cx="5715000" cy="1487129"/>
          </a:xfrm>
          <a:prstGeom prst="rect">
            <a:avLst/>
          </a:prstGeom>
        </p:spPr>
      </p:pic>
    </p:spTree>
    <p:extLst>
      <p:ext uri="{BB962C8B-B14F-4D97-AF65-F5344CB8AC3E}">
        <p14:creationId xmlns:p14="http://schemas.microsoft.com/office/powerpoint/2010/main" val="28977454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103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For joint NDP based sounding, one AP will frequency synchronize to the other for both of its NDP transmissions</a:t>
            </a:r>
          </a:p>
          <a:p>
            <a:pPr lvl="1">
              <a:buFont typeface="Arial" panose="020B0604020202020204" pitchFamily="34" charset="0"/>
              <a:buChar char="•"/>
            </a:pPr>
            <a:r>
              <a:rPr lang="en-US" sz="1400" dirty="0"/>
              <a:t>For both the NDPs, the AP doing the correction brings its frequency within a certain TBD range of the reference AP	</a:t>
            </a:r>
            <a:r>
              <a:rPr lang="en-US" sz="1200" dirty="0"/>
              <a:t>. </a:t>
            </a:r>
          </a:p>
          <a:p>
            <a:endParaRPr lang="en-US" sz="1600" dirty="0"/>
          </a:p>
          <a:p>
            <a:r>
              <a:rPr lang="en-US" sz="1600" dirty="0"/>
              <a:t>Move: Sameer Vermani		Second:</a:t>
            </a:r>
          </a:p>
          <a:p>
            <a:r>
              <a:rPr lang="en-US" sz="1600" dirty="0"/>
              <a:t>Discussion:</a:t>
            </a:r>
          </a:p>
          <a:p>
            <a:pPr marL="0" indent="0"/>
            <a:r>
              <a:rPr lang="en-US" sz="1600" dirty="0"/>
              <a:t>Result:.</a:t>
            </a:r>
          </a:p>
          <a:p>
            <a:endParaRPr lang="en-US" sz="1600" dirty="0"/>
          </a:p>
          <a:p>
            <a:pPr algn="l"/>
            <a:r>
              <a:rPr lang="en-US" sz="1600" b="0" i="1" dirty="0"/>
              <a:t>Reference documents:[24/1542r5]. SP result:</a:t>
            </a:r>
            <a:r>
              <a:rPr lang="en-US" sz="1600" b="0" i="1" dirty="0">
                <a:solidFill>
                  <a:srgbClr val="FF0000"/>
                </a:solidFill>
              </a:rPr>
              <a:t>??</a:t>
            </a:r>
            <a:r>
              <a:rPr lang="en-US" sz="1600" b="0" i="1" dirty="0"/>
              <a: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3337929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104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For joint NDP based sounding, one AP will frequency synchronize to the other for both of its NDP transmissions</a:t>
            </a:r>
          </a:p>
          <a:p>
            <a:pPr lvl="1">
              <a:buFont typeface="Arial" panose="020B0604020202020204" pitchFamily="34" charset="0"/>
              <a:buChar char="•"/>
            </a:pPr>
            <a:r>
              <a:rPr lang="en-US" sz="1400" dirty="0"/>
              <a:t>For both the NDPs, the AP doing the correction brings its frequency within a certain TBD range of the reference AP. </a:t>
            </a:r>
          </a:p>
          <a:p>
            <a:endParaRPr lang="en-US" sz="1600" dirty="0"/>
          </a:p>
          <a:p>
            <a:r>
              <a:rPr lang="en-US" sz="1600" dirty="0"/>
              <a:t>Move: Sameer Vermani		Second:</a:t>
            </a:r>
          </a:p>
          <a:p>
            <a:r>
              <a:rPr lang="en-US" sz="1600" dirty="0"/>
              <a:t>Discussion:</a:t>
            </a:r>
          </a:p>
          <a:p>
            <a:pPr marL="0" indent="0"/>
            <a:r>
              <a:rPr lang="en-US" sz="1600" dirty="0"/>
              <a:t>Result:.</a:t>
            </a:r>
          </a:p>
          <a:p>
            <a:endParaRPr lang="en-US" sz="1600" dirty="0"/>
          </a:p>
          <a:p>
            <a:pPr algn="l"/>
            <a:r>
              <a:rPr lang="en-US" sz="1600" b="0" i="1" dirty="0"/>
              <a:t>Reference documents:[24/1542r5]. SP result:</a:t>
            </a:r>
            <a:r>
              <a:rPr lang="en-US" sz="1600" b="0" i="1" dirty="0">
                <a:solidFill>
                  <a:srgbClr val="FF0000"/>
                </a:solidFill>
              </a:rPr>
              <a:t>??</a:t>
            </a:r>
            <a:r>
              <a:rPr lang="en-US" sz="1600" b="0" i="1" dirty="0"/>
              <a: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314573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105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In the UHR sounding process for COBF, for the joint sounding case as well as for the sequential sounding case, the NDP shall always carry the BSS color of the AP which transmitted the NDPA. </a:t>
            </a:r>
          </a:p>
          <a:p>
            <a:endParaRPr lang="en-US" sz="1600" dirty="0"/>
          </a:p>
          <a:p>
            <a:endParaRPr lang="en-US" sz="1600" dirty="0"/>
          </a:p>
          <a:p>
            <a:endParaRPr lang="en-US" sz="1600" dirty="0"/>
          </a:p>
          <a:p>
            <a:r>
              <a:rPr lang="en-US" sz="1600" dirty="0"/>
              <a:t>Move: Sameer Vermani		Second:</a:t>
            </a:r>
          </a:p>
          <a:p>
            <a:r>
              <a:rPr lang="en-US" sz="1600" dirty="0"/>
              <a:t>Discussion:</a:t>
            </a:r>
          </a:p>
          <a:p>
            <a:pPr marL="0" indent="0"/>
            <a:r>
              <a:rPr lang="en-US" sz="1600" dirty="0"/>
              <a:t>Result:.</a:t>
            </a:r>
          </a:p>
          <a:p>
            <a:endParaRPr lang="en-US" sz="1600" dirty="0"/>
          </a:p>
          <a:p>
            <a:pPr algn="l"/>
            <a:r>
              <a:rPr lang="en-US" sz="1600" b="0" i="1" dirty="0"/>
              <a:t>Reference documents:[24/1542r5]. SP result:</a:t>
            </a:r>
            <a:r>
              <a:rPr lang="en-US" sz="1600" b="0" i="1" dirty="0">
                <a:solidFill>
                  <a:srgbClr val="FF0000"/>
                </a:solidFill>
              </a:rPr>
              <a:t>??</a:t>
            </a:r>
            <a:r>
              <a:rPr lang="en-US" sz="1600" b="0" i="1" dirty="0"/>
              <a:t>.</a:t>
            </a:r>
          </a:p>
          <a:p>
            <a:endParaRPr lang="en-US" sz="1600" dirty="0"/>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11135669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106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	ELR Mark symbols will be composed of two 1x OFDM symbols. Each symbol will have a duration of 4μS (3.2μS + GI=0.8μS). </a:t>
            </a:r>
          </a:p>
          <a:p>
            <a:endParaRPr lang="en-US" sz="1600" dirty="0"/>
          </a:p>
          <a:p>
            <a:endParaRPr lang="en-US" sz="1600" dirty="0"/>
          </a:p>
          <a:p>
            <a:endParaRPr lang="en-US" sz="1600" dirty="0"/>
          </a:p>
          <a:p>
            <a:r>
              <a:rPr lang="en-US" sz="1600" dirty="0"/>
              <a:t>Move: Rethna Pulikkoonattu		Second:</a:t>
            </a:r>
          </a:p>
          <a:p>
            <a:r>
              <a:rPr lang="en-US" sz="1600" dirty="0"/>
              <a:t>Discussion:</a:t>
            </a:r>
          </a:p>
          <a:p>
            <a:pPr marL="0" indent="0"/>
            <a:r>
              <a:rPr lang="en-US" sz="1600" dirty="0"/>
              <a:t>Result:.</a:t>
            </a:r>
          </a:p>
          <a:p>
            <a:endParaRPr lang="en-US" sz="1600" dirty="0"/>
          </a:p>
          <a:p>
            <a:pPr algn="l"/>
            <a:r>
              <a:rPr lang="en-US" sz="1600" b="0" i="1" dirty="0"/>
              <a:t>Reference documents:[1571r2].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36843402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107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400" dirty="0"/>
              <a:t>ELR Mark symbols will have the following tone mapping:</a:t>
            </a:r>
          </a:p>
          <a:p>
            <a:pPr>
              <a:buFont typeface="Arial" panose="020B0604020202020204" pitchFamily="34" charset="0"/>
              <a:buChar char="•"/>
            </a:pPr>
            <a:r>
              <a:rPr lang="en-US" sz="1400" dirty="0"/>
              <a:t>The 48 data tones are Q-BPSK mapped </a:t>
            </a:r>
          </a:p>
          <a:p>
            <a:pPr>
              <a:buFont typeface="Arial" panose="020B0604020202020204" pitchFamily="34" charset="0"/>
              <a:buChar char="•"/>
            </a:pPr>
            <a:r>
              <a:rPr lang="en-US" sz="1400" dirty="0"/>
              <a:t>The pilots follow BPSK mapping (polarity -1 applied to [1,1,1,-1]). </a:t>
            </a:r>
          </a:p>
          <a:p>
            <a:endParaRPr lang="en-US" sz="1600" dirty="0"/>
          </a:p>
          <a:p>
            <a:endParaRPr lang="en-US" sz="1600" dirty="0"/>
          </a:p>
          <a:p>
            <a:endParaRPr lang="en-US" sz="1600" dirty="0"/>
          </a:p>
          <a:p>
            <a:r>
              <a:rPr lang="en-US" sz="1600" dirty="0"/>
              <a:t>Move: Rethna Pulikkoonattu		Second:</a:t>
            </a:r>
          </a:p>
          <a:p>
            <a:r>
              <a:rPr lang="en-US" sz="1600" dirty="0"/>
              <a:t>Discussion:</a:t>
            </a:r>
          </a:p>
          <a:p>
            <a:pPr marL="0" indent="0"/>
            <a:r>
              <a:rPr lang="en-US" sz="1600" dirty="0"/>
              <a:t>Result:.</a:t>
            </a:r>
          </a:p>
          <a:p>
            <a:endParaRPr lang="en-US" sz="1600" dirty="0"/>
          </a:p>
          <a:p>
            <a:pPr algn="l"/>
            <a:r>
              <a:rPr lang="en-US" sz="1600" b="0" i="1" dirty="0"/>
              <a:t>Reference documents:[1571r2].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5460579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108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200" dirty="0"/>
              <a:t>Move to add to the TGbn SFD the following: </a:t>
            </a:r>
          </a:p>
          <a:p>
            <a:pPr>
              <a:buFont typeface="Arial" panose="020B0604020202020204" pitchFamily="34" charset="0"/>
              <a:buChar char="•"/>
            </a:pPr>
            <a:r>
              <a:rPr lang="en-US" sz="1200" dirty="0"/>
              <a:t>Adopt the ELR Mark sequence design as described by the matrix H in 24/1571r2. The detailed design is as described in the slides 8-9 of 24/1571r2.</a:t>
            </a:r>
          </a:p>
          <a:p>
            <a:pPr lvl="1">
              <a:buFont typeface="Arial" panose="020B0604020202020204" pitchFamily="34" charset="0"/>
              <a:buChar char="•"/>
            </a:pPr>
            <a:r>
              <a:rPr lang="en-US" sz="900" b="0" i="0" dirty="0">
                <a:solidFill>
                  <a:srgbClr val="000000"/>
                </a:solidFill>
                <a:effectLst/>
                <a:latin typeface="Times New Roman" panose="02020603050405020304" pitchFamily="18" charset="0"/>
              </a:rPr>
              <a:t>𝐻́  = [𝐻 𝐻𝕁; 𝐻 -𝐻𝕁], where 𝕁 is the exchange matrix of size 48x48</a:t>
            </a:r>
            <a:r>
              <a:rPr lang="en-US" sz="1000" dirty="0"/>
              <a:t>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Move: Rethna Pulikkoonattu 	Second:</a:t>
            </a:r>
          </a:p>
          <a:p>
            <a:r>
              <a:rPr lang="en-US" sz="1200" dirty="0"/>
              <a:t>Discussion:</a:t>
            </a:r>
          </a:p>
          <a:p>
            <a:pPr marL="0" indent="0"/>
            <a:r>
              <a:rPr lang="en-US" sz="1200" dirty="0"/>
              <a:t>Result:.</a:t>
            </a:r>
          </a:p>
          <a:p>
            <a:endParaRPr lang="en-US" sz="1200" dirty="0"/>
          </a:p>
          <a:p>
            <a:pPr algn="l"/>
            <a:r>
              <a:rPr lang="en-US" sz="1200" b="0" i="1" dirty="0"/>
              <a:t>Reference documents:[1571r2]. SP result: No objection.</a:t>
            </a:r>
          </a:p>
          <a:p>
            <a:r>
              <a:rPr lang="en-US" sz="12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37175790-E98E-CEFB-46E6-765A862D1EBE}"/>
              </a:ext>
            </a:extLst>
          </p:cNvPr>
          <p:cNvPicPr>
            <a:picLocks noChangeAspect="1"/>
          </p:cNvPicPr>
          <p:nvPr/>
        </p:nvPicPr>
        <p:blipFill>
          <a:blip r:embed="rId2"/>
          <a:stretch>
            <a:fillRect/>
          </a:stretch>
        </p:blipFill>
        <p:spPr>
          <a:xfrm>
            <a:off x="4609306" y="2506849"/>
            <a:ext cx="3672389" cy="3283261"/>
          </a:xfrm>
          <a:prstGeom prst="rect">
            <a:avLst/>
          </a:prstGeom>
        </p:spPr>
      </p:pic>
    </p:spTree>
    <p:extLst>
      <p:ext uri="{BB962C8B-B14F-4D97-AF65-F5344CB8AC3E}">
        <p14:creationId xmlns:p14="http://schemas.microsoft.com/office/powerpoint/2010/main" val="261245223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109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	The following design for 20MHz 4xLTF for DRU:</a:t>
            </a:r>
          </a:p>
          <a:p>
            <a:pPr lvl="1">
              <a:buFont typeface="Arial" panose="020B0604020202020204" pitchFamily="34" charset="0"/>
              <a:buChar char="•"/>
            </a:pPr>
            <a:r>
              <a:rPr lang="en-US" sz="1200" dirty="0"/>
              <a:t>LTF-122:122 = [ ... </a:t>
            </a:r>
          </a:p>
          <a:p>
            <a:pPr marL="457200" lvl="1" indent="0"/>
            <a:r>
              <a:rPr lang="en-US" sz="1200" dirty="0"/>
              <a:t>0  0 -1 +1 -1 +1 -1 +1 +1 +1 -1 +1 +1 -1 +1 -1 -1 -1 -1 +1 -1 -1 +1 -1 -1 +1 +1 -1 -1 -1 -1 -1 -1 -1 +1 ...</a:t>
            </a:r>
          </a:p>
          <a:p>
            <a:pPr marL="457200" lvl="1" indent="0"/>
            <a:r>
              <a:rPr lang="en-US" sz="1200" dirty="0"/>
              <a:t>+1 -1 +1 -1 +1 +1 -1 +1 -1 +1 -1 -1 -1 -1 -1 +1 +1 +1 -1 +1 +1 -1 -1 +1 +1 -1 +1 -1 +1 -1 +1 -1 -1 +1 -1 ...</a:t>
            </a:r>
          </a:p>
          <a:p>
            <a:pPr marL="457200" lvl="1" indent="0"/>
            <a:r>
              <a:rPr lang="en-US" sz="1200" dirty="0"/>
              <a:t>+1 +1 +1 +1 -1 +1 +1 -1 +1 -1 -1 -1 +1 +1 -1 +1 -1 -1 +1 -1 -1 -1 -1 -1 -1 +1 -1 +1 -1 -1 +1 +1 -1 +1 +1 ...</a:t>
            </a:r>
          </a:p>
          <a:p>
            <a:pPr marL="457200" lvl="1" indent="0"/>
            <a:r>
              <a:rPr lang="en-US" sz="1200" dirty="0"/>
              <a:t>-1 +1 +1 -1 +1 +1 -1 +1 -1 +1 -1 +1 -1 -1 +1 -1  0  0  0 -1 +1 -1 +1 -1 -1 +1 -1 -1 -1 +1 -1 +1 -1 -1 -1 ...</a:t>
            </a:r>
          </a:p>
          <a:p>
            <a:pPr marL="457200" lvl="1" indent="0"/>
            <a:r>
              <a:rPr lang="en-US" sz="1200" dirty="0"/>
              <a:t>+1 +1 +1 -1 +1 -1 -1 -1 -1 -1 -1 -1 -1 -1 -1 -1 +1 +1 -1 +1 -1 -1 -1 -1 +1 +1 +1 +1 +1 -1 -1 +1 -1 -1 +1 ...</a:t>
            </a:r>
          </a:p>
          <a:p>
            <a:pPr marL="457200" lvl="1" indent="0"/>
            <a:r>
              <a:rPr lang="en-US" sz="1200" dirty="0"/>
              <a:t>+1 -1 -1 -1 -1 +1 -1 +1 +1 -1 -1 +1 +1 +1 -1 -1 +1 -1 -1 -1 -1 +1 -1 +1 +1 -1 -1 +1 -1 +1 +1 -1 +1 +1 -1 ...</a:t>
            </a:r>
          </a:p>
          <a:p>
            <a:pPr marL="457200" lvl="1" indent="0"/>
            <a:r>
              <a:rPr lang="en-US" sz="1200" dirty="0"/>
              <a:t>+1 +1 -1 +1 +1 -1 +1 -1 +1 -1 -1 +1 +1 -1 -1 -1 -1 +1 +1 +1 -1 -1 -1 -1 +1 -1 -1 -1 +1 +1 +1 -1 +1  0  0 ];</a:t>
            </a:r>
          </a:p>
          <a:p>
            <a:endParaRPr lang="en-US" sz="1600" dirty="0"/>
          </a:p>
          <a:p>
            <a:r>
              <a:rPr lang="en-US" sz="1600" dirty="0"/>
              <a:t>Move: Ron Porat		Second:</a:t>
            </a:r>
          </a:p>
          <a:p>
            <a:r>
              <a:rPr lang="en-US" sz="1600" dirty="0"/>
              <a:t>Discussion:</a:t>
            </a:r>
          </a:p>
          <a:p>
            <a:pPr marL="0" indent="0"/>
            <a:r>
              <a:rPr lang="en-US" sz="1600" dirty="0"/>
              <a:t>Result:.</a:t>
            </a:r>
          </a:p>
          <a:p>
            <a:endParaRPr lang="en-US" sz="1600" dirty="0"/>
          </a:p>
          <a:p>
            <a:pPr algn="l"/>
            <a:r>
              <a:rPr lang="en-US" sz="1600" b="0" i="1" dirty="0"/>
              <a:t>Reference documents:[24/1567]. SP result:59Y 13 N, </a:t>
            </a:r>
            <a:r>
              <a:rPr lang="en-US" sz="1600" b="0" i="1" dirty="0">
                <a:solidFill>
                  <a:srgbClr val="FF0000"/>
                </a:solidFill>
              </a:rPr>
              <a:t>??</a:t>
            </a:r>
            <a:r>
              <a:rPr lang="en-US" sz="1600" b="0" i="1" dirty="0"/>
              <a:t>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68308933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110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600200"/>
            <a:ext cx="7770813" cy="4494213"/>
          </a:xfrm>
        </p:spPr>
        <p:txBody>
          <a:bodyPr/>
          <a:lstStyle/>
          <a:p>
            <a:r>
              <a:rPr lang="en-US" sz="1200" dirty="0"/>
              <a:t>Move to add to the TGbn SFD the following: </a:t>
            </a:r>
          </a:p>
          <a:p>
            <a:pPr>
              <a:buFont typeface="Arial" panose="020B0604020202020204" pitchFamily="34" charset="0"/>
              <a:buChar char="•"/>
            </a:pPr>
            <a:r>
              <a:rPr lang="en-US" sz="1200" dirty="0"/>
              <a:t>The following design for 80MHz 4xLTF for DRU</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Move: Ron Porat		Second:</a:t>
            </a:r>
          </a:p>
          <a:p>
            <a:r>
              <a:rPr lang="en-US" sz="1200" dirty="0"/>
              <a:t>Discussion:</a:t>
            </a:r>
          </a:p>
          <a:p>
            <a:pPr marL="0" indent="0"/>
            <a:r>
              <a:rPr lang="en-US" sz="1200" dirty="0"/>
              <a:t>Result:.</a:t>
            </a:r>
          </a:p>
          <a:p>
            <a:endParaRPr lang="en-US" sz="1200" dirty="0"/>
          </a:p>
          <a:p>
            <a:pPr algn="l"/>
            <a:r>
              <a:rPr lang="en-US" sz="1200" b="0" i="1" dirty="0"/>
              <a:t>Reference documents:[24/1567]. SP result:74Y 8N</a:t>
            </a:r>
            <a:r>
              <a:rPr lang="en-US" sz="1200" b="0" i="1" dirty="0">
                <a:solidFill>
                  <a:srgbClr val="FF0000"/>
                </a:solidFill>
              </a:rPr>
              <a:t>, ??</a:t>
            </a:r>
            <a:r>
              <a:rPr lang="en-US" sz="1200" b="0" i="1" dirty="0"/>
              <a:t>A.</a:t>
            </a:r>
          </a:p>
          <a:p>
            <a:r>
              <a:rPr lang="en-US" sz="12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12" name="Picture 11">
            <a:extLst>
              <a:ext uri="{FF2B5EF4-FFF2-40B4-BE49-F238E27FC236}">
                <a16:creationId xmlns:a16="http://schemas.microsoft.com/office/drawing/2014/main" id="{AC3E85BB-7BFF-52F0-4FED-1C3CD6FA5D2D}"/>
              </a:ext>
            </a:extLst>
          </p:cNvPr>
          <p:cNvPicPr>
            <a:picLocks noChangeAspect="1"/>
          </p:cNvPicPr>
          <p:nvPr/>
        </p:nvPicPr>
        <p:blipFill>
          <a:blip r:embed="rId2"/>
          <a:stretch>
            <a:fillRect/>
          </a:stretch>
        </p:blipFill>
        <p:spPr>
          <a:xfrm>
            <a:off x="4124063" y="2105509"/>
            <a:ext cx="4419600" cy="3125259"/>
          </a:xfrm>
          <a:prstGeom prst="rect">
            <a:avLst/>
          </a:prstGeom>
        </p:spPr>
      </p:pic>
    </p:spTree>
    <p:extLst>
      <p:ext uri="{BB962C8B-B14F-4D97-AF65-F5344CB8AC3E}">
        <p14:creationId xmlns:p14="http://schemas.microsoft.com/office/powerpoint/2010/main" val="208148748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111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400" dirty="0"/>
              <a:t>Move to add to the TGbn SFD the following: </a:t>
            </a:r>
          </a:p>
          <a:p>
            <a:pPr>
              <a:buFont typeface="Arial" panose="020B0604020202020204" pitchFamily="34" charset="0"/>
              <a:buChar char="•"/>
            </a:pPr>
            <a:r>
              <a:rPr lang="en-US" sz="1400" dirty="0"/>
              <a:t>	The 40MHz DBW 4xLTF sequence design for DRU is the following. </a:t>
            </a:r>
          </a:p>
          <a:p>
            <a:pPr lvl="1">
              <a:buFont typeface="Arial" panose="020B0604020202020204" pitchFamily="34" charset="0"/>
              <a:buChar char="•"/>
            </a:pPr>
            <a:r>
              <a:rPr lang="en-US" sz="1100" dirty="0"/>
              <a:t>LTF</a:t>
            </a:r>
            <a:r>
              <a:rPr lang="en-US" sz="1100" baseline="-25000" dirty="0"/>
              <a:t>-244:244</a:t>
            </a:r>
            <a:r>
              <a:rPr lang="en-US" sz="1100" dirty="0"/>
              <a:t>=[-1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0  0  0  0  0 -1 -1 -1 -1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1 -1]</a:t>
            </a:r>
          </a:p>
          <a:p>
            <a:r>
              <a:rPr lang="en-US" sz="1400" dirty="0"/>
              <a:t>Move: </a:t>
            </a:r>
            <a:r>
              <a:rPr lang="en-US" sz="1400" dirty="0" err="1"/>
              <a:t>Chenchen</a:t>
            </a:r>
            <a:r>
              <a:rPr lang="en-US" sz="1400" dirty="0"/>
              <a:t> Liu		Second:</a:t>
            </a:r>
          </a:p>
          <a:p>
            <a:r>
              <a:rPr lang="en-US" sz="1400" dirty="0"/>
              <a:t>Discussion:</a:t>
            </a:r>
          </a:p>
          <a:p>
            <a:pPr marL="0" indent="0"/>
            <a:r>
              <a:rPr lang="en-US" sz="1400" dirty="0"/>
              <a:t>Result:.</a:t>
            </a:r>
          </a:p>
          <a:p>
            <a:endParaRPr lang="en-US" sz="1400" dirty="0"/>
          </a:p>
          <a:p>
            <a:pPr algn="l"/>
            <a:r>
              <a:rPr lang="en-US" sz="1400" b="0" i="1" dirty="0"/>
              <a:t>Reference documents:[24/1901r0]. SP result: No objection.</a:t>
            </a:r>
          </a:p>
          <a:p>
            <a:r>
              <a:rPr lang="en-US" sz="14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097712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5EAFD68-F190-B166-58F1-54A9DE489FEF}"/>
              </a:ext>
            </a:extLst>
          </p:cNvPr>
          <p:cNvSpPr>
            <a:spLocks noGrp="1"/>
          </p:cNvSpPr>
          <p:nvPr>
            <p:ph type="title"/>
          </p:nvPr>
        </p:nvSpPr>
        <p:spPr/>
        <p:txBody>
          <a:bodyPr/>
          <a:lstStyle/>
          <a:p>
            <a:r>
              <a:rPr lang="en-US" dirty="0">
                <a:solidFill>
                  <a:schemeClr val="tx1"/>
                </a:solidFill>
              </a:rPr>
              <a:t>Motion 8 (MAC)</a:t>
            </a:r>
            <a:endParaRPr lang="en-US" dirty="0"/>
          </a:p>
        </p:txBody>
      </p:sp>
      <p:sp>
        <p:nvSpPr>
          <p:cNvPr id="3" name="Content Placeholder 2">
            <a:extLst>
              <a:ext uri="{FF2B5EF4-FFF2-40B4-BE49-F238E27FC236}">
                <a16:creationId xmlns:a16="http://schemas.microsoft.com/office/drawing/2014/main" id="{CF44AB6B-40B6-FDAE-0931-80359FC06C77}"/>
              </a:ext>
            </a:extLst>
          </p:cNvPr>
          <p:cNvSpPr>
            <a:spLocks noGrp="1"/>
          </p:cNvSpPr>
          <p:nvPr>
            <p:ph idx="1"/>
          </p:nvPr>
        </p:nvSpPr>
        <p:spPr>
          <a:xfrm>
            <a:off x="685800" y="1981200"/>
            <a:ext cx="7770813" cy="4419600"/>
          </a:xfrm>
        </p:spPr>
        <p:txBody>
          <a:bodyPr/>
          <a:lstStyle/>
          <a:p>
            <a:r>
              <a:rPr lang="en-US" sz="1800" dirty="0"/>
              <a:t>Move to add the following text to the TGbn SFD</a:t>
            </a:r>
          </a:p>
          <a:p>
            <a:pPr>
              <a:buFont typeface="Arial" panose="020B0604020202020204" pitchFamily="34" charset="0"/>
              <a:buChar char="•"/>
            </a:pPr>
            <a:r>
              <a:rPr lang="en-US" sz="1600" dirty="0"/>
              <a:t> 11bn defines a mechanism that when a non-AP MLD roams from one AP MLD to another AP MLD, the context related to the non-AP MLD is transferred from the one AP MLD to the other AP MLD such that it preserves the data exchange context for the non-AP MLD.</a:t>
            </a:r>
          </a:p>
          <a:p>
            <a:pPr lvl="1">
              <a:buFont typeface="Arial" panose="020B0604020202020204" pitchFamily="34" charset="0"/>
              <a:buChar char="•"/>
            </a:pPr>
            <a:r>
              <a:rPr lang="en-US" sz="1200" dirty="0"/>
              <a:t>Details of the context (e.g., security association context) that can be transferred are TBD</a:t>
            </a:r>
          </a:p>
          <a:p>
            <a:pPr lvl="1">
              <a:buFont typeface="Arial" panose="020B0604020202020204" pitchFamily="34" charset="0"/>
              <a:buChar char="•"/>
            </a:pPr>
            <a:r>
              <a:rPr lang="en-US" sz="1200" dirty="0"/>
              <a:t>Framework to transfer the context is TBD.</a:t>
            </a:r>
          </a:p>
          <a:p>
            <a:r>
              <a:rPr lang="en-US" sz="1800" dirty="0"/>
              <a:t>Move: Po-Kai Huang			Second: Gaurav Patwardhan</a:t>
            </a:r>
          </a:p>
          <a:p>
            <a:r>
              <a:rPr lang="en-US" sz="1800" dirty="0"/>
              <a:t>Discussion: Some.</a:t>
            </a:r>
          </a:p>
          <a:p>
            <a:pPr marL="0" indent="0"/>
            <a:r>
              <a:rPr lang="en-US" sz="1800" dirty="0"/>
              <a:t>Preliminary Result: 122Y, 71N, 34A</a:t>
            </a:r>
          </a:p>
          <a:p>
            <a:pPr marL="0" indent="0"/>
            <a:r>
              <a:rPr lang="en-US" sz="1800" dirty="0">
                <a:highlight>
                  <a:srgbClr val="FF0000"/>
                </a:highlight>
              </a:rPr>
              <a:t>Result: 121Y, 71N, 34A (fails)</a:t>
            </a:r>
          </a:p>
          <a:p>
            <a:endParaRPr lang="en-US" sz="1200" b="0" dirty="0"/>
          </a:p>
          <a:p>
            <a:r>
              <a:rPr lang="en-US" sz="1200" b="0" dirty="0"/>
              <a:t>Note: Discussed in one of the MAC ad-hoc sessions (several submissions were discussing similar concept, ref: </a:t>
            </a:r>
            <a:r>
              <a:rPr lang="pt-BR" sz="1200" b="0" i="0" dirty="0">
                <a:solidFill>
                  <a:srgbClr val="1155CC"/>
                </a:solidFill>
                <a:effectLst/>
                <a:hlinkClick r:id="rId2"/>
              </a:rPr>
              <a:t>23/0322r0</a:t>
            </a:r>
            <a:r>
              <a:rPr lang="pt-BR" sz="1200" b="0" i="0" dirty="0">
                <a:solidFill>
                  <a:srgbClr val="222222"/>
                </a:solidFill>
                <a:effectLst/>
              </a:rPr>
              <a:t>,</a:t>
            </a:r>
            <a:r>
              <a:rPr lang="en-US" sz="1200" b="0" dirty="0"/>
              <a:t> </a:t>
            </a:r>
            <a:r>
              <a:rPr lang="pt-BR" sz="1200" b="0" dirty="0">
                <a:solidFill>
                  <a:srgbClr val="1155CC"/>
                </a:solidFill>
                <a:hlinkClick r:id="rId3"/>
              </a:rPr>
              <a:t>23/1884r2</a:t>
            </a:r>
            <a:r>
              <a:rPr lang="pt-BR" sz="1200" b="0" dirty="0">
                <a:solidFill>
                  <a:schemeClr val="tx1"/>
                </a:solidFill>
              </a:rPr>
              <a:t>,</a:t>
            </a:r>
            <a:r>
              <a:rPr lang="pt-BR" sz="1200" b="0" dirty="0">
                <a:solidFill>
                  <a:srgbClr val="1155CC"/>
                </a:solidFill>
              </a:rPr>
              <a:t> </a:t>
            </a:r>
            <a:r>
              <a:rPr lang="pt-BR" sz="1200" b="0" i="0" dirty="0">
                <a:solidFill>
                  <a:srgbClr val="1155CC"/>
                </a:solidFill>
                <a:effectLst/>
                <a:hlinkClick r:id="rId4"/>
              </a:rPr>
              <a:t>23/1897r0</a:t>
            </a:r>
            <a:r>
              <a:rPr lang="pt-BR" sz="1200" b="0" i="0" dirty="0">
                <a:solidFill>
                  <a:srgbClr val="222222"/>
                </a:solidFill>
                <a:effectLst/>
              </a:rPr>
              <a:t>, </a:t>
            </a:r>
            <a:r>
              <a:rPr lang="pt-BR" sz="1200" b="0" i="0" dirty="0">
                <a:solidFill>
                  <a:srgbClr val="1155CC"/>
                </a:solidFill>
                <a:effectLst/>
                <a:hlinkClick r:id="rId5"/>
              </a:rPr>
              <a:t>23/1908r2</a:t>
            </a:r>
            <a:r>
              <a:rPr lang="pt-BR" sz="1200" b="0" i="0" dirty="0">
                <a:solidFill>
                  <a:srgbClr val="222222"/>
                </a:solidFill>
                <a:effectLst/>
              </a:rPr>
              <a:t>, </a:t>
            </a:r>
            <a:r>
              <a:rPr lang="pt-BR" sz="1200" b="0" i="0" dirty="0">
                <a:solidFill>
                  <a:srgbClr val="1155CC"/>
                </a:solidFill>
                <a:effectLst/>
                <a:hlinkClick r:id="rId6"/>
              </a:rPr>
              <a:t>23/1937r1</a:t>
            </a:r>
            <a:r>
              <a:rPr lang="pt-BR" sz="1200" b="0" i="0" dirty="0">
                <a:solidFill>
                  <a:srgbClr val="222222"/>
                </a:solidFill>
                <a:effectLst/>
              </a:rPr>
              <a:t>, </a:t>
            </a:r>
            <a:r>
              <a:rPr lang="pt-BR" sz="1200" b="0" dirty="0">
                <a:solidFill>
                  <a:srgbClr val="1155CC"/>
                </a:solidFill>
                <a:hlinkClick r:id="rId7"/>
              </a:rPr>
              <a:t>23/1971r2</a:t>
            </a:r>
            <a:r>
              <a:rPr lang="pt-BR" sz="1200" b="0" i="0" dirty="0">
                <a:solidFill>
                  <a:srgbClr val="1155CC"/>
                </a:solidFill>
                <a:effectLst/>
              </a:rPr>
              <a:t>, </a:t>
            </a:r>
            <a:r>
              <a:rPr lang="pt-BR" sz="1200" b="0" i="0" dirty="0">
                <a:solidFill>
                  <a:srgbClr val="1155CC"/>
                </a:solidFill>
                <a:effectLst/>
                <a:hlinkClick r:id="rId8"/>
              </a:rPr>
              <a:t>23/1996r0</a:t>
            </a:r>
            <a:r>
              <a:rPr lang="pt-BR" sz="1200" b="0" i="0" dirty="0">
                <a:solidFill>
                  <a:srgbClr val="1155CC"/>
                </a:solidFill>
                <a:effectLst/>
              </a:rPr>
              <a:t>,</a:t>
            </a:r>
            <a:r>
              <a:rPr lang="pt-BR" sz="1200" b="0" i="0" dirty="0">
                <a:solidFill>
                  <a:srgbClr val="222222"/>
                </a:solidFill>
                <a:effectLst/>
              </a:rPr>
              <a:t> </a:t>
            </a:r>
            <a:r>
              <a:rPr lang="pt-BR" sz="1200" b="0" i="0" dirty="0">
                <a:solidFill>
                  <a:srgbClr val="1155CC"/>
                </a:solidFill>
                <a:effectLst/>
                <a:hlinkClick r:id="rId9"/>
              </a:rPr>
              <a:t>23/2157r2</a:t>
            </a:r>
            <a:r>
              <a:rPr lang="en-US" sz="1200" b="0" dirty="0"/>
              <a:t>) during which a similar SP was run. SP result was 100Y, 28N, 18A.</a:t>
            </a:r>
            <a:endParaRPr lang="en-US" sz="1600" dirty="0"/>
          </a:p>
          <a:p>
            <a:pPr algn="l"/>
            <a:r>
              <a:rPr lang="pt-BR" sz="1200" b="0" i="0" dirty="0">
                <a:solidFill>
                  <a:srgbClr val="222222"/>
                </a:solidFill>
                <a:effectLst/>
                <a:latin typeface="Arial" panose="020B0604020202020204" pitchFamily="34" charset="0"/>
              </a:rPr>
              <a:t> </a:t>
            </a:r>
          </a:p>
          <a:p>
            <a:endParaRPr lang="en-US" sz="1600" dirty="0"/>
          </a:p>
          <a:p>
            <a:endParaRPr lang="en-US" sz="1600" dirty="0"/>
          </a:p>
        </p:txBody>
      </p:sp>
      <p:sp>
        <p:nvSpPr>
          <p:cNvPr id="4" name="Slide Number Placeholder 3">
            <a:extLst>
              <a:ext uri="{FF2B5EF4-FFF2-40B4-BE49-F238E27FC236}">
                <a16:creationId xmlns:a16="http://schemas.microsoft.com/office/drawing/2014/main" id="{6BD4BCF9-F321-394C-72E8-877A04CC486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3A938C5-2509-6861-4E28-B996224DF4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42583C-3785-7CB2-3B32-ACDC1F4F8D6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56661752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112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 </a:t>
            </a:r>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48222140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113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 </a:t>
            </a:r>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1716980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114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 </a:t>
            </a:r>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48826226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115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 </a:t>
            </a:r>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14931494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116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 </a:t>
            </a:r>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32771367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117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 </a:t>
            </a:r>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02963710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118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 </a:t>
            </a:r>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0343781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119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 </a:t>
            </a:r>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868542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120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 UHR AP shall indicate to another AP its capability to respond in a TB PPDU or not</a:t>
            </a:r>
          </a:p>
          <a:p>
            <a:endParaRPr lang="en-US" sz="1600" dirty="0"/>
          </a:p>
          <a:p>
            <a:r>
              <a:rPr lang="en-US" sz="1600" dirty="0"/>
              <a:t>Move: Sanket Kalamkar 		Second:</a:t>
            </a:r>
          </a:p>
          <a:p>
            <a:r>
              <a:rPr lang="en-US" sz="1600" dirty="0"/>
              <a:t>Discussion: </a:t>
            </a:r>
          </a:p>
          <a:p>
            <a:pPr marL="0" indent="0"/>
            <a:r>
              <a:rPr lang="en-US" sz="1600" dirty="0"/>
              <a:t>Result:.</a:t>
            </a:r>
          </a:p>
          <a:p>
            <a:endParaRPr lang="en-US" sz="1600" dirty="0"/>
          </a:p>
          <a:p>
            <a:pPr algn="l"/>
            <a:r>
              <a:rPr lang="en-US" sz="1400" b="0" i="1" dirty="0"/>
              <a:t>Reference documents:[23/1895, 24/0423, 24/1016, 24/1017, 24/1225]. SP result:120(Y)/33(N)/44(A).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81605898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121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As part of the C-TDMA procedure, a sharing AP may solicit a poll response in a TB PPDU from another AP only if the other AP has indicated support for responding via a TB PPDU</a:t>
            </a:r>
          </a:p>
          <a:p>
            <a:endParaRPr lang="en-US" sz="1600" dirty="0"/>
          </a:p>
          <a:p>
            <a:r>
              <a:rPr lang="en-US" sz="1600" dirty="0"/>
              <a:t>Move: Sanket Kalamkar		Second:</a:t>
            </a:r>
          </a:p>
          <a:p>
            <a:r>
              <a:rPr lang="en-US" sz="1600" dirty="0"/>
              <a:t>Discussion:</a:t>
            </a:r>
          </a:p>
          <a:p>
            <a:pPr marL="0" indent="0"/>
            <a:r>
              <a:rPr lang="en-US" sz="1600" dirty="0"/>
              <a:t>Result:.</a:t>
            </a:r>
          </a:p>
          <a:p>
            <a:endParaRPr lang="en-US" sz="1600" dirty="0"/>
          </a:p>
          <a:p>
            <a:pPr algn="l"/>
            <a:r>
              <a:rPr lang="en-US" sz="1400" b="0" i="1" dirty="0"/>
              <a:t>Reference documents:[23/1895, 24/0423, 24/1016, 24/1017, 24/1225]. SP result:137(Y)/21(N)/42(A).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297108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43B2640-974D-F213-CD65-5C964A335910}"/>
              </a:ext>
            </a:extLst>
          </p:cNvPr>
          <p:cNvSpPr>
            <a:spLocks noGrp="1"/>
          </p:cNvSpPr>
          <p:nvPr>
            <p:ph type="title"/>
          </p:nvPr>
        </p:nvSpPr>
        <p:spPr>
          <a:xfrm>
            <a:off x="685800" y="685800"/>
            <a:ext cx="7770813" cy="1065213"/>
          </a:xfrm>
        </p:spPr>
        <p:txBody>
          <a:bodyPr/>
          <a:lstStyle/>
          <a:p>
            <a:r>
              <a:rPr lang="en-US" dirty="0"/>
              <a:t>Motion 9 (MAC)</a:t>
            </a:r>
          </a:p>
        </p:txBody>
      </p:sp>
      <p:sp>
        <p:nvSpPr>
          <p:cNvPr id="3" name="Content Placeholder 2">
            <a:extLst>
              <a:ext uri="{FF2B5EF4-FFF2-40B4-BE49-F238E27FC236}">
                <a16:creationId xmlns:a16="http://schemas.microsoft.com/office/drawing/2014/main" id="{EF815B64-0740-8123-E258-849654719FF3}"/>
              </a:ext>
            </a:extLst>
          </p:cNvPr>
          <p:cNvSpPr>
            <a:spLocks noGrp="1"/>
          </p:cNvSpPr>
          <p:nvPr>
            <p:ph idx="1"/>
          </p:nvPr>
        </p:nvSpPr>
        <p:spPr>
          <a:xfrm>
            <a:off x="685800" y="1981200"/>
            <a:ext cx="7770813" cy="4494213"/>
          </a:xfrm>
        </p:spPr>
        <p:txBody>
          <a:bodyPr/>
          <a:lstStyle/>
          <a:p>
            <a:r>
              <a:rPr lang="en-US" sz="1600" dirty="0"/>
              <a:t>Move to add to the TGbn SFD:</a:t>
            </a:r>
          </a:p>
          <a:p>
            <a:pPr>
              <a:buFont typeface="Arial" panose="020B0604020202020204" pitchFamily="34" charset="0"/>
              <a:buChar char="•"/>
            </a:pPr>
            <a:r>
              <a:rPr lang="en-US" sz="1600" dirty="0"/>
              <a:t>	TGbn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sz="1400" dirty="0"/>
              <a:t>Lower capability mode (e.g., 20 MHz BW, one SS, limited data rates, PPDU format)</a:t>
            </a:r>
          </a:p>
          <a:p>
            <a:pPr lvl="1">
              <a:buFont typeface="Arial" panose="020B0604020202020204" pitchFamily="34" charset="0"/>
              <a:buChar char="•"/>
            </a:pPr>
            <a:r>
              <a:rPr lang="en-US" sz="1400" dirty="0"/>
              <a:t>Higher capability mode (e.g., operating BW, NSS and MCSs, with at least one higher capability than that in the lower power capability mode)</a:t>
            </a:r>
          </a:p>
          <a:p>
            <a:pPr lvl="1">
              <a:buFont typeface="Arial" panose="020B0604020202020204" pitchFamily="34" charset="0"/>
              <a:buChar char="•"/>
            </a:pPr>
            <a:r>
              <a:rPr lang="en-US" sz="1400" dirty="0"/>
              <a:t>Initial Control frame is TBD</a:t>
            </a:r>
          </a:p>
          <a:p>
            <a:pPr lvl="1">
              <a:buFont typeface="Arial" panose="020B0604020202020204" pitchFamily="34" charset="0"/>
              <a:buChar char="•"/>
            </a:pPr>
            <a:r>
              <a:rPr lang="en-US" sz="1400" dirty="0"/>
              <a:t>Whether that applies for a non-mobile AP is TBD</a:t>
            </a:r>
          </a:p>
          <a:p>
            <a:r>
              <a:rPr lang="en-US" sz="1600" dirty="0"/>
              <a:t>Move: Laurent Cariou			Second: Ming Gan</a:t>
            </a:r>
          </a:p>
          <a:p>
            <a:r>
              <a:rPr lang="en-US" sz="1600" dirty="0"/>
              <a:t>Discussion: None.</a:t>
            </a:r>
          </a:p>
          <a:p>
            <a:r>
              <a:rPr lang="en-US" sz="1600" dirty="0">
                <a:highlight>
                  <a:srgbClr val="00FF00"/>
                </a:highlight>
              </a:rPr>
              <a:t>Result: Approved with unanimous consent.</a:t>
            </a:r>
          </a:p>
          <a:p>
            <a:pPr marL="0" indent="0"/>
            <a:endParaRPr lang="en-US" sz="1600" dirty="0"/>
          </a:p>
          <a:p>
            <a:r>
              <a:rPr lang="en-US" sz="1400" b="0" dirty="0"/>
              <a:t>Note: Discussed in one of the MAC ad-hoc sessions (several submissions were discussing similar concept, ref: </a:t>
            </a:r>
            <a:r>
              <a:rPr lang="en-US" sz="1400" b="0" dirty="0">
                <a:hlinkClick r:id="rId2"/>
              </a:rPr>
              <a:t>23/10</a:t>
            </a:r>
            <a:r>
              <a:rPr lang="en-US" sz="1400" b="0" dirty="0"/>
              <a:t>, </a:t>
            </a:r>
            <a:r>
              <a:rPr lang="en-US" sz="1400" b="0" dirty="0">
                <a:hlinkClick r:id="rId3"/>
              </a:rPr>
              <a:t>23/1875</a:t>
            </a:r>
            <a:r>
              <a:rPr lang="en-US" sz="1400" b="0" dirty="0"/>
              <a:t>, </a:t>
            </a:r>
            <a:r>
              <a:rPr lang="en-US" sz="1400" b="0" dirty="0">
                <a:hlinkClick r:id="rId4"/>
              </a:rPr>
              <a:t>23/1936</a:t>
            </a:r>
            <a:r>
              <a:rPr lang="en-US" sz="1400" b="0" dirty="0"/>
              <a:t>, </a:t>
            </a:r>
            <a:r>
              <a:rPr lang="en-US" sz="1400" b="0" dirty="0">
                <a:hlinkClick r:id="rId5"/>
              </a:rPr>
              <a:t>23/1965</a:t>
            </a:r>
            <a:r>
              <a:rPr lang="en-US" sz="1400" b="0" dirty="0"/>
              <a:t>, </a:t>
            </a:r>
            <a:r>
              <a:rPr lang="en-US" sz="1400" b="0" dirty="0">
                <a:hlinkClick r:id="rId6"/>
              </a:rPr>
              <a:t>23/2003</a:t>
            </a:r>
            <a:r>
              <a:rPr lang="en-US" sz="1400" b="0" dirty="0"/>
              <a:t>). SP result was: 101Y/11N/23A.</a:t>
            </a:r>
          </a:p>
          <a:p>
            <a:endParaRPr lang="en-US" sz="1600" dirty="0"/>
          </a:p>
        </p:txBody>
      </p:sp>
      <p:sp>
        <p:nvSpPr>
          <p:cNvPr id="4" name="Slide Number Placeholder 3">
            <a:extLst>
              <a:ext uri="{FF2B5EF4-FFF2-40B4-BE49-F238E27FC236}">
                <a16:creationId xmlns:a16="http://schemas.microsoft.com/office/drawing/2014/main" id="{78D70477-8971-86B5-505B-C34F19FF36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9509607-AA5F-0A55-2AD7-E3E5665E4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4F2073-7BF7-0B0D-721A-615B77537F6F}"/>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48902929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122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If a UHR STA (UHR non-AP STA or UHR Mobile AP) operates with the power save mode where the STA transitions from a lower capability mode to a higher capability mode upon reception of an initial control frame (that we call  power save mode DPS), then its associated peer UHR STA shall include an intermediate FCS, if needed by the STA, in the initial control frame that it transmits to the STA.  </a:t>
            </a:r>
          </a:p>
          <a:p>
            <a:pPr lvl="1">
              <a:buFont typeface="Arial" panose="020B0604020202020204" pitchFamily="34" charset="0"/>
              <a:buChar char="•"/>
            </a:pPr>
            <a:r>
              <a:rPr lang="en-US" sz="1600" dirty="0"/>
              <a:t>Note: intermediate FCS may not be needed, for instance, if the STA requires no padding.</a:t>
            </a:r>
          </a:p>
          <a:p>
            <a:pPr marL="0" indent="0"/>
            <a:r>
              <a:rPr lang="en-US" sz="1600" dirty="0"/>
              <a:t>	</a:t>
            </a:r>
          </a:p>
          <a:p>
            <a:r>
              <a:rPr lang="en-US" sz="1600" dirty="0"/>
              <a:t>Move: Sherief Helwa		Second:</a:t>
            </a:r>
          </a:p>
          <a:p>
            <a:r>
              <a:rPr lang="en-US" sz="1600" dirty="0"/>
              <a:t>Discussion:</a:t>
            </a:r>
          </a:p>
          <a:p>
            <a:pPr marL="0" indent="0"/>
            <a:r>
              <a:rPr lang="en-US" sz="1600" dirty="0"/>
              <a:t>Result:.</a:t>
            </a:r>
          </a:p>
          <a:p>
            <a:endParaRPr lang="en-US" sz="1600" dirty="0"/>
          </a:p>
          <a:p>
            <a:pPr algn="l"/>
            <a:r>
              <a:rPr lang="en-US" sz="1200" b="0" i="1" dirty="0"/>
              <a:t>Reference documents:[11-23/1873, 11- 23/1875, 11- 23/1965, 11- 23/2003, 11-24/544, 11-24/1129, 11-24/1227, 11-24/1246, 11-24/1256]. SP result: 129Y / 21N / 58A.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644315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123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TGbn improves EDCA to reduce tail access delay of Low Latency traffic in multi-BSS dense scenarios in presence of best effort traffic</a:t>
            </a:r>
          </a:p>
          <a:p>
            <a:pPr marL="685800" lvl="1">
              <a:buFont typeface="Arial" panose="020B0604020202020204" pitchFamily="34" charset="0"/>
              <a:buChar char="•"/>
            </a:pPr>
            <a:r>
              <a:rPr lang="en-US" sz="1400" dirty="0"/>
              <a:t>The solution to improve EDCA is distributed</a:t>
            </a:r>
          </a:p>
          <a:p>
            <a:pPr marL="685800" lvl="1">
              <a:buFont typeface="Arial" panose="020B0604020202020204" pitchFamily="34" charset="0"/>
              <a:buChar char="•"/>
            </a:pPr>
            <a:r>
              <a:rPr lang="en-US" sz="1400" dirty="0"/>
              <a:t>The impact on legacy device has to be balanced</a:t>
            </a:r>
          </a:p>
          <a:p>
            <a:pPr marL="685800" lvl="1">
              <a:buFont typeface="Arial" panose="020B0604020202020204" pitchFamily="34" charset="0"/>
              <a:buChar char="•"/>
            </a:pPr>
            <a:r>
              <a:rPr lang="en-US" sz="1400" dirty="0"/>
              <a:t>Low Latency traffic is treated as AC_VO traffic. Other cases are TBD</a:t>
            </a:r>
            <a:r>
              <a:rPr lang="en-US" sz="1200" dirty="0"/>
              <a:t>	</a:t>
            </a:r>
          </a:p>
          <a:p>
            <a:endParaRPr lang="en-US" sz="1600" dirty="0"/>
          </a:p>
          <a:p>
            <a:r>
              <a:rPr lang="en-US" sz="1600" dirty="0"/>
              <a:t>Move: Dmitry Akhmetov		Second:</a:t>
            </a:r>
          </a:p>
          <a:p>
            <a:r>
              <a:rPr lang="en-US" sz="1600" dirty="0"/>
              <a:t>Discussion:</a:t>
            </a:r>
          </a:p>
          <a:p>
            <a:pPr marL="0" indent="0"/>
            <a:r>
              <a:rPr lang="en-US" sz="1600" dirty="0"/>
              <a:t>Result:.</a:t>
            </a:r>
          </a:p>
          <a:p>
            <a:endParaRPr lang="en-US" sz="1600" dirty="0"/>
          </a:p>
          <a:p>
            <a:pPr algn="l"/>
            <a:r>
              <a:rPr lang="en-US" sz="1400" b="0" i="1" dirty="0"/>
              <a:t>Reference documents:[</a:t>
            </a:r>
            <a:r>
              <a:rPr lang="pt-BR" sz="1400" b="0" i="1" dirty="0"/>
              <a:t>11-24/114r1, 11-23/2126r0, 11-23/1065r0, 11-24/0467r1 and 11-24/0840r0, </a:t>
            </a:r>
            <a:r>
              <a:rPr lang="pt-BR" sz="1400" b="0" i="1" dirty="0">
                <a:solidFill>
                  <a:srgbClr val="FF0000"/>
                </a:solidFill>
              </a:rPr>
              <a:t>24/0864r1</a:t>
            </a:r>
            <a:r>
              <a:rPr lang="en-US" sz="1400" b="0" i="1" dirty="0"/>
              <a:t>]. SP result:152Y, 39N, 36A.</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6287653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124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An NPCA STA shall indicate the following to its peer NPCA STA</a:t>
            </a:r>
          </a:p>
          <a:p>
            <a:pPr lvl="1">
              <a:buFont typeface="Arial" panose="020B0604020202020204" pitchFamily="34" charset="0"/>
              <a:buChar char="•"/>
            </a:pPr>
            <a:r>
              <a:rPr lang="en-US" sz="1600" dirty="0"/>
              <a:t>NPCA switching delay</a:t>
            </a:r>
          </a:p>
          <a:p>
            <a:pPr lvl="2">
              <a:buFont typeface="Arial" panose="020B0604020202020204" pitchFamily="34" charset="0"/>
              <a:buChar char="•"/>
            </a:pPr>
            <a:r>
              <a:rPr lang="en-US" sz="1400" dirty="0"/>
              <a:t>time it needs to switch from the BSS Primary channel to the NPCA Primary channel</a:t>
            </a:r>
          </a:p>
          <a:p>
            <a:pPr lvl="1">
              <a:buFont typeface="Arial" panose="020B0604020202020204" pitchFamily="34" charset="0"/>
              <a:buChar char="•"/>
            </a:pPr>
            <a:r>
              <a:rPr lang="en-US" sz="1600" dirty="0"/>
              <a:t>NPCA switch back delay</a:t>
            </a:r>
          </a:p>
          <a:p>
            <a:pPr lvl="2">
              <a:buFont typeface="Arial" panose="020B0604020202020204" pitchFamily="34" charset="0"/>
              <a:buChar char="•"/>
            </a:pPr>
            <a:r>
              <a:rPr lang="en-US" sz="1400" dirty="0"/>
              <a:t>time it needs to switch from the NPCA Primary channel to the BSS Primary channel</a:t>
            </a:r>
          </a:p>
          <a:p>
            <a:pPr lvl="1">
              <a:buFont typeface="Arial" panose="020B0604020202020204" pitchFamily="34" charset="0"/>
              <a:buChar char="•"/>
            </a:pPr>
            <a:r>
              <a:rPr lang="en-US" sz="1600" dirty="0"/>
              <a:t>Delay values range between 0 and 256 us with a 4 us resolution</a:t>
            </a:r>
            <a:endParaRPr lang="en-US" sz="1100" dirty="0"/>
          </a:p>
          <a:p>
            <a:endParaRPr lang="en-US" sz="1600" dirty="0"/>
          </a:p>
          <a:p>
            <a:r>
              <a:rPr lang="en-US" sz="1600" dirty="0"/>
              <a:t>Move: Gaurang Naik		Second:</a:t>
            </a:r>
          </a:p>
          <a:p>
            <a:r>
              <a:rPr lang="en-US" sz="1600" dirty="0"/>
              <a:t>Discussion:</a:t>
            </a:r>
          </a:p>
          <a:p>
            <a:pPr marL="0" indent="0"/>
            <a:r>
              <a:rPr lang="en-US" sz="1600" dirty="0"/>
              <a:t>Result:.</a:t>
            </a:r>
          </a:p>
          <a:p>
            <a:endParaRPr lang="en-US" sz="1600" dirty="0"/>
          </a:p>
          <a:p>
            <a:pPr algn="l"/>
            <a:r>
              <a:rPr lang="en-US" sz="1200" b="0" i="1" dirty="0"/>
              <a:t>Reference documents: [11-24/1218r1, 11-24/1155r0, 11-24/1260r1, 11-24/1104r3, </a:t>
            </a:r>
            <a:r>
              <a:rPr lang="en-US" sz="1050" b="0" i="0" dirty="0">
                <a:solidFill>
                  <a:srgbClr val="222222"/>
                </a:solidFill>
                <a:effectLst/>
                <a:latin typeface="Malgun Gothic" panose="020B0503020000020004" pitchFamily="34" charset="-127"/>
                <a:ea typeface="Malgun Gothic" panose="020B0503020000020004" pitchFamily="34" charset="-127"/>
              </a:rPr>
              <a:t>23/1913r2</a:t>
            </a:r>
            <a:r>
              <a:rPr lang="en-US" sz="12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9843929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125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An NPCA STA shall initiate frame exchange on the NPCA Primary channel with an NPCA Initial Control Frame in the non-HT PPDU or non-HT duplicate PPDU format using a rate of 6 Mb/s, 12 Mb/s, or 24 Mb/s</a:t>
            </a:r>
          </a:p>
          <a:p>
            <a:pPr lvl="1">
              <a:buFont typeface="Arial" panose="020B0604020202020204" pitchFamily="34" charset="0"/>
              <a:buChar char="•"/>
            </a:pPr>
            <a:r>
              <a:rPr lang="en-US" sz="1400" dirty="0"/>
              <a:t>Details on NPCA ICF are TBD</a:t>
            </a:r>
          </a:p>
          <a:p>
            <a:endParaRPr lang="en-US" sz="1600" dirty="0"/>
          </a:p>
          <a:p>
            <a:r>
              <a:rPr lang="en-US" sz="1600" dirty="0"/>
              <a:t>Move: Gaurang Naik		Second:</a:t>
            </a:r>
          </a:p>
          <a:p>
            <a:r>
              <a:rPr lang="en-US" sz="1600" dirty="0"/>
              <a:t>Discussion:</a:t>
            </a:r>
          </a:p>
          <a:p>
            <a:pPr marL="0" indent="0"/>
            <a:r>
              <a:rPr lang="en-US" sz="1600" dirty="0"/>
              <a:t>Result:.</a:t>
            </a:r>
          </a:p>
          <a:p>
            <a:endParaRPr lang="en-US" sz="1600" dirty="0"/>
          </a:p>
          <a:p>
            <a:pPr algn="l"/>
            <a:r>
              <a:rPr lang="en-US" sz="1200" b="0" i="1" dirty="0"/>
              <a:t>Reference documents: </a:t>
            </a:r>
            <a:r>
              <a:rPr lang="pt-BR" sz="1200" b="0" i="1" dirty="0"/>
              <a:t>[24/1218r1, 24/1155r0, 24/1093r0, 24/1260r1, 24/1104r3, </a:t>
            </a:r>
            <a:r>
              <a:rPr lang="en-US" sz="1200" b="0" i="0" dirty="0">
                <a:solidFill>
                  <a:srgbClr val="222222"/>
                </a:solidFill>
                <a:effectLst/>
                <a:ea typeface="Malgun Gothic" panose="020B0503020000020004" pitchFamily="34" charset="-127"/>
              </a:rPr>
              <a:t>23/1913r2</a:t>
            </a:r>
            <a:r>
              <a:rPr lang="pt-BR" sz="1200" b="0" i="1" dirty="0"/>
              <a:t>]</a:t>
            </a:r>
            <a:r>
              <a:rPr lang="en-US" sz="1200" b="0" i="1" dirty="0"/>
              <a:t>. SP result:148Y/12N/50A.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57784495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126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	An NPCA STA shall initiate a TXOP on the NPCA Primary channel following the rules defined in 10.23.2.2 (EDCA backoff procedure) and 10.23.2.4 (Obtaining an EDCA TXOP) with the following exception:</a:t>
            </a:r>
          </a:p>
          <a:p>
            <a:pPr lvl="1">
              <a:buFont typeface="Arial" panose="020B0604020202020204" pitchFamily="34" charset="0"/>
              <a:buChar char="•"/>
            </a:pPr>
            <a:r>
              <a:rPr lang="en-US" sz="1200" dirty="0"/>
              <a:t>Every time the STA switches to the NPCA Primary channel, it shall initialize CW_NPCA[AC] to TBD value and pick a new backoff counter (BO_NPCA) randomly between 0 and CW_NPCA[AC]. QSRC_NPCA[AC] shall be set to 0.</a:t>
            </a:r>
          </a:p>
          <a:p>
            <a:pPr lvl="1">
              <a:buFont typeface="Arial" panose="020B0604020202020204" pitchFamily="34" charset="0"/>
              <a:buChar char="•"/>
            </a:pPr>
            <a:r>
              <a:rPr lang="en-US" sz="1200" dirty="0"/>
              <a:t>NOTE – Baseline EDCA procedure is followed on the BSS Primary channel. The values of CW_NPCA and BO_NPCA are discarded by the NPCA STA when it switches back to the BSS Primary channel.</a:t>
            </a:r>
          </a:p>
          <a:p>
            <a:endParaRPr lang="en-US" sz="1600" dirty="0"/>
          </a:p>
          <a:p>
            <a:endParaRPr lang="en-US" sz="1600" dirty="0"/>
          </a:p>
          <a:p>
            <a:r>
              <a:rPr lang="en-US" sz="1600" dirty="0"/>
              <a:t>Move: Gaurang Naik 		Second:</a:t>
            </a:r>
          </a:p>
          <a:p>
            <a:r>
              <a:rPr lang="en-US" sz="1600" dirty="0"/>
              <a:t>Discussion:</a:t>
            </a:r>
          </a:p>
          <a:p>
            <a:pPr marL="0" indent="0"/>
            <a:r>
              <a:rPr lang="en-US" sz="1600" dirty="0"/>
              <a:t>Result:.</a:t>
            </a:r>
          </a:p>
          <a:p>
            <a:endParaRPr lang="en-US" sz="1600" dirty="0"/>
          </a:p>
          <a:p>
            <a:pPr algn="l"/>
            <a:r>
              <a:rPr lang="en-US" sz="1200" b="0" i="1" dirty="0"/>
              <a:t>Reference documents: [11-24/1218r1, 11-24/1155r0, 11-24/1260r1, 11-24/1104r3, 24/0426r0].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00367602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127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19600"/>
          </a:xfrm>
        </p:spPr>
        <p:txBody>
          <a:bodyPr/>
          <a:lstStyle/>
          <a:p>
            <a:r>
              <a:rPr lang="en-US" sz="1400" dirty="0"/>
              <a:t>Move to add to the TGbn SFD the following: </a:t>
            </a:r>
          </a:p>
          <a:p>
            <a:pPr>
              <a:buFont typeface="Arial" panose="020B0604020202020204" pitchFamily="34" charset="0"/>
              <a:buChar char="•"/>
            </a:pPr>
            <a:r>
              <a:rPr lang="en-US" sz="1400" dirty="0"/>
              <a:t>After an NPCA STA has gained the right to initiate a TXOP on the NPCA Primary channel, it can transmit on a set of channels that:</a:t>
            </a:r>
          </a:p>
          <a:p>
            <a:pPr lvl="1">
              <a:buFont typeface="Arial" panose="020B0604020202020204" pitchFamily="34" charset="0"/>
              <a:buChar char="•"/>
            </a:pPr>
            <a:r>
              <a:rPr lang="en-US" sz="1400" dirty="0"/>
              <a:t>Includes the NPCA Primary channel, and</a:t>
            </a:r>
          </a:p>
          <a:p>
            <a:pPr lvl="1">
              <a:buFont typeface="Arial" panose="020B0604020202020204" pitchFamily="34" charset="0"/>
              <a:buChar char="•"/>
            </a:pPr>
            <a:r>
              <a:rPr lang="en-US" sz="1400" dirty="0"/>
              <a:t>are within the AP’s BSS bandwidth, and</a:t>
            </a:r>
          </a:p>
          <a:p>
            <a:pPr lvl="1">
              <a:buFont typeface="Arial" panose="020B0604020202020204" pitchFamily="34" charset="0"/>
              <a:buChar char="•"/>
            </a:pPr>
            <a:r>
              <a:rPr lang="en-US" sz="1400" dirty="0"/>
              <a:t>do not include the channels in the bandwidth occupied by the OBSS traffic that caused the NPCA STA to switch from the BSS primary channel to the NPCA primary channel, and</a:t>
            </a:r>
          </a:p>
          <a:p>
            <a:pPr lvl="1">
              <a:buFont typeface="Arial" panose="020B0604020202020204" pitchFamily="34" charset="0"/>
              <a:buChar char="•"/>
            </a:pPr>
            <a:r>
              <a:rPr lang="en-US" sz="1400" dirty="0"/>
              <a:t>do not include the channels that are indicated as punctured in the Disabled Subchannel Bitmap subfield in the EHT Operation element,</a:t>
            </a:r>
          </a:p>
          <a:p>
            <a:pPr lvl="1">
              <a:buFont typeface="Arial" panose="020B0604020202020204" pitchFamily="34" charset="0"/>
              <a:buChar char="•"/>
            </a:pPr>
            <a:r>
              <a:rPr lang="en-US" sz="1400" dirty="0"/>
              <a:t>It is TBD whether a frame that does not solicit TB PPDUs can puncture 20 MHz subchannels not indicated as punctured in the Disabled Subchannel Bitmap subfield of the EHT Operation element</a:t>
            </a:r>
          </a:p>
          <a:p>
            <a:endParaRPr lang="en-US" sz="1400" dirty="0"/>
          </a:p>
          <a:p>
            <a:r>
              <a:rPr lang="en-US" sz="1400" dirty="0"/>
              <a:t>Move: Gaurang Naik 		Second:</a:t>
            </a:r>
          </a:p>
          <a:p>
            <a:r>
              <a:rPr lang="en-US" sz="1400" dirty="0"/>
              <a:t>Discussion:</a:t>
            </a:r>
          </a:p>
          <a:p>
            <a:pPr marL="0" indent="0"/>
            <a:r>
              <a:rPr lang="en-US" sz="1400" dirty="0"/>
              <a:t>Result:.</a:t>
            </a:r>
          </a:p>
          <a:p>
            <a:pPr algn="l"/>
            <a:r>
              <a:rPr lang="en-US" sz="1400" b="0" i="1" dirty="0"/>
              <a:t>Reference documents:[11-24/1218r1, 11-24/1155r0, 11-24/1260r1]. SP result: No objection.</a:t>
            </a:r>
          </a:p>
          <a:p>
            <a:r>
              <a:rPr lang="en-US" sz="14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56036616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128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When transmitting a Trigger frame on the NPCA Primary channel, the NPCA AP shall signal the RU index considering the NPCA Primary channel as the reference primary channel</a:t>
            </a:r>
          </a:p>
          <a:p>
            <a:pPr lvl="1">
              <a:buFont typeface="Arial" panose="020B0604020202020204" pitchFamily="34" charset="0"/>
              <a:buChar char="•"/>
            </a:pPr>
            <a:r>
              <a:rPr lang="en-US" sz="1400" dirty="0"/>
              <a:t>The Trigger frame shall explicitly indicate that it is transmitted via the NPCA Primary channel (details TBD)</a:t>
            </a:r>
          </a:p>
          <a:p>
            <a:endParaRPr lang="en-US" sz="1600" dirty="0"/>
          </a:p>
          <a:p>
            <a:r>
              <a:rPr lang="en-US" sz="1600" dirty="0"/>
              <a:t>Move: Gaurang Naik 		Second:</a:t>
            </a:r>
          </a:p>
          <a:p>
            <a:r>
              <a:rPr lang="en-US" sz="1600" dirty="0"/>
              <a:t>Discussion:</a:t>
            </a:r>
          </a:p>
          <a:p>
            <a:pPr marL="0" indent="0"/>
            <a:r>
              <a:rPr lang="en-US" sz="1600" dirty="0"/>
              <a:t>Result:.</a:t>
            </a:r>
          </a:p>
          <a:p>
            <a:endParaRPr lang="en-US" sz="1600" dirty="0"/>
          </a:p>
          <a:p>
            <a:pPr algn="l"/>
            <a:r>
              <a:rPr lang="en-US" sz="1200" b="0" i="1" dirty="0"/>
              <a:t>Reference documents:</a:t>
            </a:r>
            <a:r>
              <a:rPr lang="pt-BR" sz="1200" b="0" i="1" dirty="0"/>
              <a:t>[11-24/1218r1, 11-24/1155r0, 11-24/1093r0, 11-24/1260r1, 11-24/1104r3]</a:t>
            </a:r>
            <a:r>
              <a:rPr lang="en-US" sz="12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12533183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129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TGbn defines a mode of operation in NPCA where the NPCA non-AP does not use untriggered UL transmissions on the NPCA primary channel</a:t>
            </a:r>
          </a:p>
          <a:p>
            <a:pPr lvl="1">
              <a:buFont typeface="Arial" panose="020B0604020202020204" pitchFamily="34" charset="0"/>
              <a:buChar char="•"/>
            </a:pPr>
            <a:r>
              <a:rPr lang="en-US" sz="1400" dirty="0"/>
              <a:t>This mode can be enabled/disabled by the AP</a:t>
            </a:r>
          </a:p>
          <a:p>
            <a:pPr lvl="1">
              <a:buFont typeface="Arial" panose="020B0604020202020204" pitchFamily="34" charset="0"/>
              <a:buChar char="•"/>
            </a:pPr>
            <a:r>
              <a:rPr lang="en-US" sz="1400" dirty="0"/>
              <a:t>Whether the mode is for all associated non-APs or per non-AP is TBD</a:t>
            </a:r>
          </a:p>
          <a:p>
            <a:pPr lvl="1">
              <a:buFont typeface="Arial" panose="020B0604020202020204" pitchFamily="34" charset="0"/>
              <a:buChar char="•"/>
            </a:pPr>
            <a:r>
              <a:rPr lang="en-US" sz="1400" dirty="0"/>
              <a:t>TBD whether MU EDCA parameters mechanism is used for this or not</a:t>
            </a:r>
          </a:p>
          <a:p>
            <a:endParaRPr lang="en-US" sz="1600" dirty="0"/>
          </a:p>
          <a:p>
            <a:r>
              <a:rPr lang="en-US" sz="1600" dirty="0"/>
              <a:t>Move: Gaurang Naik 		Second:</a:t>
            </a:r>
          </a:p>
          <a:p>
            <a:r>
              <a:rPr lang="en-US" sz="1600" dirty="0"/>
              <a:t>Discussion:</a:t>
            </a:r>
          </a:p>
          <a:p>
            <a:pPr marL="0" indent="0"/>
            <a:r>
              <a:rPr lang="en-US" sz="1600" dirty="0"/>
              <a:t>Result:.</a:t>
            </a:r>
          </a:p>
          <a:p>
            <a:endParaRPr lang="en-US" sz="1600" dirty="0"/>
          </a:p>
          <a:p>
            <a:pPr algn="l"/>
            <a:r>
              <a:rPr lang="en-US" sz="1400" b="0" i="1" dirty="0"/>
              <a:t>Reference documents:[24/1218r1, 24/1155r0, 24/1093r0</a:t>
            </a:r>
            <a:r>
              <a:rPr lang="en-US" sz="1400" b="0" i="1" dirty="0">
                <a:solidFill>
                  <a:schemeClr val="tx1"/>
                </a:solidFill>
              </a:rPr>
              <a:t>, 24/1842r1</a:t>
            </a:r>
            <a:r>
              <a:rPr lang="en-US" sz="14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2021232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130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An AP that is capable of Non-Primary Channel Access (NPCA) announces at most one NPCA Primary channel</a:t>
            </a:r>
          </a:p>
          <a:p>
            <a:pPr lvl="1">
              <a:buFont typeface="Arial" panose="020B0604020202020204" pitchFamily="34" charset="0"/>
              <a:buChar char="•"/>
            </a:pPr>
            <a:r>
              <a:rPr lang="en-US" sz="1400" dirty="0"/>
              <a:t>NPCA Primary channel is in AP's BSS operating channel width</a:t>
            </a:r>
          </a:p>
          <a:p>
            <a:pPr lvl="1">
              <a:buFont typeface="Arial" panose="020B0604020202020204" pitchFamily="34" charset="0"/>
              <a:buChar char="•"/>
            </a:pPr>
            <a:r>
              <a:rPr lang="en-US" sz="1400" dirty="0"/>
              <a:t>NPCA Primary channel is not a punctured 20 MHz subchannel (as indicated in EHT Operation element)</a:t>
            </a:r>
          </a:p>
          <a:p>
            <a:pPr lvl="1">
              <a:buFont typeface="Arial" panose="020B0604020202020204" pitchFamily="34" charset="0"/>
              <a:buChar char="•"/>
            </a:pPr>
            <a:r>
              <a:rPr lang="en-US" sz="1400" dirty="0"/>
              <a:t>Details on signaling is TBD</a:t>
            </a:r>
          </a:p>
          <a:p>
            <a:endParaRPr lang="en-US" sz="1600" dirty="0"/>
          </a:p>
          <a:p>
            <a:r>
              <a:rPr lang="en-US" sz="1600" dirty="0"/>
              <a:t>Move: </a:t>
            </a:r>
            <a:r>
              <a:rPr lang="en-US" sz="1600" dirty="0" err="1"/>
              <a:t>DongJu</a:t>
            </a:r>
            <a:r>
              <a:rPr lang="en-US" sz="1600" dirty="0"/>
              <a:t> Cha		Second:</a:t>
            </a:r>
          </a:p>
          <a:p>
            <a:r>
              <a:rPr lang="en-US" sz="1600" dirty="0"/>
              <a:t>Discussion:</a:t>
            </a:r>
          </a:p>
          <a:p>
            <a:pPr marL="0" indent="0"/>
            <a:r>
              <a:rPr lang="en-US" sz="1600" dirty="0"/>
              <a:t>Result:.</a:t>
            </a:r>
          </a:p>
          <a:p>
            <a:endParaRPr lang="en-US" sz="1600" dirty="0"/>
          </a:p>
          <a:p>
            <a:pPr algn="l"/>
            <a:r>
              <a:rPr lang="en-US" sz="1200" b="0" i="1" dirty="0"/>
              <a:t>Reference documents:[23/1913, 23/2005, 23/2023, 24/0070, 24/0495, 24/0538, 24/1104, 24/1115, 24/1155, 24/1218]. SP result:109Y, 10N, 54A.</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9171203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131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All the APs in a multiple BSSID set that enable NPCA announce the same NPCA primary channel</a:t>
            </a:r>
          </a:p>
          <a:p>
            <a:endParaRPr lang="en-US" sz="1600" dirty="0"/>
          </a:p>
          <a:p>
            <a:r>
              <a:rPr lang="en-US" sz="1600" dirty="0"/>
              <a:t>Move: Liwen Chu		Second:</a:t>
            </a:r>
          </a:p>
          <a:p>
            <a:r>
              <a:rPr lang="en-US" sz="1600" dirty="0"/>
              <a:t>Discussion:</a:t>
            </a:r>
          </a:p>
          <a:p>
            <a:pPr marL="0" indent="0"/>
            <a:r>
              <a:rPr lang="en-US" sz="1600" dirty="0"/>
              <a:t>Result:.</a:t>
            </a:r>
          </a:p>
          <a:p>
            <a:endParaRPr lang="en-US" sz="1600" dirty="0"/>
          </a:p>
          <a:p>
            <a:pPr algn="l"/>
            <a:r>
              <a:rPr lang="en-US" sz="1600" b="0" i="1" dirty="0"/>
              <a:t>Reference documents:[24/858r0].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690388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10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to the TGbn SFD:</a:t>
            </a:r>
          </a:p>
          <a:p>
            <a:pPr>
              <a:buFont typeface="Arial" panose="020B0604020202020204" pitchFamily="34" charset="0"/>
              <a:buChar char="•"/>
            </a:pPr>
            <a:r>
              <a:rPr lang="en-US" sz="2000" dirty="0"/>
              <a:t>TGbn defines cross link power save signaling mechanism</a:t>
            </a:r>
          </a:p>
          <a:p>
            <a:pPr lvl="1">
              <a:buFont typeface="Arial" panose="020B0604020202020204" pitchFamily="34" charset="0"/>
              <a:buChar char="•"/>
            </a:pPr>
            <a:r>
              <a:rPr lang="en-US" sz="1600"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sz="1600" dirty="0"/>
              <a:t>Whether support for the mechanism is mandatory or optional is TBD</a:t>
            </a:r>
          </a:p>
          <a:p>
            <a:endParaRPr lang="en-US" sz="2000" b="0" dirty="0"/>
          </a:p>
          <a:p>
            <a:r>
              <a:rPr lang="en-US" sz="2000" dirty="0"/>
              <a:t>Move: Laurent Cariou		Second: Rakesh </a:t>
            </a:r>
            <a:r>
              <a:rPr lang="en-US" sz="2000" dirty="0" err="1"/>
              <a:t>Taori</a:t>
            </a:r>
            <a:endParaRPr lang="en-US" sz="2000" dirty="0"/>
          </a:p>
          <a:p>
            <a:r>
              <a:rPr lang="en-US" sz="2000" dirty="0"/>
              <a:t>Discussion: None.</a:t>
            </a:r>
          </a:p>
          <a:p>
            <a:r>
              <a:rPr lang="en-US" sz="2000" dirty="0">
                <a:highlight>
                  <a:srgbClr val="00FF00"/>
                </a:highlight>
              </a:rPr>
              <a:t>Result: Approved with unanimous consent.</a:t>
            </a:r>
          </a:p>
          <a:p>
            <a:endParaRPr lang="en-US" sz="2000" b="0" dirty="0"/>
          </a:p>
          <a:p>
            <a:r>
              <a:rPr lang="en-US" sz="1400" b="0" dirty="0"/>
              <a:t>Note: Discussed in one of the MAC ad-hoc sessions (several submissions were discussing similar concept, ref:</a:t>
            </a:r>
            <a:r>
              <a:rPr lang="en-US" sz="1400" b="0" dirty="0">
                <a:hlinkClick r:id="rId2"/>
              </a:rPr>
              <a:t>11-23/2003</a:t>
            </a:r>
            <a:r>
              <a:rPr lang="en-US" sz="1400" b="0" dirty="0"/>
              <a:t>, </a:t>
            </a:r>
            <a:r>
              <a:rPr lang="en-US" sz="1400" b="0" dirty="0">
                <a:hlinkClick r:id="rId3"/>
              </a:rPr>
              <a:t>11-24/0602</a:t>
            </a:r>
            <a:r>
              <a:rPr lang="en-US" sz="1400" b="0" dirty="0"/>
              <a:t>). SP result was: 122Y/23N/32A</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7028872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132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When an NPCA STA switches to the NPCA Primary channel, it shall not initiate a transmission to its peer NPCA STA until the peer STA’s switching delay has elapsed since TBD switch start time</a:t>
            </a:r>
          </a:p>
          <a:p>
            <a:endParaRPr lang="en-US" sz="1600" dirty="0"/>
          </a:p>
          <a:p>
            <a:endParaRPr lang="en-US" sz="1600" dirty="0"/>
          </a:p>
          <a:p>
            <a:r>
              <a:rPr lang="en-US" sz="1600" dirty="0"/>
              <a:t>Move: Liwen Chu 		Second:</a:t>
            </a:r>
          </a:p>
          <a:p>
            <a:r>
              <a:rPr lang="en-US" sz="1600" dirty="0"/>
              <a:t>Discussion:</a:t>
            </a:r>
          </a:p>
          <a:p>
            <a:pPr marL="0" indent="0"/>
            <a:r>
              <a:rPr lang="en-US" sz="1600" dirty="0"/>
              <a:t>Result:.</a:t>
            </a:r>
          </a:p>
          <a:p>
            <a:endParaRPr lang="en-US" sz="1600" dirty="0"/>
          </a:p>
          <a:p>
            <a:pPr algn="l"/>
            <a:r>
              <a:rPr lang="en-US" sz="1600" b="0" i="1" dirty="0"/>
              <a:t>Reference documents:[24/1222r1, 24/1218r1, </a:t>
            </a:r>
            <a:r>
              <a:rPr lang="en-US" sz="1600" b="0" i="1" dirty="0">
                <a:solidFill>
                  <a:schemeClr val="tx1"/>
                </a:solidFill>
              </a:rPr>
              <a:t>23/1913r2</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12712889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133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An AP that enables NPCA announces the minimum duration threshold of the BSS primary channel busyness because of OBSS activity for switching to NPCA primary channel</a:t>
            </a:r>
          </a:p>
          <a:p>
            <a:pPr lvl="1">
              <a:buFont typeface="Arial" panose="020B0604020202020204" pitchFamily="34" charset="0"/>
              <a:buChar char="•"/>
            </a:pPr>
            <a:r>
              <a:rPr lang="en-US" sz="1400" dirty="0"/>
              <a:t>If the duration of the OBSS activity that makes the primary channel busy is smaller than the duration threshold, the NPCA STAs (AP and non-AP) do not switch to the NPCA primary channel.</a:t>
            </a:r>
          </a:p>
          <a:p>
            <a:endParaRPr lang="en-US" sz="1600" dirty="0"/>
          </a:p>
          <a:p>
            <a:endParaRPr lang="en-US" sz="1600" dirty="0"/>
          </a:p>
          <a:p>
            <a:endParaRPr lang="en-US" sz="1600" dirty="0"/>
          </a:p>
          <a:p>
            <a:r>
              <a:rPr lang="en-US" sz="1600" dirty="0"/>
              <a:t>Move: Liwen Chu 		Second:</a:t>
            </a:r>
          </a:p>
          <a:p>
            <a:r>
              <a:rPr lang="en-US" sz="1600" dirty="0"/>
              <a:t>Discussion:</a:t>
            </a:r>
          </a:p>
          <a:p>
            <a:pPr marL="0" indent="0"/>
            <a:r>
              <a:rPr lang="en-US" sz="1600" dirty="0"/>
              <a:t>Result:.</a:t>
            </a:r>
          </a:p>
          <a:p>
            <a:endParaRPr lang="en-US" sz="1600" dirty="0"/>
          </a:p>
          <a:p>
            <a:pPr algn="l"/>
            <a:r>
              <a:rPr lang="en-US" sz="1600" b="0" i="1" dirty="0"/>
              <a:t>Reference documents:[24/1222r1, 24/1218r1, </a:t>
            </a:r>
            <a:r>
              <a:rPr lang="en-US" sz="1600" b="0" i="1" dirty="0">
                <a:solidFill>
                  <a:srgbClr val="FF0000"/>
                </a:solidFill>
              </a:rPr>
              <a:t>24/1104r3</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9029530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134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An AP shall not allow the use of NPCA within its BSS if the BSS operating bandwidth is less than or equal to TBD MHz, where TBD = 40 MHz or 80 MHz?</a:t>
            </a:r>
          </a:p>
          <a:p>
            <a:endParaRPr lang="en-US" sz="1600" dirty="0"/>
          </a:p>
          <a:p>
            <a:endParaRPr lang="en-US" sz="1600" dirty="0"/>
          </a:p>
          <a:p>
            <a:endParaRPr lang="en-US" sz="1600" dirty="0"/>
          </a:p>
          <a:p>
            <a:r>
              <a:rPr lang="en-US" sz="1600" dirty="0"/>
              <a:t>Move: Liwen Chu 	Second:</a:t>
            </a:r>
          </a:p>
          <a:p>
            <a:r>
              <a:rPr lang="en-US" sz="1600" dirty="0"/>
              <a:t>Discussion:</a:t>
            </a:r>
          </a:p>
          <a:p>
            <a:pPr marL="0" indent="0"/>
            <a:r>
              <a:rPr lang="en-US" sz="1600" dirty="0"/>
              <a:t>Result:.</a:t>
            </a:r>
          </a:p>
          <a:p>
            <a:endParaRPr lang="en-US" sz="1600" dirty="0"/>
          </a:p>
          <a:p>
            <a:pPr algn="l"/>
            <a:r>
              <a:rPr lang="en-US" sz="1600" b="0" i="1" dirty="0"/>
              <a:t>Reference documents:[24/1563r2].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04861386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135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The sharing AP, that transmits a Trigger frame as part of a transmission sequence in a M-AP coordinated transmission scheme, identifies the shared AP via an AP ID carried in the AID12 field of the User Info field of the frame</a:t>
            </a:r>
          </a:p>
          <a:p>
            <a:pPr lvl="1">
              <a:buFont typeface="Arial" panose="020B0604020202020204" pitchFamily="34" charset="0"/>
              <a:buChar char="•"/>
            </a:pPr>
            <a:r>
              <a:rPr lang="en-US" sz="1400" dirty="0"/>
              <a:t>Note: the name of "sharing AP" and "shared AP" are TBD</a:t>
            </a:r>
          </a:p>
          <a:p>
            <a:pPr lvl="1">
              <a:buFont typeface="Arial" panose="020B0604020202020204" pitchFamily="34" charset="0"/>
              <a:buChar char="•"/>
            </a:pPr>
            <a:r>
              <a:rPr lang="en-US" sz="1400" dirty="0"/>
              <a:t>Note: M-AP coordinated transmission schemes are C-SR, C-BF and C-TDMA</a:t>
            </a:r>
          </a:p>
          <a:p>
            <a:pPr lvl="1">
              <a:buFont typeface="Arial" panose="020B0604020202020204" pitchFamily="34" charset="0"/>
              <a:buChar char="•"/>
            </a:pPr>
            <a:endParaRPr lang="en-US" sz="1400" dirty="0"/>
          </a:p>
          <a:p>
            <a:pPr marL="457200" lvl="1" indent="0"/>
            <a:endParaRPr lang="en-US" sz="1400" dirty="0"/>
          </a:p>
          <a:p>
            <a:r>
              <a:rPr lang="en-US" sz="1600" dirty="0"/>
              <a:t>Move: Jay Yang  	Second:</a:t>
            </a:r>
          </a:p>
          <a:p>
            <a:r>
              <a:rPr lang="en-US" sz="1600" dirty="0"/>
              <a:t>Discussion:</a:t>
            </a:r>
          </a:p>
          <a:p>
            <a:pPr marL="0" indent="0"/>
            <a:r>
              <a:rPr lang="en-US" sz="1600" dirty="0"/>
              <a:t>Result:.</a:t>
            </a:r>
          </a:p>
          <a:p>
            <a:endParaRPr lang="en-US" sz="1600" dirty="0"/>
          </a:p>
          <a:p>
            <a:pPr algn="l"/>
            <a:r>
              <a:rPr lang="en-US" sz="1400" b="0" i="1" dirty="0"/>
              <a:t>Reference documents:[23/1837r2, 24/1389r0,24/1217r2,24/842r0,24/843r0, 24/1016r2,24/1017]. SP result:110Y, 13N, 25A .</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69135066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136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TGbn defines a mechanism that allows a STA to provide an update to its peer STA of specific operational Tx/Rx parameters using management frame exchanges (which parameters is TBD, focusing generally on local constraints (for example, coexistence constraints))</a:t>
            </a:r>
          </a:p>
          <a:p>
            <a:endParaRPr lang="en-US" sz="1600" dirty="0"/>
          </a:p>
          <a:p>
            <a:r>
              <a:rPr lang="en-US" sz="1600" dirty="0"/>
              <a:t>Move: Sherief Helwa  	Second:</a:t>
            </a:r>
          </a:p>
          <a:p>
            <a:r>
              <a:rPr lang="en-US" sz="1600" dirty="0"/>
              <a:t>Discussion:</a:t>
            </a:r>
          </a:p>
          <a:p>
            <a:pPr marL="0" indent="0"/>
            <a:r>
              <a:rPr lang="en-US" sz="1600" dirty="0"/>
              <a:t>Result:.</a:t>
            </a:r>
          </a:p>
          <a:p>
            <a:endParaRPr lang="en-US" sz="1600" dirty="0"/>
          </a:p>
          <a:p>
            <a:pPr algn="l"/>
            <a:r>
              <a:rPr lang="en-US" sz="1600" b="0" i="1" dirty="0"/>
              <a:t>Reference documents:[23/1934, 23/1964, 23/2002, 23/2078 ].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17358087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137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The parameter update mechanism, done using management frame exchanges,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a:t>
            </a:r>
          </a:p>
          <a:p>
            <a:pPr lvl="1">
              <a:buFont typeface="Arial" panose="020B0604020202020204" pitchFamily="34" charset="0"/>
              <a:buChar char="•"/>
            </a:pPr>
            <a:r>
              <a:rPr lang="en-US" sz="1200" dirty="0"/>
              <a:t>Optional/mandatory TBD</a:t>
            </a:r>
          </a:p>
          <a:p>
            <a:endParaRPr lang="en-US" sz="1600" dirty="0"/>
          </a:p>
          <a:p>
            <a:endParaRPr lang="en-US" sz="1600" dirty="0"/>
          </a:p>
          <a:p>
            <a:r>
              <a:rPr lang="en-US" sz="1600" dirty="0"/>
              <a:t>Move: Sherief Helwa 	Second:</a:t>
            </a:r>
          </a:p>
          <a:p>
            <a:r>
              <a:rPr lang="en-US" sz="1600" dirty="0"/>
              <a:t>Discussion:</a:t>
            </a:r>
          </a:p>
          <a:p>
            <a:pPr marL="0" indent="0"/>
            <a:r>
              <a:rPr lang="en-US" sz="1600" dirty="0"/>
              <a:t>Result:.</a:t>
            </a:r>
          </a:p>
          <a:p>
            <a:endParaRPr lang="en-US" sz="1600" dirty="0"/>
          </a:p>
          <a:p>
            <a:pPr algn="l"/>
            <a:r>
              <a:rPr lang="en-US" sz="1600" b="0" i="1" dirty="0"/>
              <a:t>Reference documents:[23/1934, 23/1964, 23/2002, 23/2078 ]. SP result: 112Y / 8N / 67A.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04430786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138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TGbn uses Multi-STA BA for Initial Control Response frame (ICR) for DL and UL, at least when carrying the unavailability information</a:t>
            </a:r>
          </a:p>
          <a:p>
            <a:endParaRPr lang="en-US" sz="1600" dirty="0"/>
          </a:p>
          <a:p>
            <a:endParaRPr lang="en-US" sz="1600" dirty="0"/>
          </a:p>
          <a:p>
            <a:endParaRPr lang="en-US" sz="1600" dirty="0"/>
          </a:p>
          <a:p>
            <a:r>
              <a:rPr lang="en-US" sz="1600" dirty="0"/>
              <a:t>Move: Liwen Chu 	Second:</a:t>
            </a:r>
          </a:p>
          <a:p>
            <a:r>
              <a:rPr lang="en-US" sz="1600" dirty="0"/>
              <a:t>Discussion:</a:t>
            </a:r>
          </a:p>
          <a:p>
            <a:pPr marL="0" indent="0"/>
            <a:r>
              <a:rPr lang="en-US" sz="1600" dirty="0"/>
              <a:t>Result:.</a:t>
            </a:r>
          </a:p>
          <a:p>
            <a:endParaRPr lang="en-US" sz="1600" dirty="0"/>
          </a:p>
          <a:p>
            <a:pPr algn="l"/>
            <a:r>
              <a:rPr lang="en-US" sz="1400" b="0" i="1" dirty="0"/>
              <a:t>Reference documents:[24/857r1, 24/494r2, 24/1226r0, 24/1558r1, </a:t>
            </a:r>
            <a:r>
              <a:rPr lang="en-US" sz="1400" b="0" i="1" dirty="0">
                <a:solidFill>
                  <a:srgbClr val="FF0000"/>
                </a:solidFill>
              </a:rPr>
              <a:t>24/1504</a:t>
            </a:r>
            <a:r>
              <a:rPr lang="en-US" sz="1400" b="0" i="1" dirty="0"/>
              <a:t>]. SP result:108Y, 13N, 42A.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7155664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139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TGbn uses BSRP Trigger frame as a UHR Initial Control frame (ICF) sent:</a:t>
            </a:r>
          </a:p>
          <a:p>
            <a:pPr lvl="1">
              <a:buFont typeface="Arial" panose="020B0604020202020204" pitchFamily="34" charset="0"/>
              <a:buChar char="•"/>
            </a:pPr>
            <a:r>
              <a:rPr lang="en-US" sz="1400" dirty="0"/>
              <a:t>From an AP for soliciting response in TB PPDU format from one or more scheduled STAs to allow a Multi-STA BA frame to be included in the TB PPDU sent by the UHR scheduled STAs in response, when carrying unavailability information</a:t>
            </a:r>
          </a:p>
          <a:p>
            <a:pPr lvl="2">
              <a:buFont typeface="Arial" panose="020B0604020202020204" pitchFamily="34" charset="0"/>
              <a:buChar char="•"/>
            </a:pPr>
            <a:r>
              <a:rPr lang="en-US" sz="1400" dirty="0"/>
              <a:t>BSRP Trigger frame follows baseline rules for the solicited TB-PPDU</a:t>
            </a:r>
          </a:p>
          <a:p>
            <a:endParaRPr lang="en-US" sz="1600" dirty="0"/>
          </a:p>
          <a:p>
            <a:endParaRPr lang="en-US" sz="1600" dirty="0"/>
          </a:p>
          <a:p>
            <a:r>
              <a:rPr lang="en-US" sz="1600" dirty="0"/>
              <a:t>Move: Liwen Chu 	Second:</a:t>
            </a:r>
          </a:p>
          <a:p>
            <a:r>
              <a:rPr lang="en-US" sz="1600" dirty="0"/>
              <a:t>Discussion:</a:t>
            </a:r>
          </a:p>
          <a:p>
            <a:pPr marL="0" indent="0"/>
            <a:r>
              <a:rPr lang="en-US" sz="1600" dirty="0"/>
              <a:t>Result:.</a:t>
            </a:r>
          </a:p>
          <a:p>
            <a:endParaRPr lang="en-US" sz="1600" dirty="0"/>
          </a:p>
          <a:p>
            <a:pPr algn="l"/>
            <a:r>
              <a:rPr lang="en-US" sz="1600" b="0" i="1" dirty="0"/>
              <a:t>Reference documents:[24/494r2, 24/1226r0, 24/1558r1, 24/1562r0 ]. SP result:138Y, 7N, 52A.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86371415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140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TGbn defines the following fields for unavailability indication in M-STA BA frames:</a:t>
            </a:r>
          </a:p>
          <a:p>
            <a:pPr lvl="1">
              <a:buFont typeface="Arial" panose="020B0604020202020204" pitchFamily="34" charset="0"/>
              <a:buChar char="•"/>
            </a:pPr>
            <a:r>
              <a:rPr lang="en-US" sz="1200" dirty="0"/>
              <a:t>an Unavailability Target Start Time field defined as the TSF time at which the STA becomes unavailable (range and resolution TBD, expectation is to use a portion of the TSF)</a:t>
            </a:r>
          </a:p>
          <a:p>
            <a:pPr lvl="1">
              <a:buFont typeface="Arial" panose="020B0604020202020204" pitchFamily="34" charset="0"/>
              <a:buChar char="•"/>
            </a:pPr>
            <a:r>
              <a:rPr lang="en-US" sz="1200" dirty="0"/>
              <a:t>an Unavailability Duration field defined as the time during which the STA is unavailable (field may be not present or set to an unknown value)</a:t>
            </a:r>
          </a:p>
          <a:p>
            <a:endParaRPr lang="en-US" sz="1600" dirty="0"/>
          </a:p>
          <a:p>
            <a:endParaRPr lang="en-US" sz="1600" dirty="0"/>
          </a:p>
          <a:p>
            <a:r>
              <a:rPr lang="en-US" sz="1600" dirty="0"/>
              <a:t>Move: Sherief Helwa 	Second:</a:t>
            </a:r>
          </a:p>
          <a:p>
            <a:r>
              <a:rPr lang="en-US" sz="1600" dirty="0"/>
              <a:t>Discussion:</a:t>
            </a:r>
          </a:p>
          <a:p>
            <a:pPr marL="0" indent="0"/>
            <a:r>
              <a:rPr lang="en-US" sz="1600" dirty="0"/>
              <a:t>Result:.</a:t>
            </a:r>
          </a:p>
          <a:p>
            <a:endParaRPr lang="en-US" sz="1600" dirty="0"/>
          </a:p>
          <a:p>
            <a:pPr algn="l"/>
            <a:r>
              <a:rPr lang="en-US" sz="1400" b="0" i="1" dirty="0"/>
              <a:t>Reference documents:[24/543, 24/857, 24/1226, 24/1247, 24/1558, 24/1848]. SP result:121Y / 9N / 45A.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69177885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141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TGbn defines a special Feedback Per AID TID Info field (name TBD) that carries control feedback in the M-BA frame</a:t>
            </a:r>
          </a:p>
          <a:p>
            <a:pPr lvl="1">
              <a:buFont typeface="Arial" panose="020B0604020202020204" pitchFamily="34" charset="0"/>
              <a:buChar char="•"/>
            </a:pPr>
            <a:r>
              <a:rPr lang="en-US" sz="1200" dirty="0"/>
              <a:t>The control feedback (i.e. unavailability indication) is carried instead of the BlockAck Bitmap in that Feedback Per AID TID Info field</a:t>
            </a:r>
          </a:p>
          <a:p>
            <a:pPr lvl="1">
              <a:buFont typeface="Arial" panose="020B0604020202020204" pitchFamily="34" charset="0"/>
              <a:buChar char="•"/>
            </a:pPr>
            <a:r>
              <a:rPr lang="en-US" sz="1200" dirty="0"/>
              <a:t>The Ack Type subfield of the Per AID TID Info field is set to 0 and the TID subfield of the Per AID TID Info field is set to a reserved value</a:t>
            </a:r>
          </a:p>
          <a:p>
            <a:pPr lvl="1">
              <a:buFont typeface="Arial" panose="020B0604020202020204" pitchFamily="34" charset="0"/>
              <a:buChar char="•"/>
            </a:pPr>
            <a:r>
              <a:rPr lang="en-US" sz="1200" dirty="0"/>
              <a:t>The AID11 subfield of this Per AID TID Info field is set to a reserved TBD value if the control feedback is addressed to all STAs or to the AID11 that identifies the intended recipient STA</a:t>
            </a:r>
          </a:p>
          <a:p>
            <a:pPr lvl="1">
              <a:buFont typeface="Arial" panose="020B0604020202020204" pitchFamily="34" charset="0"/>
              <a:buChar char="•"/>
            </a:pPr>
            <a:r>
              <a:rPr lang="en-US" sz="1200" dirty="0"/>
              <a:t>The Starting Sequence Number field of this Per AID TID Info field is reserved?</a:t>
            </a:r>
          </a:p>
          <a:p>
            <a:endParaRPr lang="en-US" sz="1600" dirty="0"/>
          </a:p>
          <a:p>
            <a:r>
              <a:rPr lang="en-US" sz="1600" dirty="0"/>
              <a:t>Move:  Sherief Helwa	Second:</a:t>
            </a:r>
          </a:p>
          <a:p>
            <a:r>
              <a:rPr lang="en-US" sz="1600" dirty="0"/>
              <a:t>Discussion:</a:t>
            </a:r>
          </a:p>
          <a:p>
            <a:pPr marL="0" indent="0"/>
            <a:r>
              <a:rPr lang="en-US" sz="1600" dirty="0"/>
              <a:t>Result:.</a:t>
            </a:r>
          </a:p>
          <a:p>
            <a:endParaRPr lang="en-US" sz="1400" dirty="0"/>
          </a:p>
          <a:p>
            <a:pPr algn="l"/>
            <a:r>
              <a:rPr lang="en-US" sz="1400" b="0" i="1" dirty="0"/>
              <a:t>Reference documents:[24/543, 24/857, 24/1226, 24/1247, 24/1558, 24/1848]. SP result:114Y / 17N / 63A.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315247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4405251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142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TGbn defines the following:</a:t>
            </a:r>
          </a:p>
          <a:p>
            <a:pPr lvl="1">
              <a:buFont typeface="Arial" panose="020B0604020202020204" pitchFamily="34" charset="0"/>
              <a:buChar char="•"/>
            </a:pPr>
            <a:r>
              <a:rPr lang="en-US" sz="1400" dirty="0"/>
              <a:t>Unavailability Target Start Time is indicated using 9 bits with a granularity of 64us</a:t>
            </a:r>
          </a:p>
          <a:p>
            <a:pPr lvl="1">
              <a:buFont typeface="Arial" panose="020B0604020202020204" pitchFamily="34" charset="0"/>
              <a:buChar char="•"/>
            </a:pPr>
            <a:r>
              <a:rPr lang="en-US" sz="1400" dirty="0"/>
              <a:t>Unavailability Duration is indicated using 9 bits with a granularity of 64us</a:t>
            </a:r>
          </a:p>
          <a:p>
            <a:endParaRPr lang="en-US" sz="1600" dirty="0"/>
          </a:p>
          <a:p>
            <a:endParaRPr lang="en-US" sz="1600" dirty="0"/>
          </a:p>
          <a:p>
            <a:endParaRPr lang="en-US" sz="1600" dirty="0"/>
          </a:p>
          <a:p>
            <a:r>
              <a:rPr lang="en-US" sz="1600" dirty="0"/>
              <a:t>Move: Sherief Helwa 	Second:</a:t>
            </a:r>
          </a:p>
          <a:p>
            <a:r>
              <a:rPr lang="en-US" sz="1600" dirty="0"/>
              <a:t>Discussion:</a:t>
            </a:r>
          </a:p>
          <a:p>
            <a:pPr marL="0" indent="0"/>
            <a:r>
              <a:rPr lang="en-US" sz="1600" dirty="0"/>
              <a:t>Result:.</a:t>
            </a:r>
          </a:p>
          <a:p>
            <a:endParaRPr lang="en-US" sz="1600" dirty="0"/>
          </a:p>
          <a:p>
            <a:pPr algn="l"/>
            <a:r>
              <a:rPr lang="en-US" sz="1400" b="0" i="1" dirty="0"/>
              <a:t>Reference documents:[24/543, 24/857, 24/1226, 24/1247, 24/1558, 24/1848].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1345949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143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The AP maintains up to one dynamic unavailability report per STA</a:t>
            </a:r>
          </a:p>
          <a:p>
            <a:pPr>
              <a:buFont typeface="Arial" panose="020B0604020202020204" pitchFamily="34" charset="0"/>
              <a:buChar char="•"/>
            </a:pPr>
            <a:r>
              <a:rPr lang="en-US" sz="1600" dirty="0"/>
              <a:t>And the most recent dynamic unavailability report is the valid one</a:t>
            </a:r>
          </a:p>
          <a:p>
            <a:endParaRPr lang="en-US" sz="1600" dirty="0"/>
          </a:p>
          <a:p>
            <a:endParaRPr lang="en-US" sz="1600" dirty="0"/>
          </a:p>
          <a:p>
            <a:r>
              <a:rPr lang="en-US" sz="1600" dirty="0"/>
              <a:t>Move: Sindhu Verma  	Second:</a:t>
            </a:r>
          </a:p>
          <a:p>
            <a:r>
              <a:rPr lang="en-US" sz="1600" dirty="0"/>
              <a:t>Discussion:</a:t>
            </a:r>
          </a:p>
          <a:p>
            <a:pPr marL="0" indent="0"/>
            <a:r>
              <a:rPr lang="en-US" sz="1600" dirty="0"/>
              <a:t>Result:.</a:t>
            </a:r>
          </a:p>
          <a:p>
            <a:endParaRPr lang="en-US" sz="1600" dirty="0"/>
          </a:p>
          <a:p>
            <a:pPr algn="l"/>
            <a:r>
              <a:rPr lang="en-US" sz="1600" b="0" i="1" dirty="0"/>
              <a:t>Reference documents:[11-24/1559r1]. SP result:95Y, 23N, 41A.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34557036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144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The event that triggers switching to the NPCA primary channel shall be</a:t>
            </a:r>
          </a:p>
          <a:p>
            <a:pPr lvl="1">
              <a:buFont typeface="Arial" panose="020B0604020202020204" pitchFamily="34" charset="0"/>
              <a:buChar char="•"/>
            </a:pPr>
            <a:r>
              <a:rPr lang="en-US" sz="1200" dirty="0"/>
              <a:t>OBSS Control frame exchange (e.g., (MU-)RTS/CTS) or</a:t>
            </a:r>
          </a:p>
          <a:p>
            <a:pPr lvl="1">
              <a:buFont typeface="Arial" panose="020B0604020202020204" pitchFamily="34" charset="0"/>
              <a:buChar char="•"/>
            </a:pPr>
            <a:r>
              <a:rPr lang="en-US" sz="1200" dirty="0"/>
              <a:t>OBSS HE/EHT/UHR PPDU</a:t>
            </a:r>
          </a:p>
          <a:p>
            <a:pPr lvl="1">
              <a:buFont typeface="Arial" panose="020B0604020202020204" pitchFamily="34" charset="0"/>
              <a:buChar char="•"/>
            </a:pPr>
            <a:r>
              <a:rPr lang="en-US" sz="1200" dirty="0"/>
              <a:t>Note: Other conditions TBD</a:t>
            </a:r>
          </a:p>
          <a:p>
            <a:endParaRPr lang="en-US" sz="1600" dirty="0"/>
          </a:p>
          <a:p>
            <a:endParaRPr lang="en-US" sz="1600" dirty="0"/>
          </a:p>
          <a:p>
            <a:r>
              <a:rPr lang="en-US" sz="1600" dirty="0"/>
              <a:t>Move: Laurent Cariou 	Second:</a:t>
            </a:r>
          </a:p>
          <a:p>
            <a:r>
              <a:rPr lang="en-US" sz="1600" dirty="0"/>
              <a:t>Discussion:</a:t>
            </a:r>
          </a:p>
          <a:p>
            <a:pPr marL="0" indent="0"/>
            <a:r>
              <a:rPr lang="en-US" sz="1600" dirty="0"/>
              <a:t>Result:.</a:t>
            </a:r>
          </a:p>
          <a:p>
            <a:endParaRPr lang="en-US" sz="1600" dirty="0"/>
          </a:p>
          <a:p>
            <a:pPr algn="l"/>
            <a:r>
              <a:rPr lang="en-US" sz="1600" b="0" i="1" dirty="0"/>
              <a:t>Reference documents:[24/0495r0, </a:t>
            </a:r>
            <a:r>
              <a:rPr lang="en-US" sz="1600" b="0" i="1" dirty="0">
                <a:solidFill>
                  <a:srgbClr val="FF0000"/>
                </a:solidFill>
              </a:rPr>
              <a:t>11-24/1218r1</a:t>
            </a:r>
            <a:r>
              <a:rPr lang="en-US" sz="1600" b="0" i="1" dirty="0"/>
              <a:t>]. SP result: no objections.</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344405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145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The NPCA operation shall use the same EDCA parameters ((MU) EDCA Parameter Set, EPCS EDCA Parameters), on both the BSS primary channel and the NPCA primary channel.</a:t>
            </a:r>
          </a:p>
          <a:p>
            <a:pPr marL="0" indent="0"/>
            <a:endParaRPr lang="en-US" sz="1600" dirty="0"/>
          </a:p>
          <a:p>
            <a:r>
              <a:rPr lang="en-US" sz="1600" dirty="0"/>
              <a:t>Move: Laurent Cariou 	Second:</a:t>
            </a:r>
          </a:p>
          <a:p>
            <a:r>
              <a:rPr lang="en-US" sz="1600" dirty="0"/>
              <a:t>Discussion:</a:t>
            </a:r>
          </a:p>
          <a:p>
            <a:pPr marL="0" indent="0"/>
            <a:r>
              <a:rPr lang="en-US" sz="1600" dirty="0"/>
              <a:t>Result:.</a:t>
            </a:r>
          </a:p>
          <a:p>
            <a:endParaRPr lang="en-US" sz="1600" dirty="0"/>
          </a:p>
          <a:p>
            <a:pPr algn="l"/>
            <a:r>
              <a:rPr lang="en-US" sz="1600" b="0" i="1" dirty="0"/>
              <a:t>Reference documents:[24/0495r0 ]. SP result: no objections.</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9304135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146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A non-AP STA that is a TXOP responder can indicate in a response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the response frame is a multi-STA BlockAck frame sent by the non-AP STA in response to the initial control frame or to MPDUs that solicit an immediate response</a:t>
            </a:r>
          </a:p>
          <a:p>
            <a:endParaRPr lang="en-US" sz="1600" dirty="0"/>
          </a:p>
          <a:p>
            <a:r>
              <a:rPr lang="en-US" sz="1600" dirty="0"/>
              <a:t>Move: Laurent Cariou 	Second:</a:t>
            </a:r>
          </a:p>
          <a:p>
            <a:r>
              <a:rPr lang="en-US" sz="1600" dirty="0"/>
              <a:t>Discussion:</a:t>
            </a:r>
          </a:p>
          <a:p>
            <a:pPr marL="0" indent="0"/>
            <a:r>
              <a:rPr lang="en-US" sz="1600" dirty="0"/>
              <a:t>Result:.</a:t>
            </a:r>
          </a:p>
          <a:p>
            <a:endParaRPr lang="en-US" sz="1600" dirty="0"/>
          </a:p>
          <a:p>
            <a:pPr algn="l"/>
            <a:r>
              <a:rPr lang="en-US" sz="1600" b="0" i="1" dirty="0"/>
              <a:t>Reference documents:[23-2002]. SP result: no objections.</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66864923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147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APs that intend to participate in M-AP coordination can use management frames to advertise/discover the capability and/or parameters of individual schemes.</a:t>
            </a:r>
          </a:p>
          <a:p>
            <a:pPr marL="0" indent="0"/>
            <a:endParaRPr lang="en-US" sz="1600" dirty="0"/>
          </a:p>
          <a:p>
            <a:r>
              <a:rPr lang="en-US" sz="1600" dirty="0"/>
              <a:t>Move: Giovanni Chisci	Second:</a:t>
            </a:r>
          </a:p>
          <a:p>
            <a:r>
              <a:rPr lang="en-US" sz="1600" dirty="0"/>
              <a:t>Discussion:</a:t>
            </a:r>
          </a:p>
          <a:p>
            <a:pPr marL="0" indent="0"/>
            <a:r>
              <a:rPr lang="en-US" sz="1600" dirty="0"/>
              <a:t>Result:.</a:t>
            </a:r>
          </a:p>
          <a:p>
            <a:endParaRPr lang="en-US" sz="1600" dirty="0"/>
          </a:p>
          <a:p>
            <a:pPr algn="l"/>
            <a:r>
              <a:rPr lang="en-US" sz="1600" b="0" i="1" dirty="0"/>
              <a:t>Reference documents:[23/1871, 23/1912, 24/0842, 24/1217, 24/1220]. SP result:137Y, 4N, 15A.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66040418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148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APs that discovered each other and want to establish agreement(s) for M-AP coordination scheme(s), can use individually addressed management frames to establish the agreement(s) and negotiate parameters</a:t>
            </a:r>
          </a:p>
          <a:p>
            <a:pPr lvl="1">
              <a:buFont typeface="Arial" panose="020B0604020202020204" pitchFamily="34" charset="0"/>
              <a:buChar char="•"/>
            </a:pPr>
            <a:r>
              <a:rPr lang="en-US" sz="1400" dirty="0"/>
              <a:t>Note: The management frame can be a Public Action and/or new Action frames, and so on..</a:t>
            </a:r>
          </a:p>
          <a:p>
            <a:pPr marL="0" indent="0"/>
            <a:endParaRPr lang="en-US" sz="1600" dirty="0"/>
          </a:p>
          <a:p>
            <a:r>
              <a:rPr lang="en-US" sz="1600" dirty="0"/>
              <a:t>Move: Giovanni Chisci	Second:</a:t>
            </a:r>
          </a:p>
          <a:p>
            <a:r>
              <a:rPr lang="en-US" sz="1600" dirty="0"/>
              <a:t>Discussion:</a:t>
            </a:r>
          </a:p>
          <a:p>
            <a:pPr marL="0" indent="0"/>
            <a:r>
              <a:rPr lang="en-US" sz="1600" dirty="0"/>
              <a:t>Result:.</a:t>
            </a:r>
          </a:p>
          <a:p>
            <a:endParaRPr lang="en-US" sz="1400" dirty="0"/>
          </a:p>
          <a:p>
            <a:pPr algn="l"/>
            <a:r>
              <a:rPr lang="en-US" sz="1400" b="0" i="1" dirty="0"/>
              <a:t>Reference documents:[23/1871, 23/1912, 24/0842, 24/1217, 24/1220].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6627592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149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If an AP extends the protection of the rTWT schedule of another AP, following negotiation or through other means, then:</a:t>
            </a:r>
          </a:p>
          <a:p>
            <a:pPr lvl="1">
              <a:buFont typeface="Arial" panose="020B0604020202020204" pitchFamily="34" charset="0"/>
              <a:buChar char="•"/>
            </a:pPr>
            <a:r>
              <a:rPr lang="en-US" sz="1400" dirty="0"/>
              <a:t>The AP shall ensure its TXOP ends before the start time of the corresponding OBSS rTWT SP(s)</a:t>
            </a:r>
          </a:p>
          <a:p>
            <a:pPr lvl="1">
              <a:buFont typeface="Arial" panose="020B0604020202020204" pitchFamily="34" charset="0"/>
              <a:buChar char="•"/>
            </a:pPr>
            <a:r>
              <a:rPr lang="en-US" sz="1400" dirty="0"/>
              <a:t>The AP, if it has at least one associated STA that is capable of rTWT, shall advertise in the beacon frames it transmits the OBSS rTWT schedule so that its associated STAs supporting rTWT follow the baseline rTWT rules for the OBSS rTWT schedule.</a:t>
            </a:r>
          </a:p>
          <a:p>
            <a:pPr marL="0" indent="0"/>
            <a:endParaRPr lang="en-US" sz="1600" dirty="0"/>
          </a:p>
          <a:p>
            <a:r>
              <a:rPr lang="en-US" sz="1600" dirty="0"/>
              <a:t>Move: Giovanni Chisci	Second:</a:t>
            </a:r>
          </a:p>
          <a:p>
            <a:r>
              <a:rPr lang="en-US" sz="1600" dirty="0"/>
              <a:t>Discussion:</a:t>
            </a:r>
          </a:p>
          <a:p>
            <a:pPr marL="0" indent="0"/>
            <a:r>
              <a:rPr lang="en-US" sz="1600" dirty="0"/>
              <a:t>Result:.</a:t>
            </a:r>
          </a:p>
          <a:p>
            <a:endParaRPr lang="en-US" sz="1600" dirty="0"/>
          </a:p>
          <a:p>
            <a:pPr algn="l"/>
            <a:r>
              <a:rPr lang="en-US" sz="1200" b="0" i="1" dirty="0"/>
              <a:t>Reference documents:[22/1530, 23/0250, 23/860, 23/1871, 23/1887, 23/1932, 23/1962, 23/2022, 24/0407, 24/0678, 22/1556, 22/1899, 23/0046, 23/1916, 24/0160, 24/0161, 24/1220, 23/0226]. SP result:89Y, 29N, 43A.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5019268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150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a:t>
            </a:r>
          </a:p>
          <a:p>
            <a:pPr marL="0" indent="0"/>
            <a:endParaRPr lang="en-US" sz="1600" dirty="0"/>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374610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151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a:t>
            </a:r>
          </a:p>
          <a:p>
            <a:pPr marL="0" indent="0"/>
            <a:endParaRPr lang="en-US" sz="1600" dirty="0"/>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480711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11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1800" dirty="0"/>
              <a:t>Move to add the following text to the TGbn SFD: </a:t>
            </a:r>
          </a:p>
          <a:p>
            <a:pPr>
              <a:buFont typeface="Arial" panose="020B0604020202020204" pitchFamily="34" charset="0"/>
              <a:buChar char="•"/>
            </a:pPr>
            <a:r>
              <a:rPr lang="en-US" sz="1600" dirty="0"/>
              <a:t>TGbn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sz="1400" dirty="0"/>
              <a:t>A BSS shall only have a single NPCA primary channel (name TBD) on which the STA contends while the primary channel of the BSS is known to be busy due to OBSS traffic or other TBD conditions.</a:t>
            </a:r>
          </a:p>
          <a:p>
            <a:pPr marL="0" indent="0"/>
            <a:r>
              <a:rPr lang="en-US" sz="1600" dirty="0"/>
              <a:t>Move: Minyoung Park		Second: Yunbo Li</a:t>
            </a:r>
          </a:p>
          <a:p>
            <a:pPr marL="0" indent="0"/>
            <a:r>
              <a:rPr lang="en-US" sz="1600" dirty="0"/>
              <a:t>Discussion: Some discussion. Recorded vote requested.</a:t>
            </a:r>
          </a:p>
          <a:p>
            <a:pPr marL="0" indent="0"/>
            <a:r>
              <a:rPr lang="en-US" sz="1600" dirty="0"/>
              <a:t>Preliminary Result: 209 (+1)Y, 7N, 31A.</a:t>
            </a:r>
          </a:p>
          <a:p>
            <a:pPr marL="0" indent="0"/>
            <a:r>
              <a:rPr lang="en-US" sz="1600" dirty="0"/>
              <a:t>Result: </a:t>
            </a:r>
            <a:r>
              <a:rPr lang="en-US" sz="1600" dirty="0">
                <a:highlight>
                  <a:srgbClr val="00FF00"/>
                </a:highlight>
              </a:rPr>
              <a:t>199(+1)Y, 7N, 28A (pass)</a:t>
            </a:r>
            <a:r>
              <a:rPr lang="en-US" sz="1600" dirty="0"/>
              <a:t>.</a:t>
            </a:r>
          </a:p>
          <a:p>
            <a:r>
              <a:rPr lang="pt-BR" sz="1400" b="0" i="0" dirty="0">
                <a:solidFill>
                  <a:srgbClr val="000000"/>
                </a:solidFill>
                <a:effectLst/>
              </a:rPr>
              <a:t>Note: Discussed in several sessions and several submissions discuss similar concept, ref: [</a:t>
            </a:r>
            <a:r>
              <a:rPr lang="pt-BR" sz="1400" b="0" i="0" dirty="0">
                <a:solidFill>
                  <a:srgbClr val="1155CC"/>
                </a:solidFill>
                <a:effectLst/>
                <a:hlinkClick r:id="rId2"/>
              </a:rPr>
              <a:t>23/1911r0</a:t>
            </a:r>
            <a:r>
              <a:rPr lang="pt-BR" sz="1400" b="0" i="0" dirty="0">
                <a:solidFill>
                  <a:srgbClr val="000000"/>
                </a:solidFill>
                <a:effectLst/>
              </a:rPr>
              <a:t>, </a:t>
            </a:r>
            <a:r>
              <a:rPr lang="pt-BR" sz="1400" b="0" i="0" dirty="0">
                <a:solidFill>
                  <a:srgbClr val="1155CC"/>
                </a:solidFill>
                <a:effectLst/>
                <a:hlinkClick r:id="rId3"/>
              </a:rPr>
              <a:t>23/1913r2</a:t>
            </a:r>
            <a:r>
              <a:rPr lang="pt-BR" sz="1400" b="0" i="0" dirty="0">
                <a:solidFill>
                  <a:srgbClr val="000000"/>
                </a:solidFill>
                <a:effectLst/>
              </a:rPr>
              <a:t>, </a:t>
            </a:r>
            <a:r>
              <a:rPr lang="pt-BR" sz="1400" b="0" i="0" dirty="0">
                <a:solidFill>
                  <a:srgbClr val="1155CC"/>
                </a:solidFill>
                <a:effectLst/>
                <a:hlinkClick r:id="rId4"/>
              </a:rPr>
              <a:t>23/1935r1</a:t>
            </a:r>
            <a:r>
              <a:rPr lang="pt-BR" sz="1400" b="0" i="0" dirty="0">
                <a:solidFill>
                  <a:srgbClr val="000000"/>
                </a:solidFill>
                <a:effectLst/>
              </a:rPr>
              <a:t>, </a:t>
            </a:r>
            <a:r>
              <a:rPr lang="pt-BR" sz="1400" b="0" i="0" dirty="0">
                <a:solidFill>
                  <a:srgbClr val="1155CC"/>
                </a:solidFill>
                <a:effectLst/>
                <a:hlinkClick r:id="rId5"/>
              </a:rPr>
              <a:t>23/2005r1</a:t>
            </a:r>
            <a:r>
              <a:rPr lang="pt-BR" sz="1400" b="0" i="0" dirty="0">
                <a:solidFill>
                  <a:srgbClr val="000000"/>
                </a:solidFill>
                <a:effectLst/>
              </a:rPr>
              <a:t>, </a:t>
            </a:r>
            <a:r>
              <a:rPr lang="pt-BR" sz="1400" b="0" i="0" dirty="0">
                <a:solidFill>
                  <a:srgbClr val="1155CC"/>
                </a:solidFill>
                <a:effectLst/>
                <a:hlinkClick r:id="rId6"/>
              </a:rPr>
              <a:t>23/2023r1</a:t>
            </a:r>
            <a:r>
              <a:rPr lang="pt-BR" sz="1400" b="0" i="0" dirty="0">
                <a:solidFill>
                  <a:srgbClr val="000000"/>
                </a:solidFill>
                <a:effectLst/>
              </a:rPr>
              <a:t>, </a:t>
            </a:r>
            <a:r>
              <a:rPr lang="pt-BR" sz="1400" b="0" i="0" dirty="0">
                <a:solidFill>
                  <a:srgbClr val="1155CC"/>
                </a:solidFill>
                <a:effectLst/>
                <a:hlinkClick r:id="rId7"/>
              </a:rPr>
              <a:t>24/0070r1</a:t>
            </a:r>
            <a:r>
              <a:rPr lang="pt-BR" sz="1400" b="0" i="0" dirty="0">
                <a:solidFill>
                  <a:srgbClr val="000000"/>
                </a:solidFill>
                <a:effectLst/>
              </a:rPr>
              <a:t>, </a:t>
            </a:r>
            <a:r>
              <a:rPr lang="pt-BR" sz="1400" b="0" i="0" dirty="0">
                <a:solidFill>
                  <a:srgbClr val="1155CC"/>
                </a:solidFill>
                <a:effectLst/>
                <a:hlinkClick r:id="rId8"/>
              </a:rPr>
              <a:t>24/458r0</a:t>
            </a:r>
            <a:r>
              <a:rPr lang="pt-BR" sz="1400" b="0" i="0" dirty="0">
                <a:solidFill>
                  <a:srgbClr val="000000"/>
                </a:solidFill>
                <a:effectLst/>
              </a:rPr>
              <a:t>, </a:t>
            </a:r>
            <a:r>
              <a:rPr lang="pt-BR" sz="1400" b="0" i="0" dirty="0">
                <a:solidFill>
                  <a:srgbClr val="1155CC"/>
                </a:solidFill>
                <a:effectLst/>
                <a:hlinkClick r:id="rId9"/>
              </a:rPr>
              <a:t>24/486r0</a:t>
            </a:r>
            <a:r>
              <a:rPr lang="pt-BR" sz="1400" b="0" i="0" dirty="0">
                <a:solidFill>
                  <a:srgbClr val="000000"/>
                </a:solidFill>
                <a:effectLst/>
              </a:rPr>
              <a:t>, </a:t>
            </a:r>
            <a:r>
              <a:rPr lang="pt-BR" sz="1400" b="0" i="0" dirty="0">
                <a:solidFill>
                  <a:srgbClr val="1155CC"/>
                </a:solidFill>
                <a:effectLst/>
                <a:hlinkClick r:id="rId10"/>
              </a:rPr>
              <a:t>24/538r0</a:t>
            </a:r>
            <a:r>
              <a:rPr lang="pt-BR" sz="1400" b="0" i="0" dirty="0">
                <a:solidFill>
                  <a:srgbClr val="000000"/>
                </a:solidFill>
                <a:effectLst/>
              </a:rPr>
              <a:t>, </a:t>
            </a:r>
            <a:r>
              <a:rPr lang="pt-BR" sz="1400" b="0" i="0" dirty="0">
                <a:solidFill>
                  <a:srgbClr val="1155CC"/>
                </a:solidFill>
                <a:effectLst/>
                <a:hlinkClick r:id="rId11"/>
              </a:rPr>
              <a:t>24/670</a:t>
            </a:r>
            <a:r>
              <a:rPr lang="pt-BR" sz="1400" b="0" i="0" dirty="0">
                <a:solidFill>
                  <a:srgbClr val="000000"/>
                </a:solidFill>
                <a:effectLst/>
              </a:rPr>
              <a:t>]. </a:t>
            </a:r>
            <a:r>
              <a:rPr lang="en-US" sz="1400" b="0" dirty="0"/>
              <a:t>No objection to the SP.</a:t>
            </a:r>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075182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152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a:t>
            </a:r>
          </a:p>
          <a:p>
            <a:pPr marL="0" indent="0"/>
            <a:endParaRPr lang="en-US" sz="1600" dirty="0"/>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50507417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153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a:t>
            </a:r>
          </a:p>
          <a:p>
            <a:pPr marL="0" indent="0"/>
            <a:endParaRPr lang="en-US" sz="1600" dirty="0"/>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558551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154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a:t>
            </a:r>
          </a:p>
          <a:p>
            <a:pPr marL="0" indent="0"/>
            <a:endParaRPr lang="en-US" sz="1600" dirty="0"/>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21445453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155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a:t>
            </a:r>
          </a:p>
          <a:p>
            <a:pPr marL="0" indent="0"/>
            <a:endParaRPr lang="en-US" sz="1600" dirty="0"/>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74670408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156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a:t>
            </a:r>
          </a:p>
          <a:p>
            <a:pPr marL="0" indent="0"/>
            <a:endParaRPr lang="en-US" sz="1600" dirty="0"/>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 SP result:.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18274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12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Define a way in 11bn to include in an initial control frame an intermediate FCS for UHR STA(s) that precedes padding and the FCS field</a:t>
            </a:r>
            <a:endParaRPr lang="en-US" sz="1600" dirty="0"/>
          </a:p>
          <a:p>
            <a:pPr marL="0" indent="0"/>
            <a:endParaRPr lang="en-US" sz="2000" dirty="0"/>
          </a:p>
          <a:p>
            <a:pPr marL="0" indent="0"/>
            <a:r>
              <a:rPr lang="en-US" sz="2000" dirty="0"/>
              <a:t>Move: Laurent Cariou		Second: Ming Gan</a:t>
            </a:r>
          </a:p>
          <a:p>
            <a:pPr marL="0" indent="0"/>
            <a:r>
              <a:rPr lang="en-US" sz="2000" dirty="0"/>
              <a:t>Discussion: None.</a:t>
            </a:r>
          </a:p>
          <a:p>
            <a:r>
              <a:rPr lang="en-US" sz="2000" dirty="0">
                <a:highlight>
                  <a:srgbClr val="00FF00"/>
                </a:highlight>
              </a:rPr>
              <a:t>Result: Approved with unanimous consent.</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1800" b="0" dirty="0"/>
              <a:t>Note: Reference documents are [</a:t>
            </a:r>
            <a:r>
              <a:rPr lang="en-US" sz="1800" b="0" dirty="0">
                <a:hlinkClick r:id="rId2"/>
              </a:rPr>
              <a:t>11-23/1873</a:t>
            </a:r>
            <a:r>
              <a:rPr lang="en-US" sz="1800" b="0" dirty="0"/>
              <a:t>, </a:t>
            </a:r>
            <a:r>
              <a:rPr lang="en-US" sz="1800" b="0" dirty="0">
                <a:hlinkClick r:id="rId3"/>
              </a:rPr>
              <a:t>11-23/2003</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51275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13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TGbn enables per-TID buffer size reporting of a larger queue in UHR</a:t>
            </a:r>
          </a:p>
          <a:p>
            <a:pPr lvl="1">
              <a:buFont typeface="Arial" panose="020B0604020202020204" pitchFamily="34" charset="0"/>
              <a:buChar char="•"/>
            </a:pPr>
            <a:r>
              <a:rPr lang="en-US" sz="1600" dirty="0"/>
              <a:t>Note: It is an optional feature.</a:t>
            </a:r>
          </a:p>
          <a:p>
            <a:pPr lvl="1">
              <a:buFont typeface="Arial" panose="020B0604020202020204" pitchFamily="34" charset="0"/>
              <a:buChar char="•"/>
            </a:pPr>
            <a:r>
              <a:rPr lang="en-US" sz="1600" dirty="0"/>
              <a:t>Note: In the baseline, the maximum approximate per-TID queue size to report is 2,147,328 octets</a:t>
            </a:r>
          </a:p>
          <a:p>
            <a:pPr>
              <a:buFont typeface="Arial" panose="020B0604020202020204" pitchFamily="34" charset="0"/>
              <a:buChar char="•"/>
            </a:pPr>
            <a:endParaRPr lang="en-US" sz="1800" dirty="0"/>
          </a:p>
          <a:p>
            <a:pPr marL="0" indent="0"/>
            <a:r>
              <a:rPr lang="en-US" sz="1800" dirty="0"/>
              <a:t>Move: Frank Hsu		Second: Bruce Kang</a:t>
            </a:r>
          </a:p>
          <a:p>
            <a:pPr marL="0" indent="0"/>
            <a:r>
              <a:rPr lang="en-US" sz="1800" dirty="0"/>
              <a:t>Discussion: Some clarificatory discussion.</a:t>
            </a:r>
          </a:p>
          <a:p>
            <a:r>
              <a:rPr lang="en-US" sz="1800" dirty="0">
                <a:highlight>
                  <a:srgbClr val="00FF00"/>
                </a:highlight>
              </a:rPr>
              <a:t>Result: Approved with unanimous consent.</a:t>
            </a:r>
          </a:p>
          <a:p>
            <a:pPr>
              <a:buFont typeface="Arial" panose="020B0604020202020204" pitchFamily="34" charset="0"/>
              <a:buChar char="•"/>
            </a:pPr>
            <a:endParaRPr lang="en-US" sz="1800" dirty="0"/>
          </a:p>
          <a:p>
            <a:pPr marL="0" indent="0"/>
            <a:r>
              <a:rPr lang="en-US" sz="1600" b="0" dirty="0"/>
              <a:t>Note: Reference document is </a:t>
            </a:r>
            <a:r>
              <a:rPr lang="en-US" sz="1600" b="0" dirty="0">
                <a:hlinkClick r:id="rId2"/>
              </a:rPr>
              <a:t>11-23/2007r2</a:t>
            </a:r>
            <a:r>
              <a:rPr lang="en-US" sz="1600" b="0" dirty="0"/>
              <a:t>. No objection to the SP.</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74620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14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the following text to the TGbn SFD:</a:t>
            </a:r>
          </a:p>
          <a:p>
            <a:pPr>
              <a:buFont typeface="Arial" panose="020B0604020202020204" pitchFamily="34" charset="0"/>
              <a:buChar char="•"/>
            </a:pPr>
            <a:r>
              <a:rPr lang="en-US" sz="1800" dirty="0"/>
              <a:t>DRUs tone plan design on distribution BW 20MHz and 40MHz is 26-tone RU based DRU method (using 26-tone DRUs as basic building blocks).</a:t>
            </a:r>
          </a:p>
          <a:p>
            <a:pPr lvl="1">
              <a:buFont typeface="Arial" panose="020B0604020202020204" pitchFamily="34" charset="0"/>
              <a:buChar char="•"/>
            </a:pPr>
            <a:r>
              <a:rPr lang="en-US" sz="1800" b="0" dirty="0"/>
              <a:t>DRUs tone plan design on other distribution BWs is TBD.</a:t>
            </a:r>
          </a:p>
          <a:p>
            <a:endParaRPr lang="en-US" sz="2000" dirty="0"/>
          </a:p>
          <a:p>
            <a:r>
              <a:rPr lang="en-US" sz="2000" dirty="0"/>
              <a:t>Move: </a:t>
            </a:r>
            <a:r>
              <a:rPr lang="en-US" sz="2000" dirty="0" err="1"/>
              <a:t>Shengquan</a:t>
            </a:r>
            <a:r>
              <a:rPr lang="en-US" sz="2000" dirty="0"/>
              <a:t> Hu		Second: Jianhan Liu</a:t>
            </a:r>
          </a:p>
          <a:p>
            <a:r>
              <a:rPr lang="en-US" sz="2000" dirty="0"/>
              <a:t>Discussion: None.</a:t>
            </a:r>
          </a:p>
          <a:p>
            <a:r>
              <a:rPr lang="en-US" sz="2000" dirty="0">
                <a:highlight>
                  <a:srgbClr val="00FF00"/>
                </a:highlight>
              </a:rPr>
              <a:t>Result: Approved with unanimous consent.</a:t>
            </a:r>
          </a:p>
          <a:p>
            <a:endParaRPr lang="en-US" sz="2000" b="0" dirty="0"/>
          </a:p>
          <a:p>
            <a:r>
              <a:rPr lang="en-US" sz="1600" b="0" dirty="0"/>
              <a:t>Note: Reference document is </a:t>
            </a:r>
            <a:r>
              <a:rPr lang="en-US" sz="1600" b="0" dirty="0">
                <a:hlinkClick r:id="rId2"/>
              </a:rPr>
              <a:t>11-24/468r2</a:t>
            </a:r>
            <a:r>
              <a:rPr lang="en-US" sz="1600" b="0" dirty="0"/>
              <a:t>. No objection to the SP.</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4617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15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Global CSD is used for DRU UHR-STF transmission to solve unintentional beamforming issue</a:t>
            </a:r>
          </a:p>
          <a:p>
            <a:pPr>
              <a:buFont typeface="Arial" panose="020B0604020202020204" pitchFamily="34" charset="0"/>
              <a:buChar char="•"/>
            </a:pPr>
            <a:r>
              <a:rPr lang="en-US" sz="2200" dirty="0"/>
              <a:t>Global CSD is applied in each distribution BW</a:t>
            </a:r>
          </a:p>
          <a:p>
            <a:pPr marL="0" indent="0"/>
            <a:endParaRPr lang="en-US" dirty="0"/>
          </a:p>
          <a:p>
            <a:pPr marL="0" indent="0"/>
            <a:r>
              <a:rPr lang="en-US" dirty="0"/>
              <a:t>Move: Lin Yang		Second: Sameer Vermani</a:t>
            </a:r>
          </a:p>
          <a:p>
            <a:pPr marL="0" indent="0"/>
            <a:r>
              <a:rPr lang="en-US" dirty="0"/>
              <a:t>Discussion: Some clarificatory questions.</a:t>
            </a:r>
          </a:p>
          <a:p>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8876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16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DRU transmission reuses the 8 CSD table/values in 11ax/be for global CSD allocation</a:t>
            </a:r>
          </a:p>
          <a:p>
            <a:pPr marL="0" indent="0"/>
            <a:endParaRPr lang="en-US" dirty="0"/>
          </a:p>
          <a:p>
            <a:pPr marL="0" indent="0"/>
            <a:r>
              <a:rPr lang="en-US" dirty="0"/>
              <a:t>Move: Lin Yang		Second: Bo Gong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413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17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a:buFont typeface="Arial" panose="020B0604020202020204" pitchFamily="34" charset="0"/>
              <a:buChar char="•"/>
            </a:pPr>
            <a:r>
              <a:rPr lang="en-US" sz="2000" dirty="0"/>
              <a:t>11bn defines frequency domain aggregation of PPDUs. A frequency domain aggregated PPDU consists of multiple PPDUs.</a:t>
            </a:r>
          </a:p>
          <a:p>
            <a:pPr marL="800100" lvl="1" indent="-342900">
              <a:buFont typeface="Arial" panose="020B0604020202020204" pitchFamily="34" charset="0"/>
              <a:buChar char="•"/>
            </a:pPr>
            <a:r>
              <a:rPr lang="en-US" sz="1800" dirty="0"/>
              <a:t>The PPDU format combinations are TBD.</a:t>
            </a:r>
          </a:p>
          <a:p>
            <a:pPr marL="800100" lvl="1" indent="-342900">
              <a:buFont typeface="Arial" panose="020B0604020202020204" pitchFamily="34" charset="0"/>
              <a:buChar char="•"/>
            </a:pPr>
            <a:r>
              <a:rPr lang="en-US" sz="1800" dirty="0"/>
              <a:t>The number of PPDUs is TBD.</a:t>
            </a:r>
          </a:p>
          <a:p>
            <a:pPr>
              <a:buFont typeface="Arial" panose="020B0604020202020204" pitchFamily="34" charset="0"/>
              <a:buChar char="•"/>
            </a:pPr>
            <a:endParaRPr lang="en-US" sz="2000" dirty="0"/>
          </a:p>
          <a:p>
            <a:pPr>
              <a:buFont typeface="Arial" panose="020B0604020202020204" pitchFamily="34" charset="0"/>
              <a:buChar char="•"/>
            </a:pPr>
            <a:r>
              <a:rPr lang="en-US" sz="2000" dirty="0"/>
              <a:t>Move: Ross J. Yu		Second: Yan Xin</a:t>
            </a:r>
          </a:p>
          <a:p>
            <a:pPr>
              <a:buFont typeface="Arial" panose="020B0604020202020204" pitchFamily="34" charset="0"/>
              <a:buChar char="•"/>
            </a:pPr>
            <a:r>
              <a:rPr lang="en-US" sz="2000" dirty="0"/>
              <a:t>Discussion: Some discussion. Recorded vote requested.</a:t>
            </a:r>
          </a:p>
          <a:p>
            <a:pPr>
              <a:buFont typeface="Arial" panose="020B0604020202020204" pitchFamily="34" charset="0"/>
              <a:buChar char="•"/>
            </a:pPr>
            <a:r>
              <a:rPr lang="en-US" sz="2000" dirty="0"/>
              <a:t>Preliminary Result: 120Y, 75N, 57A.</a:t>
            </a:r>
          </a:p>
          <a:p>
            <a:pPr>
              <a:buFont typeface="Arial" panose="020B0604020202020204" pitchFamily="34" charset="0"/>
              <a:buChar char="•"/>
            </a:pPr>
            <a:r>
              <a:rPr lang="en-US" sz="2000" dirty="0"/>
              <a:t>Result: </a:t>
            </a:r>
            <a:r>
              <a:rPr lang="en-US" sz="2000" dirty="0">
                <a:highlight>
                  <a:srgbClr val="FF0000"/>
                </a:highlight>
              </a:rPr>
              <a:t>115Y, 72N, 55A (fails)</a:t>
            </a:r>
            <a:r>
              <a:rPr lang="en-US" sz="2000" dirty="0"/>
              <a:t>.</a:t>
            </a:r>
          </a:p>
          <a:p>
            <a:pPr marL="0" indent="0"/>
            <a:r>
              <a:rPr lang="en-US" sz="1800" b="0" dirty="0"/>
              <a:t>Note: Reference document is </a:t>
            </a:r>
            <a:r>
              <a:rPr lang="en-US" sz="1800" b="0" dirty="0">
                <a:hlinkClick r:id="rId2"/>
              </a:rPr>
              <a:t>11-24/224r2</a:t>
            </a:r>
            <a:r>
              <a:rPr lang="en-US" sz="1800" b="0" dirty="0"/>
              <a:t>. </a:t>
            </a:r>
            <a:r>
              <a:rPr lang="es-ES" sz="1800" b="0" dirty="0"/>
              <a:t>SP </a:t>
            </a:r>
            <a:r>
              <a:rPr lang="es-ES" sz="1800" b="0" dirty="0" err="1"/>
              <a:t>result</a:t>
            </a:r>
            <a:r>
              <a:rPr lang="es-ES" sz="1800" b="0" dirty="0"/>
              <a:t>: 68Y/20N/8A.</a:t>
            </a:r>
            <a:endParaRPr lang="en-US" sz="1800" b="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82683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18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The UHR-STF for DRU in a TB PPDU uses 11ax/11be trigger based STF sequences.</a:t>
            </a:r>
          </a:p>
          <a:p>
            <a:pPr lvl="1">
              <a:buFont typeface="Arial" panose="020B0604020202020204" pitchFamily="34" charset="0"/>
              <a:buChar char="•"/>
            </a:pPr>
            <a:endParaRPr lang="en-US" sz="1800" dirty="0"/>
          </a:p>
          <a:p>
            <a:pPr marL="0" indent="0"/>
            <a:r>
              <a:rPr lang="en-US" dirty="0"/>
              <a:t>Move: Bo Gong 		Second: Lin Yang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4976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19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2000" dirty="0"/>
              <a:t>For UHR-STF corresponding to distribution bandwidth for DRU,</a:t>
            </a:r>
          </a:p>
          <a:p>
            <a:pPr marL="800100" lvl="1">
              <a:buFont typeface="Arial" panose="020B0604020202020204" pitchFamily="34" charset="0"/>
              <a:buChar char="•"/>
            </a:pPr>
            <a:r>
              <a:rPr lang="en-US" sz="1800" dirty="0"/>
              <a:t>STF sequence depends on PPDU BW.</a:t>
            </a:r>
          </a:p>
          <a:p>
            <a:pPr marL="800100" lvl="1">
              <a:buFont typeface="Arial" panose="020B0604020202020204" pitchFamily="34" charset="0"/>
              <a:buChar char="•"/>
            </a:pPr>
            <a:r>
              <a:rPr lang="en-US" sz="1800" dirty="0"/>
              <a:t>Occupied STF tones are the same as that of the largest RRU corresponding to the distribution BW within PPDU BW.</a:t>
            </a:r>
          </a:p>
          <a:p>
            <a:pPr marL="1200150" lvl="2" indent="-285750">
              <a:buFont typeface="Arial" panose="020B0604020202020204" pitchFamily="34" charset="0"/>
              <a:buChar char="•"/>
            </a:pPr>
            <a:endParaRPr lang="en-US" sz="1600" dirty="0"/>
          </a:p>
          <a:p>
            <a:pPr marL="0" indent="0"/>
            <a:r>
              <a:rPr lang="en-US" sz="2000" dirty="0"/>
              <a:t>Move: Bo Gong			Second: Lin Yang</a:t>
            </a:r>
          </a:p>
          <a:p>
            <a:pPr marL="0" indent="0"/>
            <a:r>
              <a:rPr lang="en-US" sz="2000" dirty="0"/>
              <a:t>Discussion: None.</a:t>
            </a:r>
          </a:p>
          <a:p>
            <a:pPr marL="0" indent="0"/>
            <a:r>
              <a:rPr lang="en-US" sz="2000" dirty="0">
                <a:highlight>
                  <a:srgbClr val="00FF00"/>
                </a:highlight>
              </a:rPr>
              <a:t>Result: Approved with unanimous consent.</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789659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20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1800" dirty="0"/>
              <a:t>In a non-punctured 80 MHz PPDU, the following distribution bandwidth modes are allowed for DRU</a:t>
            </a:r>
          </a:p>
          <a:p>
            <a:pPr marL="800100" lvl="1">
              <a:buFont typeface="Arial" panose="020B0604020202020204" pitchFamily="34" charset="0"/>
              <a:buChar char="•"/>
            </a:pPr>
            <a:r>
              <a:rPr lang="en-US" sz="1400" dirty="0"/>
              <a:t>80 MHz</a:t>
            </a:r>
          </a:p>
          <a:p>
            <a:pPr marL="800100" lvl="1">
              <a:buFont typeface="Arial" panose="020B0604020202020204" pitchFamily="34" charset="0"/>
              <a:buChar char="•"/>
            </a:pPr>
            <a:r>
              <a:rPr lang="en-US" sz="1400" dirty="0"/>
              <a:t>20 MHz + 20 MHz + 40 MHz (or 40 MHz + 20 MHz + 20 MHz)</a:t>
            </a:r>
          </a:p>
          <a:p>
            <a:pPr marL="457200" lvl="1" indent="0"/>
            <a:endParaRPr lang="en-US" sz="1800" dirty="0"/>
          </a:p>
          <a:p>
            <a:pPr marL="0" indent="0"/>
            <a:r>
              <a:rPr lang="en-US" sz="2000" dirty="0"/>
              <a:t>Move: Eunsung Park		Second: Dongguk Lim</a:t>
            </a:r>
          </a:p>
          <a:p>
            <a:pPr marL="0" indent="0"/>
            <a:r>
              <a:rPr lang="en-US" sz="2000" dirty="0"/>
              <a:t>Discussion: None.</a:t>
            </a:r>
          </a:p>
          <a:p>
            <a:pPr marL="0" indent="0"/>
            <a:r>
              <a:rPr lang="en-US" sz="2000" dirty="0">
                <a:highlight>
                  <a:srgbClr val="00FF00"/>
                </a:highlight>
              </a:rPr>
              <a:t>Result: Approved with unanimous consent.</a:t>
            </a:r>
          </a:p>
          <a:p>
            <a:pPr marL="0" indent="0"/>
            <a:endParaRPr lang="en-US" sz="2000" dirty="0"/>
          </a:p>
          <a:p>
            <a:pPr marL="0" indent="0"/>
            <a:endParaRPr lang="en-US" sz="2000" dirty="0"/>
          </a:p>
          <a:p>
            <a:pPr marL="0" indent="0"/>
            <a:r>
              <a:rPr lang="en-US" sz="1800" b="0" dirty="0"/>
              <a:t>Note: Reference document is </a:t>
            </a:r>
            <a:r>
              <a:rPr lang="en-US" sz="1800" b="0" dirty="0">
                <a:hlinkClick r:id="rId2"/>
              </a:rPr>
              <a:t>11-24/766r2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95735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01181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61957-C865-611D-1A28-4F330F3F07B1}"/>
              </a:ext>
            </a:extLst>
          </p:cNvPr>
          <p:cNvSpPr>
            <a:spLocks noGrp="1"/>
          </p:cNvSpPr>
          <p:nvPr>
            <p:ph type="title"/>
          </p:nvPr>
        </p:nvSpPr>
        <p:spPr/>
        <p:txBody>
          <a:bodyPr/>
          <a:lstStyle/>
          <a:p>
            <a:r>
              <a:rPr lang="en-US" dirty="0"/>
              <a:t>Motion 21 (PHY)</a:t>
            </a:r>
          </a:p>
        </p:txBody>
      </p:sp>
      <p:sp>
        <p:nvSpPr>
          <p:cNvPr id="3" name="Content Placeholder 2">
            <a:extLst>
              <a:ext uri="{FF2B5EF4-FFF2-40B4-BE49-F238E27FC236}">
                <a16:creationId xmlns:a16="http://schemas.microsoft.com/office/drawing/2014/main" id="{F301AA04-CB99-A7E4-7C50-BBF7DBA2BB65}"/>
              </a:ext>
            </a:extLst>
          </p:cNvPr>
          <p:cNvSpPr>
            <a:spLocks noGrp="1"/>
          </p:cNvSpPr>
          <p:nvPr>
            <p:ph idx="1"/>
          </p:nvPr>
        </p:nvSpPr>
        <p:spPr/>
        <p:txBody>
          <a:bodyPr/>
          <a:lstStyle/>
          <a:p>
            <a:r>
              <a:rPr lang="en-US" sz="2000" dirty="0"/>
              <a:t>Move to add the following text to the TGbn SFD:</a:t>
            </a:r>
          </a:p>
          <a:p>
            <a:pPr>
              <a:buFont typeface="Arial" panose="020B0604020202020204" pitchFamily="34" charset="0"/>
              <a:buChar char="•"/>
            </a:pPr>
            <a:r>
              <a:rPr lang="en-US" sz="2000" dirty="0"/>
              <a:t>If a DRU for a PPDU occupies more than one 20 MHz channel, then the L-STF, L-LTF, L-SIG, and RL-SIG fields are duplicated over all the 20 MHz channels which are occupied by the DRU.</a:t>
            </a:r>
          </a:p>
          <a:p>
            <a:pPr>
              <a:buFont typeface="Arial" panose="020B0604020202020204" pitchFamily="34" charset="0"/>
              <a:buChar char="•"/>
            </a:pPr>
            <a:endParaRPr lang="en-US" sz="2000" dirty="0"/>
          </a:p>
          <a:p>
            <a:r>
              <a:rPr lang="en-US" sz="2000" dirty="0"/>
              <a:t>Move: </a:t>
            </a:r>
            <a:r>
              <a:rPr lang="en-US" sz="2000" dirty="0" err="1"/>
              <a:t>Yapu</a:t>
            </a:r>
            <a:r>
              <a:rPr lang="en-US" sz="2000" dirty="0"/>
              <a:t> Li		Second: Ross J. Yu</a:t>
            </a:r>
          </a:p>
          <a:p>
            <a:r>
              <a:rPr lang="en-US" sz="2000" dirty="0"/>
              <a:t>Discussion: None.</a:t>
            </a:r>
          </a:p>
          <a:p>
            <a:pPr marL="0" indent="0"/>
            <a:r>
              <a:rPr lang="en-US" sz="2000" dirty="0">
                <a:highlight>
                  <a:srgbClr val="00FF00"/>
                </a:highlight>
              </a:rPr>
              <a:t>Result: Approved with unanimous consent.</a:t>
            </a:r>
          </a:p>
          <a:p>
            <a:pPr marL="0" indent="0"/>
            <a:endParaRPr lang="en-US" sz="1800" b="0" dirty="0"/>
          </a:p>
          <a:p>
            <a:pPr marL="0" indent="0"/>
            <a:endParaRPr lang="en-US" sz="1800" b="0" dirty="0"/>
          </a:p>
          <a:p>
            <a:pPr marL="0" indent="0"/>
            <a:r>
              <a:rPr lang="en-US" sz="1800" b="0" dirty="0"/>
              <a:t>Reference documents: [</a:t>
            </a:r>
            <a:r>
              <a:rPr lang="en-US" sz="1800" b="0" dirty="0">
                <a:hlinkClick r:id="rId2"/>
              </a:rPr>
              <a:t>24/0736r1</a:t>
            </a:r>
            <a:r>
              <a:rPr lang="en-US" sz="1800" b="0" dirty="0"/>
              <a:t>]. SP result: 51Y, 2N, 15A.</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FEC571D-A37C-9F47-2C4C-FF25BD23DC6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FC9DF38-8CA6-902F-F367-F579C758F0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97CEEB-1384-EBF6-2A52-435296F77AA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7046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1231D-FE26-01C7-E474-A26F30DA55A5}"/>
              </a:ext>
            </a:extLst>
          </p:cNvPr>
          <p:cNvSpPr>
            <a:spLocks noGrp="1"/>
          </p:cNvSpPr>
          <p:nvPr>
            <p:ph type="title"/>
          </p:nvPr>
        </p:nvSpPr>
        <p:spPr>
          <a:xfrm>
            <a:off x="685800" y="685800"/>
            <a:ext cx="7770813" cy="1065213"/>
          </a:xfrm>
        </p:spPr>
        <p:txBody>
          <a:bodyPr/>
          <a:lstStyle/>
          <a:p>
            <a:r>
              <a:rPr lang="en-US" dirty="0"/>
              <a:t>Motion 22 (PHY)</a:t>
            </a:r>
          </a:p>
        </p:txBody>
      </p:sp>
      <p:sp>
        <p:nvSpPr>
          <p:cNvPr id="3" name="Content Placeholder 2">
            <a:extLst>
              <a:ext uri="{FF2B5EF4-FFF2-40B4-BE49-F238E27FC236}">
                <a16:creationId xmlns:a16="http://schemas.microsoft.com/office/drawing/2014/main" id="{8EC7BE96-1300-8D47-DD5E-86960F861740}"/>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“PHY version identifier” is set to 1 in U-SIG for UHR PPDUs</a:t>
            </a:r>
          </a:p>
          <a:p>
            <a:endParaRPr lang="en-US" sz="2000" dirty="0"/>
          </a:p>
          <a:p>
            <a:r>
              <a:rPr lang="en-US" sz="2000" dirty="0"/>
              <a:t>Move: Jianhan Liu		Second: Ross J. Yu</a:t>
            </a:r>
          </a:p>
          <a:p>
            <a:r>
              <a:rPr lang="en-US" sz="2000" dirty="0"/>
              <a:t>Discussion: Some discussion.</a:t>
            </a:r>
          </a:p>
          <a:p>
            <a:r>
              <a:rPr lang="en-US" sz="2000" dirty="0"/>
              <a:t>Preliminary Result: 169Y (+5), 16N, 64A</a:t>
            </a:r>
          </a:p>
          <a:p>
            <a:pPr marL="0" indent="0"/>
            <a:r>
              <a:rPr lang="en-US" sz="2000" dirty="0">
                <a:highlight>
                  <a:srgbClr val="00FF00"/>
                </a:highlight>
              </a:rPr>
              <a:t>Result: Y:167, N:16, A:59 (passes)</a:t>
            </a:r>
          </a:p>
          <a:p>
            <a:pPr marL="0" indent="0"/>
            <a:endParaRPr lang="en-US" sz="2000" b="0" dirty="0"/>
          </a:p>
          <a:p>
            <a:pPr marL="0" indent="0"/>
            <a:endParaRPr lang="en-US" sz="2000" b="0" dirty="0"/>
          </a:p>
          <a:p>
            <a:pPr marL="0" indent="0"/>
            <a:endParaRPr lang="en-US" sz="2000" b="0" dirty="0"/>
          </a:p>
          <a:p>
            <a:pPr marL="0" indent="0"/>
            <a:r>
              <a:rPr lang="en-US" sz="2000" b="0" dirty="0"/>
              <a:t>Reference documents: [</a:t>
            </a:r>
            <a:r>
              <a:rPr lang="en-US" sz="2000" b="0" dirty="0">
                <a:hlinkClick r:id="rId2"/>
              </a:rPr>
              <a:t>24/0876r0</a:t>
            </a:r>
            <a:r>
              <a:rPr lang="en-US" sz="2000" b="0" dirty="0"/>
              <a:t>]. SP result: 112Y, 4N, 17A.</a:t>
            </a:r>
          </a:p>
        </p:txBody>
      </p:sp>
      <p:sp>
        <p:nvSpPr>
          <p:cNvPr id="4" name="Slide Number Placeholder 3">
            <a:extLst>
              <a:ext uri="{FF2B5EF4-FFF2-40B4-BE49-F238E27FC236}">
                <a16:creationId xmlns:a16="http://schemas.microsoft.com/office/drawing/2014/main" id="{915531BA-146A-1444-9A44-08C6D30A3F9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5ABCA-0F0D-B4BC-E303-B8422814FF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3EE80D8-0E99-5572-08EE-502637167E4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95971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7DF63-389B-B35C-2C9C-6AF087F95108}"/>
              </a:ext>
            </a:extLst>
          </p:cNvPr>
          <p:cNvSpPr>
            <a:spLocks noGrp="1"/>
          </p:cNvSpPr>
          <p:nvPr>
            <p:ph type="title"/>
          </p:nvPr>
        </p:nvSpPr>
        <p:spPr>
          <a:xfrm>
            <a:off x="685800" y="685800"/>
            <a:ext cx="7770813" cy="1065213"/>
          </a:xfrm>
        </p:spPr>
        <p:txBody>
          <a:bodyPr/>
          <a:lstStyle/>
          <a:p>
            <a:r>
              <a:rPr lang="en-US" dirty="0"/>
              <a:t>Motion 23 (PHY)</a:t>
            </a:r>
          </a:p>
        </p:txBody>
      </p:sp>
      <p:sp>
        <p:nvSpPr>
          <p:cNvPr id="3" name="Content Placeholder 2">
            <a:extLst>
              <a:ext uri="{FF2B5EF4-FFF2-40B4-BE49-F238E27FC236}">
                <a16:creationId xmlns:a16="http://schemas.microsoft.com/office/drawing/2014/main" id="{7F7B2ADB-5FEB-8860-158C-080EF6C370A3}"/>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unequal modulation over different spatial streams</a:t>
            </a:r>
          </a:p>
          <a:p>
            <a:r>
              <a:rPr lang="en-US" sz="2000" dirty="0"/>
              <a:t> </a:t>
            </a:r>
          </a:p>
          <a:p>
            <a:r>
              <a:rPr lang="en-US" sz="2000" dirty="0"/>
              <a:t>Move: Rui Cao		Second: Rethna Pulikkoonattu</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endParaRPr lang="en-US" sz="2000" dirty="0"/>
          </a:p>
          <a:p>
            <a:r>
              <a:rPr lang="en-US" sz="2000" b="0" dirty="0"/>
              <a:t>Reference documents: [</a:t>
            </a:r>
            <a:r>
              <a:rPr lang="en-US" sz="2000" b="0" dirty="0">
                <a:hlinkClick r:id="rId2"/>
              </a:rPr>
              <a:t>24/0474r2</a:t>
            </a:r>
            <a:r>
              <a:rPr lang="en-US" sz="2000" b="0" dirty="0"/>
              <a:t>]. SP result: 116Y, 4N, 9A.</a:t>
            </a:r>
          </a:p>
        </p:txBody>
      </p:sp>
      <p:sp>
        <p:nvSpPr>
          <p:cNvPr id="4" name="Slide Number Placeholder 3">
            <a:extLst>
              <a:ext uri="{FF2B5EF4-FFF2-40B4-BE49-F238E27FC236}">
                <a16:creationId xmlns:a16="http://schemas.microsoft.com/office/drawing/2014/main" id="{B526699F-5784-F5DB-9D6B-23BB1F1A19D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9892184-EACF-1D51-F040-EE6F0A1CB3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860859-BAB2-1442-BB29-4CF4A13146C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68945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00F90-7BD3-FE42-4639-B7ADD486DC5F}"/>
              </a:ext>
            </a:extLst>
          </p:cNvPr>
          <p:cNvSpPr>
            <a:spLocks noGrp="1"/>
          </p:cNvSpPr>
          <p:nvPr>
            <p:ph type="title"/>
          </p:nvPr>
        </p:nvSpPr>
        <p:spPr>
          <a:xfrm>
            <a:off x="685800" y="685800"/>
            <a:ext cx="7770813" cy="1065213"/>
          </a:xfrm>
        </p:spPr>
        <p:txBody>
          <a:bodyPr/>
          <a:lstStyle/>
          <a:p>
            <a:r>
              <a:rPr lang="en-US" dirty="0"/>
              <a:t>Motion 24 (PHY)</a:t>
            </a:r>
          </a:p>
        </p:txBody>
      </p:sp>
      <p:sp>
        <p:nvSpPr>
          <p:cNvPr id="3" name="Content Placeholder 2">
            <a:extLst>
              <a:ext uri="{FF2B5EF4-FFF2-40B4-BE49-F238E27FC236}">
                <a16:creationId xmlns:a16="http://schemas.microsoft.com/office/drawing/2014/main" id="{CD7994BE-3270-D566-D299-46332DA3D504}"/>
              </a:ext>
            </a:extLst>
          </p:cNvPr>
          <p:cNvSpPr>
            <a:spLocks noGrp="1"/>
          </p:cNvSpPr>
          <p:nvPr>
            <p:ph idx="1"/>
          </p:nvPr>
        </p:nvSpPr>
        <p:spPr>
          <a:xfrm>
            <a:off x="685800" y="1981200"/>
            <a:ext cx="7770813" cy="4113213"/>
          </a:xfrm>
        </p:spPr>
        <p:txBody>
          <a:bodyPr/>
          <a:lstStyle/>
          <a:p>
            <a:r>
              <a:rPr lang="en-US" sz="1800" dirty="0"/>
              <a:t>Move to include the following in the 11bn SFD:</a:t>
            </a:r>
          </a:p>
          <a:p>
            <a:pPr>
              <a:buFont typeface="Arial" panose="020B0604020202020204" pitchFamily="34" charset="0"/>
              <a:buChar char="•"/>
            </a:pPr>
            <a:r>
              <a:rPr lang="en-US" sz="1800" dirty="0"/>
              <a:t>Define Enhanced Long Range (ELR) PPDU and potentially other Range Extension mechanisms.</a:t>
            </a:r>
            <a:br>
              <a:rPr lang="en-US" sz="1800" dirty="0"/>
            </a:br>
            <a:endParaRPr lang="en-US" sz="1800" dirty="0"/>
          </a:p>
          <a:p>
            <a:r>
              <a:rPr lang="en-US" sz="1800" dirty="0"/>
              <a:t>Move: Wook Bong Lee		Second: </a:t>
            </a:r>
            <a:r>
              <a:rPr lang="en-US" sz="1800" dirty="0" err="1"/>
              <a:t>Shengquan</a:t>
            </a:r>
            <a:r>
              <a:rPr lang="en-US" sz="1800" dirty="0"/>
              <a:t> Hu</a:t>
            </a:r>
          </a:p>
          <a:p>
            <a:r>
              <a:rPr lang="en-US" sz="1800" dirty="0"/>
              <a:t>Discussion: None.</a:t>
            </a:r>
          </a:p>
          <a:p>
            <a:r>
              <a:rPr lang="en-US" sz="1800" dirty="0"/>
              <a:t>Preliminary Result: 150Y (+27), 11N (+1), 44A</a:t>
            </a:r>
          </a:p>
          <a:p>
            <a:r>
              <a:rPr lang="en-US" sz="1800" dirty="0">
                <a:highlight>
                  <a:srgbClr val="00FF00"/>
                </a:highlight>
              </a:rPr>
              <a:t>Result: 174Y, 11N, 41A (pass)</a:t>
            </a:r>
          </a:p>
          <a:p>
            <a:endParaRPr lang="en-US" sz="1800" dirty="0"/>
          </a:p>
          <a:p>
            <a:endParaRPr lang="en-US" sz="1800" dirty="0"/>
          </a:p>
          <a:p>
            <a:endParaRPr lang="en-US" sz="1800" dirty="0"/>
          </a:p>
          <a:p>
            <a:r>
              <a:rPr lang="en-US" sz="1800" b="0" dirty="0"/>
              <a:t>Reference documents: [</a:t>
            </a:r>
            <a:r>
              <a:rPr lang="en-US" sz="1800" b="0" dirty="0">
                <a:hlinkClick r:id="rId2"/>
              </a:rPr>
              <a:t>24/0873r2</a:t>
            </a:r>
            <a:r>
              <a:rPr lang="en-US" sz="1800" b="0" dirty="0"/>
              <a:t>]. SP result: 118Y, 7N, 16A.</a:t>
            </a:r>
          </a:p>
          <a:p>
            <a:endParaRPr lang="en-US" sz="1800" dirty="0"/>
          </a:p>
        </p:txBody>
      </p:sp>
      <p:sp>
        <p:nvSpPr>
          <p:cNvPr id="4" name="Slide Number Placeholder 3">
            <a:extLst>
              <a:ext uri="{FF2B5EF4-FFF2-40B4-BE49-F238E27FC236}">
                <a16:creationId xmlns:a16="http://schemas.microsoft.com/office/drawing/2014/main" id="{F874DB2F-7943-E297-7A45-38BF4D52F4B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30DB7E-C041-F62F-FFF7-159D65DFCA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C4309BB-FEC8-3CF3-DBE3-A8A1B87669AF}"/>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02271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BCFB-125E-0CB7-7C85-FDB95EAE86E8}"/>
              </a:ext>
            </a:extLst>
          </p:cNvPr>
          <p:cNvSpPr>
            <a:spLocks noGrp="1"/>
          </p:cNvSpPr>
          <p:nvPr>
            <p:ph type="title"/>
          </p:nvPr>
        </p:nvSpPr>
        <p:spPr>
          <a:xfrm>
            <a:off x="685800" y="685800"/>
            <a:ext cx="7770813" cy="1065213"/>
          </a:xfrm>
        </p:spPr>
        <p:txBody>
          <a:bodyPr/>
          <a:lstStyle/>
          <a:p>
            <a:r>
              <a:rPr lang="en-US" dirty="0"/>
              <a:t>Motion 25 (PHY)</a:t>
            </a:r>
          </a:p>
        </p:txBody>
      </p:sp>
      <p:sp>
        <p:nvSpPr>
          <p:cNvPr id="3" name="Content Placeholder 2">
            <a:extLst>
              <a:ext uri="{FF2B5EF4-FFF2-40B4-BE49-F238E27FC236}">
                <a16:creationId xmlns:a16="http://schemas.microsoft.com/office/drawing/2014/main" id="{A83D9EA5-D797-D894-AD41-DCA5BE4AF806}"/>
              </a:ext>
            </a:extLst>
          </p:cNvPr>
          <p:cNvSpPr>
            <a:spLocks noGrp="1"/>
          </p:cNvSpPr>
          <p:nvPr>
            <p:ph idx="1"/>
          </p:nvPr>
        </p:nvSpPr>
        <p:spPr>
          <a:xfrm>
            <a:off x="685800" y="1981200"/>
            <a:ext cx="7770813" cy="4113213"/>
          </a:xfrm>
        </p:spPr>
        <p:txBody>
          <a:bodyPr/>
          <a:lstStyle/>
          <a:p>
            <a:r>
              <a:rPr lang="en-US" sz="2000" dirty="0"/>
              <a:t>Move to include the following in the 11bn SFD:</a:t>
            </a:r>
          </a:p>
          <a:p>
            <a:pPr>
              <a:buFont typeface="Arial" panose="020B0604020202020204" pitchFamily="34" charset="0"/>
              <a:buChar char="•"/>
            </a:pPr>
            <a:r>
              <a:rPr lang="en-US" sz="2000" dirty="0"/>
              <a:t>Define LDPC codeword length larger than 1944, including 2x1944</a:t>
            </a:r>
          </a:p>
          <a:p>
            <a:endParaRPr lang="en-US" sz="2000" dirty="0"/>
          </a:p>
          <a:p>
            <a:r>
              <a:rPr lang="en-US" sz="2000" dirty="0"/>
              <a:t>Move: Rethna Pulikkoonattu 	Second: Sameer Vermani</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endParaRPr lang="en-US" sz="2000" dirty="0"/>
          </a:p>
          <a:p>
            <a:r>
              <a:rPr lang="en-US" sz="2000" b="0" dirty="0"/>
              <a:t>Reference documents: [</a:t>
            </a:r>
            <a:r>
              <a:rPr lang="en-US" sz="2000" b="0" dirty="0">
                <a:hlinkClick r:id="rId2"/>
              </a:rPr>
              <a:t>23/1985r5</a:t>
            </a:r>
            <a:r>
              <a:rPr lang="en-US" sz="2000" b="0" dirty="0"/>
              <a:t>]. SP result: 113Y, 3N, 20A.</a:t>
            </a:r>
          </a:p>
          <a:p>
            <a:endParaRPr lang="en-US" sz="2000" dirty="0"/>
          </a:p>
        </p:txBody>
      </p:sp>
      <p:sp>
        <p:nvSpPr>
          <p:cNvPr id="4" name="Slide Number Placeholder 3">
            <a:extLst>
              <a:ext uri="{FF2B5EF4-FFF2-40B4-BE49-F238E27FC236}">
                <a16:creationId xmlns:a16="http://schemas.microsoft.com/office/drawing/2014/main" id="{5C216A40-B676-FBAB-394C-31A63F1E3F4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F1FAA10-969C-8CC5-2CE2-257339F6612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83EFBC-2808-5EBD-2852-8DA71BF942A0}"/>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66167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26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r>
              <a:rPr lang="en-US" sz="1600" dirty="0"/>
              <a:t>Move to add the following text to the TGbn SFD:</a:t>
            </a:r>
          </a:p>
          <a:p>
            <a:pPr>
              <a:buFont typeface="Arial" panose="020B0604020202020204" pitchFamily="34" charset="0"/>
              <a:buChar char="•"/>
            </a:pPr>
            <a:r>
              <a:rPr lang="en-US" sz="1600" dirty="0"/>
              <a:t>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400" dirty="0"/>
              <a:t>Details on what context can be transferred and what context can be renegotiated are TBD</a:t>
            </a:r>
          </a:p>
          <a:p>
            <a:pPr lvl="1">
              <a:buFont typeface="Arial" panose="020B0604020202020204" pitchFamily="34" charset="0"/>
              <a:buChar char="•"/>
            </a:pPr>
            <a:r>
              <a:rPr lang="en-US" sz="1400" dirty="0"/>
              <a:t>How to transfer the context is TBD.</a:t>
            </a:r>
          </a:p>
          <a:p>
            <a:r>
              <a:rPr lang="en-US" sz="1600" dirty="0"/>
              <a:t>Move: Giovanni Chisci 		Second: Binita Gupta</a:t>
            </a:r>
          </a:p>
          <a:p>
            <a:r>
              <a:rPr lang="en-US" sz="1600" dirty="0"/>
              <a:t>Discussion: None.</a:t>
            </a:r>
          </a:p>
          <a:p>
            <a:r>
              <a:rPr lang="en-US" sz="1600" dirty="0"/>
              <a:t>Preliminary Result: 179Y (+18), 6N, 26A</a:t>
            </a:r>
          </a:p>
          <a:p>
            <a:r>
              <a:rPr lang="en-US" sz="1600" dirty="0">
                <a:highlight>
                  <a:srgbClr val="00FF00"/>
                </a:highlight>
              </a:rPr>
              <a:t>Result: </a:t>
            </a:r>
            <a:r>
              <a:rPr lang="pt-BR" sz="1600" dirty="0">
                <a:highlight>
                  <a:srgbClr val="00FF00"/>
                </a:highlight>
              </a:rPr>
              <a:t>193Y, 6N, 25 (passes)</a:t>
            </a:r>
            <a:endParaRPr lang="en-US" sz="1600" dirty="0">
              <a:highlight>
                <a:srgbClr val="00FF00"/>
              </a:highlight>
            </a:endParaRPr>
          </a:p>
          <a:p>
            <a:endParaRPr lang="en-US" sz="1600" dirty="0"/>
          </a:p>
          <a:p>
            <a:r>
              <a:rPr lang="en-US" sz="1600" b="0" dirty="0"/>
              <a:t>Note: Reference documents:[</a:t>
            </a:r>
            <a:r>
              <a:rPr lang="en-US" sz="1600" b="0" dirty="0">
                <a:hlinkClick r:id="rId2"/>
              </a:rPr>
              <a:t>23/1971</a:t>
            </a:r>
            <a:r>
              <a:rPr lang="en-US" sz="1600" b="0" dirty="0"/>
              <a:t>, </a:t>
            </a:r>
            <a:r>
              <a:rPr lang="en-US" sz="1600" b="0" dirty="0">
                <a:hlinkClick r:id="rId3"/>
              </a:rPr>
              <a:t>23/1996</a:t>
            </a:r>
            <a:r>
              <a:rPr lang="en-US" sz="1600" b="0" dirty="0"/>
              <a:t>, </a:t>
            </a:r>
            <a:r>
              <a:rPr lang="en-US" sz="1600" b="0" dirty="0">
                <a:hlinkClick r:id="rId4"/>
              </a:rPr>
              <a:t>24/0052</a:t>
            </a:r>
            <a:r>
              <a:rPr lang="en-US" sz="1600" b="0" dirty="0"/>
              <a:t>, </a:t>
            </a:r>
            <a:r>
              <a:rPr lang="en-US" sz="1600" b="0" dirty="0">
                <a:hlinkClick r:id="rId5"/>
              </a:rPr>
              <a:t>24/0083</a:t>
            </a:r>
            <a:r>
              <a:rPr lang="en-US" sz="1600" b="0" dirty="0"/>
              <a:t>, </a:t>
            </a:r>
            <a:r>
              <a:rPr lang="en-US" sz="1600" b="0" dirty="0">
                <a:hlinkClick r:id="rId6"/>
              </a:rPr>
              <a:t>24/0101</a:t>
            </a:r>
            <a:r>
              <a:rPr lang="en-US" sz="1600" b="0" dirty="0"/>
              <a:t>, </a:t>
            </a:r>
            <a:r>
              <a:rPr lang="en-US" sz="1600" b="0" dirty="0">
                <a:hlinkClick r:id="rId7"/>
              </a:rPr>
              <a:t>24/0396</a:t>
            </a:r>
            <a:r>
              <a:rPr lang="en-US" sz="1600" b="0" dirty="0"/>
              <a:t>, </a:t>
            </a:r>
            <a:r>
              <a:rPr lang="en-US" sz="1600" b="0" dirty="0">
                <a:hlinkClick r:id="rId8"/>
              </a:rPr>
              <a:t>24/0412</a:t>
            </a:r>
            <a:r>
              <a:rPr lang="en-US" sz="1600" b="0" dirty="0"/>
              <a:t>, </a:t>
            </a:r>
            <a:r>
              <a:rPr lang="en-US" sz="1600" b="0" dirty="0">
                <a:hlinkClick r:id="rId9"/>
              </a:rPr>
              <a:t>24/0679</a:t>
            </a:r>
            <a:r>
              <a:rPr lang="en-US" sz="1600" b="0" dirty="0"/>
              <a:t>]. SP result: 153Y, 22N, 37A.</a:t>
            </a:r>
          </a:p>
          <a:p>
            <a:endParaRPr lang="en-US" sz="16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64648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1EF1302D-AF1D-69BA-9A7A-CF3125F59DB8}"/>
              </a:ext>
            </a:extLst>
          </p:cNvPr>
          <p:cNvSpPr>
            <a:spLocks noGrp="1"/>
          </p:cNvSpPr>
          <p:nvPr>
            <p:ph type="title"/>
          </p:nvPr>
        </p:nvSpPr>
        <p:spPr/>
        <p:txBody>
          <a:bodyPr/>
          <a:lstStyle/>
          <a:p>
            <a:r>
              <a:rPr lang="en-US" dirty="0"/>
              <a:t>Motion 27 (MAC)</a:t>
            </a:r>
          </a:p>
        </p:txBody>
      </p:sp>
      <p:sp>
        <p:nvSpPr>
          <p:cNvPr id="3" name="Content Placeholder 2">
            <a:extLst>
              <a:ext uri="{FF2B5EF4-FFF2-40B4-BE49-F238E27FC236}">
                <a16:creationId xmlns:a16="http://schemas.microsoft.com/office/drawing/2014/main" id="{08F09288-6E98-C717-1CAF-727DE9C9452A}"/>
              </a:ext>
            </a:extLst>
          </p:cNvPr>
          <p:cNvSpPr>
            <a:spLocks noGrp="1"/>
          </p:cNvSpPr>
          <p:nvPr>
            <p:ph idx="1"/>
          </p:nvPr>
        </p:nvSpPr>
        <p:spPr>
          <a:xfrm>
            <a:off x="685800" y="1981200"/>
            <a:ext cx="7770813" cy="4494213"/>
          </a:xfrm>
        </p:spPr>
        <p:txBody>
          <a:bodyPr/>
          <a:lstStyle/>
          <a:p>
            <a:r>
              <a:rPr lang="en-US" sz="1400" dirty="0"/>
              <a:t>Move to add the following text to the TGbn SFD:</a:t>
            </a:r>
          </a:p>
          <a:p>
            <a:pPr>
              <a:buFont typeface="Arial" panose="020B0604020202020204" pitchFamily="34" charset="0"/>
              <a:buChar char="•"/>
            </a:pPr>
            <a:r>
              <a:rPr lang="en-US" sz="1400" dirty="0"/>
              <a:t> As part of the seamless roaming procedure, during roaming,</a:t>
            </a:r>
          </a:p>
          <a:p>
            <a:pPr marL="800100" lvl="1">
              <a:buFont typeface="Arial" panose="020B0604020202020204" pitchFamily="34" charset="0"/>
              <a:buChar char="•"/>
            </a:pPr>
            <a:r>
              <a:rPr lang="en-US" sz="1200" dirty="0"/>
              <a:t>after the request/response exchange that initiates notification of the DS mapping change from the current AP MLD to the target AP MLD,</a:t>
            </a:r>
          </a:p>
          <a:p>
            <a:pPr marL="1200150" lvl="2" indent="-285750">
              <a:buFont typeface="Arial" panose="020B0604020202020204" pitchFamily="34" charset="0"/>
              <a:buChar char="•"/>
            </a:pPr>
            <a:r>
              <a:rPr lang="en-US" sz="1200" dirty="0"/>
              <a:t>The current AP MLD may deliver buffered DL data frames for a TBD period of time.</a:t>
            </a:r>
          </a:p>
          <a:p>
            <a:pPr marL="1200150" lvl="2" indent="-285750">
              <a:buFont typeface="Arial" panose="020B0604020202020204" pitchFamily="34" charset="0"/>
              <a:buChar char="•"/>
            </a:pPr>
            <a:r>
              <a:rPr lang="en-US" sz="1200" dirty="0"/>
              <a:t>The non-AP MLD may retrieve buffered DL data frames from the current AP MLD</a:t>
            </a:r>
          </a:p>
          <a:p>
            <a:pPr marL="1200150" lvl="2" indent="-285750">
              <a:buFont typeface="Arial" panose="020B0604020202020204" pitchFamily="34" charset="0"/>
              <a:buChar char="•"/>
            </a:pPr>
            <a:r>
              <a:rPr lang="en-US" sz="1200" dirty="0"/>
              <a:t>The non-AP MLD may send UL data to target AP MLD.</a:t>
            </a:r>
          </a:p>
          <a:p>
            <a:pPr marL="1200150" lvl="2" indent="-285750">
              <a:buFont typeface="Arial" panose="020B0604020202020204" pitchFamily="34" charset="0"/>
              <a:buChar char="•"/>
            </a:pPr>
            <a:r>
              <a:rPr lang="en-US" sz="1200" dirty="0"/>
              <a:t>It is assumed that the target AP MLD is able to deliver data frames to non-AP MLD after the DS mapping change</a:t>
            </a:r>
          </a:p>
          <a:p>
            <a:pPr marL="800100" lvl="1">
              <a:buFont typeface="Arial" panose="020B0604020202020204" pitchFamily="34" charset="0"/>
              <a:buChar char="•"/>
            </a:pPr>
            <a:r>
              <a:rPr lang="en-US" sz="1200" dirty="0"/>
              <a:t>The current AP MLD may forward DL data to the target AP MLD.</a:t>
            </a:r>
          </a:p>
          <a:p>
            <a:pPr lvl="2">
              <a:buFont typeface="Arial" panose="020B0604020202020204" pitchFamily="34" charset="0"/>
              <a:buChar char="•"/>
            </a:pPr>
            <a:r>
              <a:rPr lang="en-US" sz="1200" dirty="0"/>
              <a:t>When and how to initiate the forwarding of DL data is TBD</a:t>
            </a:r>
          </a:p>
          <a:p>
            <a:r>
              <a:rPr lang="en-US" sz="1400" dirty="0"/>
              <a:t>Move: Po-Kai Huang		Second: Jay Yang</a:t>
            </a:r>
          </a:p>
          <a:p>
            <a:r>
              <a:rPr lang="en-US" sz="1400" dirty="0"/>
              <a:t>Discussion: None.</a:t>
            </a:r>
          </a:p>
          <a:p>
            <a:pPr marL="0" indent="0"/>
            <a:r>
              <a:rPr lang="en-US" sz="1400" dirty="0">
                <a:highlight>
                  <a:srgbClr val="00FF00"/>
                </a:highlight>
              </a:rPr>
              <a:t>Result: Approved with unanimous consent.</a:t>
            </a:r>
          </a:p>
          <a:p>
            <a:endParaRPr lang="en-US" sz="1400" b="0" dirty="0"/>
          </a:p>
          <a:p>
            <a:r>
              <a:rPr lang="en-US" sz="1400" b="0" dirty="0"/>
              <a:t>Reference documents:[</a:t>
            </a:r>
            <a:r>
              <a:rPr lang="en-US" sz="1400" b="0" i="1" dirty="0">
                <a:solidFill>
                  <a:srgbClr val="64B4FA"/>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9"/>
              </a:rPr>
              <a:t>24/0679</a:t>
            </a:r>
            <a:r>
              <a:rPr lang="en-US" sz="1400" b="0" i="1" dirty="0">
                <a:solidFill>
                  <a:srgbClr val="64B4FA"/>
                </a:solidFill>
                <a:effectLst/>
                <a:highlight>
                  <a:srgbClr val="FFFFFF"/>
                </a:highlight>
              </a:rPr>
              <a:t> , </a:t>
            </a:r>
            <a:r>
              <a:rPr lang="en-US" sz="1400" b="0" i="1" dirty="0">
                <a:solidFill>
                  <a:srgbClr val="FF0000"/>
                </a:solidFill>
                <a:effectLst/>
                <a:highlight>
                  <a:srgbClr val="FFFFFF"/>
                </a:highlight>
              </a:rPr>
              <a:t>23/1884, 24/934</a:t>
            </a:r>
            <a:r>
              <a:rPr lang="en-US" sz="1400" b="0" i="1" dirty="0">
                <a:solidFill>
                  <a:srgbClr val="222222"/>
                </a:solidFill>
                <a:effectLst/>
                <a:highlight>
                  <a:srgbClr val="FFFFFF"/>
                </a:highlight>
              </a:rPr>
              <a:t>]</a:t>
            </a:r>
            <a:r>
              <a:rPr lang="en-US" sz="1400" b="0" dirty="0"/>
              <a:t>]. SP result: Y:136, N:11, and A:32.</a:t>
            </a:r>
          </a:p>
          <a:p>
            <a:endParaRPr lang="en-US" sz="1400" dirty="0"/>
          </a:p>
        </p:txBody>
      </p:sp>
      <p:sp>
        <p:nvSpPr>
          <p:cNvPr id="4" name="Slide Number Placeholder 3">
            <a:extLst>
              <a:ext uri="{FF2B5EF4-FFF2-40B4-BE49-F238E27FC236}">
                <a16:creationId xmlns:a16="http://schemas.microsoft.com/office/drawing/2014/main" id="{5E504FD3-ED8D-FA13-F8E2-632655824D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9B559F2-4028-3035-B29B-54F496BBB9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FAC397F-3198-AF8F-F97C-F649F0F1251E}"/>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9952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3AFB35A-003D-623B-2D8C-4D919D328287}"/>
              </a:ext>
            </a:extLst>
          </p:cNvPr>
          <p:cNvSpPr>
            <a:spLocks noGrp="1"/>
          </p:cNvSpPr>
          <p:nvPr>
            <p:ph type="title"/>
          </p:nvPr>
        </p:nvSpPr>
        <p:spPr/>
        <p:txBody>
          <a:bodyPr/>
          <a:lstStyle/>
          <a:p>
            <a:r>
              <a:rPr lang="en-US" dirty="0"/>
              <a:t>Motion 28 (MAC)</a:t>
            </a:r>
          </a:p>
        </p:txBody>
      </p:sp>
      <p:sp>
        <p:nvSpPr>
          <p:cNvPr id="3" name="Content Placeholder 2">
            <a:extLst>
              <a:ext uri="{FF2B5EF4-FFF2-40B4-BE49-F238E27FC236}">
                <a16:creationId xmlns:a16="http://schemas.microsoft.com/office/drawing/2014/main" id="{590FEE84-82BD-180A-84E8-F2F98016DDFC}"/>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in 11bn that a non-AP MLD can gather information on candidate AP MLD(s) over the DS via the current AP MLD</a:t>
            </a:r>
          </a:p>
          <a:p>
            <a:pPr>
              <a:buFont typeface="Arial" panose="020B0604020202020204" pitchFamily="34" charset="0"/>
              <a:buChar char="•"/>
            </a:pPr>
            <a:endParaRPr lang="en-US" sz="2000" dirty="0"/>
          </a:p>
          <a:p>
            <a:r>
              <a:rPr lang="en-US" sz="2000" dirty="0"/>
              <a:t>Move: Guogang Huang		Second: Jay Yang</a:t>
            </a:r>
          </a:p>
          <a:p>
            <a:r>
              <a:rPr lang="en-US" sz="2000" dirty="0"/>
              <a:t>Discussion: Some discussion.</a:t>
            </a:r>
          </a:p>
          <a:p>
            <a:r>
              <a:rPr lang="en-US" sz="2000" dirty="0"/>
              <a:t>Preliminary Result: 133 (+13)Y, 54 (4)N, 40A</a:t>
            </a:r>
          </a:p>
          <a:p>
            <a:pPr marL="0" indent="0"/>
            <a:r>
              <a:rPr lang="en-US" sz="2000" dirty="0">
                <a:highlight>
                  <a:srgbClr val="00FF00"/>
                </a:highlight>
              </a:rPr>
              <a:t>Result: 143Y, 55N, 39A (fails)</a:t>
            </a:r>
          </a:p>
          <a:p>
            <a:pPr marL="0" indent="0"/>
            <a:endParaRPr lang="en-US" sz="1600" b="0" dirty="0"/>
          </a:p>
          <a:p>
            <a:pPr marL="0" indent="0"/>
            <a:r>
              <a:rPr lang="en-US" sz="1600" b="0" dirty="0"/>
              <a:t>Reference documents:[</a:t>
            </a:r>
            <a:r>
              <a:rPr lang="en-US" sz="1600" b="0" dirty="0">
                <a:hlinkClick r:id="rId2"/>
              </a:rPr>
              <a:t>24/0349r3</a:t>
            </a:r>
            <a:r>
              <a:rPr lang="en-US" sz="1600" b="0" dirty="0"/>
              <a:t>, </a:t>
            </a:r>
            <a:r>
              <a:rPr lang="en-US" sz="1600" b="0" dirty="0">
                <a:hlinkClick r:id="rId3"/>
              </a:rPr>
              <a:t>24/0679r1</a:t>
            </a:r>
            <a:r>
              <a:rPr lang="en-US" sz="1600" b="0" dirty="0"/>
              <a:t>, 24/0934]. SP result: 125Y, 34N, 38A.</a:t>
            </a:r>
          </a:p>
          <a:p>
            <a:pPr marL="0" indent="0"/>
            <a:endParaRPr lang="en-US" sz="2000" dirty="0"/>
          </a:p>
        </p:txBody>
      </p:sp>
      <p:sp>
        <p:nvSpPr>
          <p:cNvPr id="4" name="Slide Number Placeholder 3">
            <a:extLst>
              <a:ext uri="{FF2B5EF4-FFF2-40B4-BE49-F238E27FC236}">
                <a16:creationId xmlns:a16="http://schemas.microsoft.com/office/drawing/2014/main" id="{20458DA6-0B58-D989-7AE7-CAEBD0449D6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631ED9C-4C4D-26BB-5158-385D77E768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29AE8CD-D8A5-43CA-A62C-09EBA1D4ED6F}"/>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954827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7A966-E34D-7D0E-3C4E-BB867C47140D}"/>
              </a:ext>
            </a:extLst>
          </p:cNvPr>
          <p:cNvSpPr>
            <a:spLocks noGrp="1"/>
          </p:cNvSpPr>
          <p:nvPr>
            <p:ph type="title"/>
          </p:nvPr>
        </p:nvSpPr>
        <p:spPr>
          <a:xfrm>
            <a:off x="685800" y="685800"/>
            <a:ext cx="7770813" cy="1065213"/>
          </a:xfrm>
        </p:spPr>
        <p:txBody>
          <a:bodyPr/>
          <a:lstStyle/>
          <a:p>
            <a:r>
              <a:rPr lang="en-US" dirty="0"/>
              <a:t>Motion 29 (MAC)</a:t>
            </a:r>
          </a:p>
        </p:txBody>
      </p:sp>
      <p:sp>
        <p:nvSpPr>
          <p:cNvPr id="3" name="Content Placeholder 2">
            <a:extLst>
              <a:ext uri="{FF2B5EF4-FFF2-40B4-BE49-F238E27FC236}">
                <a16:creationId xmlns:a16="http://schemas.microsoft.com/office/drawing/2014/main" id="{0AFAC86B-A42F-1BE6-9AA0-C22A60006DB3}"/>
              </a:ext>
            </a:extLst>
          </p:cNvPr>
          <p:cNvSpPr>
            <a:spLocks noGrp="1"/>
          </p:cNvSpPr>
          <p:nvPr>
            <p:ph idx="1"/>
          </p:nvPr>
        </p:nvSpPr>
        <p:spPr>
          <a:xfrm>
            <a:off x="685800" y="1981200"/>
            <a:ext cx="7770813" cy="4113213"/>
          </a:xfrm>
        </p:spPr>
        <p:txBody>
          <a:bodyPr/>
          <a:lstStyle/>
          <a:p>
            <a:r>
              <a:rPr lang="en-US" sz="1400" dirty="0"/>
              <a:t>Move to add the following text to the TGbn SFD:</a:t>
            </a:r>
          </a:p>
          <a:p>
            <a:r>
              <a:rPr lang="en-US" sz="1400" dirty="0"/>
              <a:t>•      Define a multi-AP Coordinated Spatial Reuse at </a:t>
            </a:r>
            <a:r>
              <a:rPr lang="en-US" sz="1400" dirty="0" err="1"/>
              <a:t>TxOP</a:t>
            </a:r>
            <a:r>
              <a:rPr lang="en-US" sz="1400" dirty="0"/>
              <a:t>-level with power control</a:t>
            </a:r>
          </a:p>
          <a:p>
            <a:r>
              <a:rPr lang="en-US" sz="1400" dirty="0"/>
              <a:t>•      Define multi-AP Coordinated Beamforming</a:t>
            </a:r>
          </a:p>
          <a:p>
            <a:r>
              <a:rPr lang="en-US" sz="1400" dirty="0"/>
              <a:t>•      Other multi-AP coordination modes are TBD</a:t>
            </a:r>
          </a:p>
          <a:p>
            <a:endParaRPr lang="en-US" sz="1400" dirty="0"/>
          </a:p>
          <a:p>
            <a:r>
              <a:rPr lang="en-US" sz="1400" dirty="0"/>
              <a:t>Move: Jason Y. Guo		Second: Okan </a:t>
            </a:r>
            <a:r>
              <a:rPr lang="en-US" sz="1400" dirty="0" err="1"/>
              <a:t>Mutgan</a:t>
            </a:r>
            <a:endParaRPr lang="en-US" sz="1400" dirty="0"/>
          </a:p>
          <a:p>
            <a:r>
              <a:rPr lang="en-US" sz="1400" dirty="0"/>
              <a:t>Discussion: None. Recorded Requested (granted if possible).</a:t>
            </a:r>
          </a:p>
          <a:p>
            <a:r>
              <a:rPr lang="en-US" sz="1400" dirty="0"/>
              <a:t>Preliminary Result: 185 (+14)Y, 17N, 23 (+1)A</a:t>
            </a:r>
          </a:p>
          <a:p>
            <a:r>
              <a:rPr lang="en-US" sz="1400" dirty="0">
                <a:highlight>
                  <a:srgbClr val="00FF00"/>
                </a:highlight>
              </a:rPr>
              <a:t>Result: 195Y, 17N, 22A (passes)</a:t>
            </a:r>
          </a:p>
          <a:p>
            <a:endParaRPr lang="en-US" sz="1400" dirty="0"/>
          </a:p>
          <a:p>
            <a:r>
              <a:rPr lang="en-US" sz="1400" b="0" dirty="0"/>
              <a:t>Reference documents:[</a:t>
            </a:r>
            <a:r>
              <a:rPr lang="en-US" sz="1400" b="0" dirty="0">
                <a:hlinkClick r:id="rId2"/>
              </a:rPr>
              <a:t>22/1822r0</a:t>
            </a:r>
            <a:r>
              <a:rPr lang="en-US" sz="1400" b="0" dirty="0"/>
              <a:t>, </a:t>
            </a:r>
            <a:r>
              <a:rPr lang="en-US" sz="1400" b="0" dirty="0">
                <a:hlinkClick r:id="rId3"/>
              </a:rPr>
              <a:t>23/0325r0</a:t>
            </a:r>
            <a:r>
              <a:rPr lang="en-US" sz="1400" b="0" dirty="0"/>
              <a:t>, </a:t>
            </a:r>
            <a:r>
              <a:rPr lang="en-US" sz="1400" b="0" dirty="0">
                <a:hlinkClick r:id="rId4"/>
              </a:rPr>
              <a:t>23/0776r1</a:t>
            </a:r>
            <a:r>
              <a:rPr lang="en-US" sz="1400" b="0" dirty="0"/>
              <a:t>, </a:t>
            </a:r>
            <a:r>
              <a:rPr lang="en-US" sz="1400" b="0" dirty="0">
                <a:hlinkClick r:id="rId5"/>
              </a:rPr>
              <a:t>23/1023r2</a:t>
            </a:r>
            <a:r>
              <a:rPr lang="en-US" sz="1400" b="0" dirty="0"/>
              <a:t>, </a:t>
            </a:r>
            <a:r>
              <a:rPr lang="en-US" sz="1400" b="0" dirty="0">
                <a:hlinkClick r:id="rId6"/>
              </a:rPr>
              <a:t>23/1037r0</a:t>
            </a:r>
            <a:r>
              <a:rPr lang="en-US" sz="1400" b="0" dirty="0"/>
              <a:t>, </a:t>
            </a:r>
            <a:r>
              <a:rPr lang="en-US" sz="1400" b="0" dirty="0">
                <a:hlinkClick r:id="rId7"/>
              </a:rPr>
              <a:t>23/1832r0</a:t>
            </a:r>
            <a:r>
              <a:rPr lang="en-US" sz="1400" b="0" dirty="0"/>
              <a:t>,  </a:t>
            </a:r>
            <a:r>
              <a:rPr lang="en-US" sz="1400" b="0" dirty="0">
                <a:hlinkClick r:id="rId8"/>
              </a:rPr>
              <a:t>23/1917r0</a:t>
            </a:r>
            <a:r>
              <a:rPr lang="en-US" sz="1400" b="0" dirty="0"/>
              <a:t>, 24/0095r0, </a:t>
            </a:r>
            <a:r>
              <a:rPr lang="en-US" sz="1400" b="0" dirty="0">
                <a:hlinkClick r:id="rId9"/>
              </a:rPr>
              <a:t>24/0529r0</a:t>
            </a:r>
            <a:r>
              <a:rPr lang="en-US" sz="1400" b="0" dirty="0"/>
              <a:t>, </a:t>
            </a:r>
            <a:r>
              <a:rPr lang="en-US" sz="1400" b="0" dirty="0">
                <a:hlinkClick r:id="rId10"/>
              </a:rPr>
              <a:t>24/0577r0</a:t>
            </a:r>
            <a:r>
              <a:rPr lang="en-US" sz="1400" b="0" dirty="0"/>
              <a:t>, </a:t>
            </a:r>
            <a:r>
              <a:rPr lang="en-US" sz="1400" b="0" dirty="0">
                <a:hlinkClick r:id="rId11"/>
              </a:rPr>
              <a:t>24/0635r0</a:t>
            </a:r>
            <a:r>
              <a:rPr lang="en-US" sz="1400" b="0" dirty="0"/>
              <a:t>, </a:t>
            </a:r>
            <a:r>
              <a:rPr lang="en-US" sz="1400" b="0" dirty="0">
                <a:hlinkClick r:id="rId12"/>
              </a:rPr>
              <a:t>24/0639r0</a:t>
            </a:r>
            <a:r>
              <a:rPr lang="en-US" sz="1400" b="0" dirty="0"/>
              <a:t>, </a:t>
            </a:r>
            <a:r>
              <a:rPr lang="en-US" sz="1400" b="0" dirty="0">
                <a:solidFill>
                  <a:srgbClr val="FF0000"/>
                </a:solidFill>
              </a:rPr>
              <a:t>24/0640, </a:t>
            </a:r>
            <a:r>
              <a:rPr lang="en-US" sz="1400" b="0" dirty="0">
                <a:hlinkClick r:id="rId13"/>
              </a:rPr>
              <a:t>24/0839r1</a:t>
            </a:r>
            <a:r>
              <a:rPr lang="en-US" sz="1400" b="0" dirty="0"/>
              <a:t>, </a:t>
            </a:r>
            <a:r>
              <a:rPr lang="en-US" sz="1400" b="0" dirty="0">
                <a:hlinkClick r:id="rId14"/>
              </a:rPr>
              <a:t>24/0880r0</a:t>
            </a:r>
            <a:r>
              <a:rPr lang="en-US" sz="1400" b="0" dirty="0"/>
              <a:t>, </a:t>
            </a:r>
            <a:r>
              <a:rPr lang="en-US" sz="1400" b="0" dirty="0">
                <a:hlinkClick r:id="rId15"/>
              </a:rPr>
              <a:t>24/1204r0</a:t>
            </a:r>
            <a:r>
              <a:rPr lang="en-US" sz="1400" b="0" dirty="0"/>
              <a:t>, </a:t>
            </a:r>
            <a:r>
              <a:rPr lang="en-US" sz="1400" b="0" dirty="0">
                <a:hlinkClick r:id="rId16"/>
              </a:rPr>
              <a:t>24/1211r1</a:t>
            </a:r>
            <a:r>
              <a:rPr lang="en-US" sz="1400" b="0" dirty="0"/>
              <a:t>,]. SP result: 173Y, 27N, 28A.</a:t>
            </a:r>
          </a:p>
          <a:p>
            <a:endParaRPr lang="en-US" sz="1400" dirty="0"/>
          </a:p>
        </p:txBody>
      </p:sp>
      <p:sp>
        <p:nvSpPr>
          <p:cNvPr id="4" name="Slide Number Placeholder 3">
            <a:extLst>
              <a:ext uri="{FF2B5EF4-FFF2-40B4-BE49-F238E27FC236}">
                <a16:creationId xmlns:a16="http://schemas.microsoft.com/office/drawing/2014/main" id="{88104E73-5B44-131C-C552-90703728363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B636D6C2-9895-A414-6B86-1ECB7720ED0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B6B37D5-DF42-75B6-2025-2AAF6176C110}"/>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00980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30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800" dirty="0"/>
              <a:t>Move to include in the 11bn SFD:</a:t>
            </a:r>
          </a:p>
          <a:p>
            <a:pPr>
              <a:buFont typeface="Arial" panose="020B0604020202020204" pitchFamily="34" charset="0"/>
              <a:buChar char="•"/>
            </a:pPr>
            <a:r>
              <a:rPr lang="en-US" sz="1600" b="0" dirty="0"/>
              <a:t>define a mechanism for a non-AP STA to report unavailability at </a:t>
            </a:r>
            <a:r>
              <a:rPr lang="en-US" sz="1600" b="0" dirty="0" err="1"/>
              <a:t>TxOP</a:t>
            </a:r>
            <a:r>
              <a:rPr lang="en-US" sz="1600" b="0" dirty="0"/>
              <a:t> level and define or reuse/update existing mechanism for a non-AP STA to report long term (periodic) unavailability</a:t>
            </a:r>
          </a:p>
          <a:p>
            <a:pPr marL="0" indent="0"/>
            <a:endParaRPr lang="en-US" sz="1600" b="0" dirty="0"/>
          </a:p>
          <a:p>
            <a:r>
              <a:rPr lang="en-US" sz="1800" dirty="0"/>
              <a:t>Move Abdel K. Ajami: 		Second: Yong Liu</a:t>
            </a:r>
          </a:p>
          <a:p>
            <a:r>
              <a:rPr lang="en-US" sz="1800" dirty="0"/>
              <a:t>Discussion: None.</a:t>
            </a:r>
          </a:p>
          <a:p>
            <a:pPr marL="0" indent="0"/>
            <a:r>
              <a:rPr lang="en-US" sz="1800" dirty="0">
                <a:highlight>
                  <a:srgbClr val="00FF00"/>
                </a:highlight>
              </a:rPr>
              <a:t>Result: Approved with unanimous consent.</a:t>
            </a:r>
          </a:p>
          <a:p>
            <a:endParaRPr lang="en-US" sz="1800" dirty="0"/>
          </a:p>
          <a:p>
            <a:r>
              <a:rPr lang="en-US" sz="1600" b="0" dirty="0"/>
              <a:t>Reference documents: [23/0816, 23/1934, 23/1964, 23/2002, 23/2078, 24/0094, 24/0420, 24/509, 24/0543, 24/0675, 24/0676, 24/0831, 24/0834, 24/0856, 24/1109, 24/1170, 24/1247]. SP result: 164Y, 24N, 33A.</a:t>
            </a:r>
          </a:p>
          <a:p>
            <a:r>
              <a:rPr lang="en-US" sz="18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1355359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31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11bn defines a mechanism that enables a non-AP STA to indicate that it does not have pending traffic to deliver during the current ongoing TWT SP.</a:t>
            </a:r>
          </a:p>
          <a:p>
            <a:pPr lvl="1">
              <a:buFont typeface="Arial" panose="020B0604020202020204" pitchFamily="34" charset="0"/>
              <a:buChar char="•"/>
            </a:pPr>
            <a:r>
              <a:rPr lang="en-US" sz="1400" dirty="0"/>
              <a:t>NOTE 1 – The exact signaling mechanism is TBD</a:t>
            </a:r>
          </a:p>
          <a:p>
            <a:pPr lvl="1">
              <a:buFont typeface="Arial" panose="020B0604020202020204" pitchFamily="34" charset="0"/>
              <a:buChar char="•"/>
            </a:pPr>
            <a:r>
              <a:rPr lang="en-US" sz="1400" dirty="0"/>
              <a:t>NOTE 2 – This does not propose changing the SP termination mechanism/signaling itself. As per current spec, a TWT SP may be terminated by an AP as specified in 26.8.5</a:t>
            </a:r>
          </a:p>
          <a:p>
            <a:pPr lvl="1">
              <a:buFont typeface="Arial" panose="020B0604020202020204" pitchFamily="34" charset="0"/>
              <a:buChar char="•"/>
            </a:pPr>
            <a:r>
              <a:rPr lang="en-US" sz="1400" dirty="0"/>
              <a:t>NOTE 3 – It is optional for the non-AP STA to provide such an indication</a:t>
            </a:r>
          </a:p>
          <a:p>
            <a:endParaRPr lang="en-US" sz="1600" dirty="0"/>
          </a:p>
          <a:p>
            <a:r>
              <a:rPr lang="en-US" sz="1600" dirty="0"/>
              <a:t>Move: Kumail Haider		Second: George Cherian</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dirty="0"/>
              <a:t>Reference documents:[</a:t>
            </a:r>
            <a:r>
              <a:rPr lang="en-US" sz="1600" b="0" i="0" dirty="0">
                <a:solidFill>
                  <a:srgbClr val="1155CC"/>
                </a:solidFill>
                <a:effectLst/>
                <a:highlight>
                  <a:srgbClr val="FFFFFF"/>
                </a:highlight>
                <a:hlinkClick r:id="rId2"/>
              </a:rPr>
              <a:t>24/408r0</a:t>
            </a:r>
            <a:r>
              <a:rPr lang="en-US" sz="1600" b="0" dirty="0"/>
              <a:t>]. SP result: 147Y, 46N, 67A.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32850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September 12</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21126731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ELR PPDU starts with a legacy preamble in the PPDU for the ELR transmission</a:t>
            </a:r>
          </a:p>
          <a:p>
            <a:pPr lvl="1">
              <a:buFont typeface="Arial" panose="020B0604020202020204" pitchFamily="34" charset="0"/>
              <a:buChar char="•"/>
            </a:pPr>
            <a:r>
              <a:rPr lang="en-US" sz="1200" dirty="0"/>
              <a:t>The legacy preamble contains the L-STF, L-LTF, L-SIG, RL-SIG, and U-SIG</a:t>
            </a:r>
          </a:p>
          <a:p>
            <a:endParaRPr lang="en-US" sz="1600" dirty="0"/>
          </a:p>
          <a:p>
            <a:r>
              <a:rPr lang="en-US" sz="1600" dirty="0"/>
              <a:t>Move: Dongguk Lim		Second: Ross J. Yu</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hlinkClick r:id="rId2"/>
              </a:rPr>
              <a:t>24/1184r1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31381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1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a:buFont typeface="Arial" panose="020B0604020202020204" pitchFamily="34" charset="0"/>
              <a:buChar char="•"/>
            </a:pPr>
            <a:r>
              <a:rPr lang="en-US" sz="1800" dirty="0"/>
              <a:t>11bn supports a distributed-tone RU (DRU) for a TB PPDU transmission</a:t>
            </a:r>
          </a:p>
          <a:p>
            <a:pPr lvl="1">
              <a:buFont typeface="Arial" panose="020B0604020202020204" pitchFamily="34" charset="0"/>
              <a:buChar char="•"/>
            </a:pPr>
            <a:r>
              <a:rPr lang="en-US" sz="1600" dirty="0"/>
              <a:t>The DRU means an RU which consists of subcarriers spreading across a certain bandwidth</a:t>
            </a:r>
          </a:p>
          <a:p>
            <a:pPr lvl="1">
              <a:buFont typeface="Arial" panose="020B0604020202020204" pitchFamily="34" charset="0"/>
              <a:buChar char="•"/>
            </a:pPr>
            <a:endParaRPr lang="en-US" sz="1600" dirty="0"/>
          </a:p>
          <a:p>
            <a:pPr marL="457200" lvl="1" indent="0"/>
            <a:endParaRPr lang="en-US" sz="1600" dirty="0"/>
          </a:p>
          <a:p>
            <a:r>
              <a:rPr lang="en-US" sz="2000" dirty="0"/>
              <a:t>Move: Eunsung Park			Second: Jianhan Liu</a:t>
            </a:r>
          </a:p>
          <a:p>
            <a:r>
              <a:rPr lang="en-US" sz="2000" dirty="0"/>
              <a:t>Discussion: Some discussion. </a:t>
            </a:r>
          </a:p>
          <a:p>
            <a:pPr marL="0" indent="0"/>
            <a:r>
              <a:rPr lang="en-US" sz="2000" dirty="0"/>
              <a:t>Preliminary Result: 116Y, 6N, 48A (pass)</a:t>
            </a:r>
          </a:p>
          <a:p>
            <a:r>
              <a:rPr lang="en-US" sz="2000" dirty="0"/>
              <a:t>Result: </a:t>
            </a:r>
            <a:r>
              <a:rPr lang="en-US" sz="2000" dirty="0">
                <a:highlight>
                  <a:srgbClr val="00FF00"/>
                </a:highlight>
              </a:rPr>
              <a:t>113Y, 6N, 47A (pass)</a:t>
            </a:r>
          </a:p>
          <a:p>
            <a:endParaRPr lang="en-US" sz="2000" dirty="0"/>
          </a:p>
          <a:p>
            <a:r>
              <a:rPr lang="en-US" sz="1600" b="0" dirty="0"/>
              <a:t>Note: Discussed in one of the PHY ad-hoc sessions (ref: </a:t>
            </a:r>
            <a:r>
              <a:rPr lang="en-US" sz="1600" b="0" dirty="0">
                <a:hlinkClick r:id="rId2"/>
              </a:rPr>
              <a:t>11-23/1919r1</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In the U-SIG field of a UHR ELR PPDU, the PHY Version Identifier is set to 1. And the PPDU Type And Compression Mode is used to indicate ELR PPDU.</a:t>
            </a:r>
          </a:p>
          <a:p>
            <a:endParaRPr lang="en-US" sz="1600" dirty="0"/>
          </a:p>
          <a:p>
            <a:r>
              <a:rPr lang="en-US" sz="1600" dirty="0"/>
              <a:t>Move: Ross J. Yu		Second: Dongguk Lim</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hlinkClick r:id="rId2"/>
              </a:rPr>
              <a:t>24/1410r0</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0094066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34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Introduce new MCSs which are applicable to single spatial stream transmissions, as well as to equal modulation and unequal modulation cases in multiple spatial stream transmissions.</a:t>
            </a:r>
          </a:p>
          <a:p>
            <a:pPr>
              <a:buFont typeface="Arial" panose="020B0604020202020204" pitchFamily="34" charset="0"/>
              <a:buChar char="•"/>
            </a:pPr>
            <a:endParaRPr lang="en-US" sz="1600" dirty="0"/>
          </a:p>
          <a:p>
            <a:r>
              <a:rPr lang="en-US" sz="1600" dirty="0"/>
              <a:t>Move: Shengquan Hu		Second: Stephen McCann</a:t>
            </a:r>
          </a:p>
          <a:p>
            <a:r>
              <a:rPr lang="en-US" sz="1600" dirty="0"/>
              <a:t>Discussion: Some minor clarification.</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solidFill>
                  <a:srgbClr val="6B9F25"/>
                </a:solidFill>
                <a:hlinkClick r:id="rId2">
                  <a:extLst>
                    <a:ext uri="{A12FA001-AC4F-418D-AE19-62706E023703}">
                      <ahyp:hlinkClr xmlns:ahyp="http://schemas.microsoft.com/office/drawing/2018/hyperlinkcolor" val="tx"/>
                    </a:ext>
                  </a:extLst>
                </a:hlinkClick>
              </a:rPr>
              <a:t>24/1186r1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4078249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35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	Define a mode with additional pilots, located within the data portion of the PPDU, which are used for interference estimation &amp; mitigation</a:t>
            </a:r>
          </a:p>
          <a:p>
            <a:pPr lvl="1">
              <a:buFont typeface="Arial" panose="020B0604020202020204" pitchFamily="34" charset="0"/>
              <a:buChar char="•"/>
            </a:pPr>
            <a:r>
              <a:rPr lang="en-US" sz="1400" dirty="0"/>
              <a:t>Note: zero-energy pilots alternative to be considered as well</a:t>
            </a:r>
          </a:p>
          <a:p>
            <a:endParaRPr lang="en-US" sz="1600" dirty="0"/>
          </a:p>
          <a:p>
            <a:r>
              <a:rPr lang="en-US" sz="1600" dirty="0"/>
              <a:t>Move: Shimi Shilo		Second: Genadiy Tsodik</a:t>
            </a:r>
          </a:p>
          <a:p>
            <a:r>
              <a:rPr lang="en-US" sz="1600" dirty="0"/>
              <a:t>Discussion: Some discussion. Recorded vote requested.</a:t>
            </a:r>
          </a:p>
          <a:p>
            <a:pPr marL="0" indent="0"/>
            <a:r>
              <a:rPr lang="en-US" sz="1600" dirty="0"/>
              <a:t>Preliminary Result: 148Y, 39N, 81A (passes). </a:t>
            </a:r>
          </a:p>
          <a:p>
            <a:r>
              <a:rPr lang="en-US" sz="1600" dirty="0">
                <a:highlight>
                  <a:srgbClr val="00FF00"/>
                </a:highlight>
              </a:rPr>
              <a:t>Result: 148Y, 39N, 81A (passes)</a:t>
            </a:r>
            <a:r>
              <a:rPr lang="en-US" sz="1600" dirty="0">
                <a:solidFill>
                  <a:srgbClr val="FF0000"/>
                </a:solidFill>
                <a:highlight>
                  <a:srgbClr val="00FF00"/>
                </a:highlight>
              </a:rPr>
              <a:t>*</a:t>
            </a:r>
          </a:p>
          <a:p>
            <a:endParaRPr lang="en-US" sz="1600" dirty="0"/>
          </a:p>
          <a:p>
            <a:pPr algn="l"/>
            <a:r>
              <a:rPr lang="en-US" sz="1600" b="0" i="1" dirty="0"/>
              <a:t>Reference documents:[</a:t>
            </a:r>
            <a:r>
              <a:rPr lang="en-US" sz="1600" b="0" i="1" dirty="0">
                <a:hlinkClick r:id="rId2"/>
              </a:rPr>
              <a:t>24/1264r0</a:t>
            </a:r>
            <a:r>
              <a:rPr lang="en-US" sz="1600" b="0" i="1" dirty="0"/>
              <a:t>]. SP result: 60Y, 17N, 34A.</a:t>
            </a:r>
          </a:p>
          <a:p>
            <a:r>
              <a:rPr lang="en-US" sz="1600" dirty="0"/>
              <a:t> </a:t>
            </a:r>
          </a:p>
          <a:p>
            <a:r>
              <a:rPr lang="en-US" sz="1600" b="0" i="1" dirty="0">
                <a:solidFill>
                  <a:srgbClr val="FF0000"/>
                </a:solidFill>
              </a:rPr>
              <a:t>* The result is the same as the preliminary result as the validation data was not saved. In addition, the member that requested the recorded vote relinquished such a request.</a:t>
            </a:r>
          </a:p>
          <a:p>
            <a:endParaRPr lang="en-US" sz="1600" dirty="0"/>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660607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36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ELR-SIG is located right after ELR-LTF in ELR PPDU</a:t>
            </a:r>
          </a:p>
          <a:p>
            <a:pPr marL="685800" lvl="1">
              <a:buFont typeface="Arial" panose="020B0604020202020204" pitchFamily="34" charset="0"/>
              <a:buChar char="•"/>
            </a:pPr>
            <a:r>
              <a:rPr lang="en-US" sz="1200" dirty="0"/>
              <a:t>Note that ELR-LTF is the short name of UHR-LTF for ELR PPDU</a:t>
            </a:r>
          </a:p>
          <a:p>
            <a:endParaRPr lang="en-US" sz="1600" dirty="0"/>
          </a:p>
          <a:p>
            <a:r>
              <a:rPr lang="en-US" sz="1600" dirty="0"/>
              <a:t>Move: Lin Yang		Second: Rethna Pulikkoonattu</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hlinkClick r:id="rId2"/>
              </a:rPr>
              <a:t>24/1478r2</a:t>
            </a:r>
            <a:r>
              <a:rPr lang="en-US" sz="1600" b="0" i="1" dirty="0"/>
              <a:t>]. SP result: 64Y, 3N, 15A.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0913651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37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UL MU-MIMO is not applicable to DRU </a:t>
            </a:r>
          </a:p>
          <a:p>
            <a:pPr marL="0" indent="0"/>
            <a:endParaRPr lang="en-US" sz="1600" dirty="0"/>
          </a:p>
          <a:p>
            <a:r>
              <a:rPr lang="en-US" sz="1600" dirty="0"/>
              <a:t>Move: Lin Yang		Second: Bin Tian</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hlinkClick r:id="rId2"/>
              </a:rPr>
              <a:t>24/1510r0</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751942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38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DRU only supports up to 2ss</a:t>
            </a:r>
          </a:p>
          <a:p>
            <a:endParaRPr lang="en-US" sz="1600" dirty="0"/>
          </a:p>
          <a:p>
            <a:r>
              <a:rPr lang="en-US" sz="1600" dirty="0"/>
              <a:t>Move: Lin Yang		Second: Bin Tian</a:t>
            </a:r>
          </a:p>
          <a:p>
            <a:r>
              <a:rPr lang="en-US" sz="1600" dirty="0"/>
              <a:t>Discussion: None.</a:t>
            </a:r>
          </a:p>
          <a:p>
            <a:pPr marL="0" indent="0"/>
            <a:r>
              <a:rPr lang="en-US" sz="1600" dirty="0">
                <a:highlight>
                  <a:srgbClr val="00FF00"/>
                </a:highlight>
              </a:rPr>
              <a:t>Result: Approved with unanimous consent.</a:t>
            </a:r>
          </a:p>
          <a:p>
            <a:pPr marL="0" indent="0"/>
            <a:endParaRPr lang="en-US" sz="1600" dirty="0"/>
          </a:p>
          <a:p>
            <a:endParaRPr lang="en-US" sz="1600" dirty="0"/>
          </a:p>
          <a:p>
            <a:pPr algn="l"/>
            <a:r>
              <a:rPr lang="en-US" sz="1600" b="0" i="1" dirty="0"/>
              <a:t>Reference documents:[</a:t>
            </a:r>
            <a:r>
              <a:rPr lang="en-US" sz="1600" b="0" i="1" dirty="0">
                <a:hlinkClick r:id="rId2"/>
              </a:rPr>
              <a:t>24/1510r1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49021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39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343400"/>
          </a:xfrm>
        </p:spPr>
        <p:txBody>
          <a:bodyPr/>
          <a:lstStyle/>
          <a:p>
            <a:r>
              <a:rPr lang="en-US" sz="1600" dirty="0"/>
              <a:t>Move to add to the TGbn SFD the following: </a:t>
            </a:r>
          </a:p>
          <a:p>
            <a:pPr>
              <a:buFont typeface="Arial" panose="020B0604020202020204" pitchFamily="34" charset="0"/>
              <a:buChar char="•"/>
            </a:pPr>
            <a:r>
              <a:rPr lang="en-US" sz="1600" dirty="0"/>
              <a:t>	For 4 SS, the UEQM patterns only include:</a:t>
            </a:r>
          </a:p>
          <a:p>
            <a:pPr lvl="1">
              <a:buFont typeface="Arial" panose="020B0604020202020204" pitchFamily="34" charset="0"/>
              <a:buChar char="•"/>
            </a:pPr>
            <a:r>
              <a:rPr lang="en-US" sz="1200" dirty="0"/>
              <a:t>1st ss, 2nd ss, 3rd ss, 4th ss, </a:t>
            </a:r>
          </a:p>
          <a:p>
            <a:pPr lvl="1">
              <a:buFont typeface="Arial" panose="020B0604020202020204" pitchFamily="34" charset="0"/>
              <a:buChar char="•"/>
            </a:pPr>
            <a:r>
              <a:rPr lang="en-US" sz="1200" dirty="0"/>
              <a:t>[M, M, M, M-1]</a:t>
            </a:r>
          </a:p>
          <a:p>
            <a:pPr lvl="1">
              <a:buFont typeface="Arial" panose="020B0604020202020204" pitchFamily="34" charset="0"/>
              <a:buChar char="•"/>
            </a:pPr>
            <a:r>
              <a:rPr lang="en-US" sz="1200" dirty="0"/>
              <a:t>[M,M,M,M-2]</a:t>
            </a:r>
          </a:p>
          <a:p>
            <a:pPr lvl="1">
              <a:buFont typeface="Arial" panose="020B0604020202020204" pitchFamily="34" charset="0"/>
              <a:buChar char="•"/>
            </a:pPr>
            <a:r>
              <a:rPr lang="en-US" sz="1200" dirty="0"/>
              <a:t>[M,M,M-1,M-2]</a:t>
            </a:r>
          </a:p>
          <a:p>
            <a:pPr lvl="1">
              <a:buFont typeface="Arial" panose="020B0604020202020204" pitchFamily="34" charset="0"/>
              <a:buChar char="•"/>
            </a:pPr>
            <a:r>
              <a:rPr lang="en-US" sz="1200" dirty="0"/>
              <a:t>[M,M-1,M-1,M-2]</a:t>
            </a:r>
          </a:p>
          <a:p>
            <a:r>
              <a:rPr lang="en-US" sz="1600" b="0" dirty="0"/>
              <a:t>Note: M is the </a:t>
            </a:r>
            <a:r>
              <a:rPr lang="en-US" sz="1600" b="0" u="sng" dirty="0"/>
              <a:t>constellation</a:t>
            </a:r>
            <a:r>
              <a:rPr lang="en-US" sz="1600" b="0" dirty="0"/>
              <a:t> index; M-1 refers to the </a:t>
            </a:r>
            <a:r>
              <a:rPr lang="en-US" sz="1600" b="0" u="sng" dirty="0"/>
              <a:t>constellation</a:t>
            </a:r>
            <a:r>
              <a:rPr lang="en-US" sz="1600" b="0" dirty="0"/>
              <a:t> that is one order lower than M; M-2 refers to the </a:t>
            </a:r>
            <a:r>
              <a:rPr lang="en-US" sz="1600" b="0" u="sng" dirty="0"/>
              <a:t>constellation</a:t>
            </a:r>
            <a:r>
              <a:rPr lang="en-US" sz="1600" b="0" dirty="0"/>
              <a:t> that is two orders lower than M.</a:t>
            </a:r>
          </a:p>
          <a:p>
            <a:r>
              <a:rPr lang="en-US" sz="1600" dirty="0"/>
              <a:t>Move: Ross J. Yu		Second: Rui Cao</a:t>
            </a:r>
          </a:p>
          <a:p>
            <a:r>
              <a:rPr lang="en-US" sz="1600" dirty="0"/>
              <a:t>Discussion: No discussion but count.</a:t>
            </a:r>
          </a:p>
          <a:p>
            <a:pPr marL="0" indent="0"/>
            <a:r>
              <a:rPr lang="en-US" sz="1600" dirty="0"/>
              <a:t>Preliminary Result: 175Y, 8N, 69A</a:t>
            </a:r>
          </a:p>
          <a:p>
            <a:r>
              <a:rPr lang="en-US" sz="1600" dirty="0">
                <a:highlight>
                  <a:srgbClr val="00FF00"/>
                </a:highlight>
              </a:rPr>
              <a:t>Result: 175Y, 8N, 69A (passes)</a:t>
            </a:r>
            <a:r>
              <a:rPr lang="en-US" sz="1600" dirty="0">
                <a:solidFill>
                  <a:srgbClr val="FF0000"/>
                </a:solidFill>
                <a:highlight>
                  <a:srgbClr val="00FF00"/>
                </a:highlight>
              </a:rPr>
              <a:t>*</a:t>
            </a:r>
          </a:p>
          <a:p>
            <a:pPr algn="l"/>
            <a:r>
              <a:rPr lang="en-US" sz="1600" b="0" i="1" dirty="0"/>
              <a:t>Reference documents:[</a:t>
            </a:r>
            <a:r>
              <a:rPr lang="en-US" sz="1600" b="0" i="1" dirty="0">
                <a:hlinkClick r:id="rId2"/>
              </a:rPr>
              <a:t>24/1409r0</a:t>
            </a:r>
            <a:r>
              <a:rPr lang="en-US" sz="1600" b="0" i="1" dirty="0"/>
              <a:t>]. SP result: No objection.</a:t>
            </a:r>
          </a:p>
          <a:p>
            <a:r>
              <a:rPr lang="en-US" sz="1600" b="0" i="1" dirty="0">
                <a:solidFill>
                  <a:srgbClr val="FF0000"/>
                </a:solidFill>
              </a:rPr>
              <a:t>* The result is the same as the preliminary result as the validation data was not saved.</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393076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40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For a (non-ELR) UHR MU PPDU, there exists a 1-bit EQM/UEQM indication in a User field for non-MU-MIMO in the UHR-SIG field.</a:t>
            </a:r>
          </a:p>
          <a:p>
            <a:endParaRPr lang="en-US" sz="1600" dirty="0"/>
          </a:p>
          <a:p>
            <a:r>
              <a:rPr lang="en-US" sz="1600" dirty="0"/>
              <a:t>Move: Ross J. Yu		Second: Shengquan Hu</a:t>
            </a:r>
          </a:p>
          <a:p>
            <a:r>
              <a:rPr lang="en-US" sz="1600" dirty="0"/>
              <a:t>Discussion: Some discussion.</a:t>
            </a:r>
          </a:p>
          <a:p>
            <a:pPr marL="0" indent="0"/>
            <a:r>
              <a:rPr lang="en-US" sz="1600" dirty="0"/>
              <a:t>Preliminary Result: 176Y, 37N, 53A (passes)</a:t>
            </a:r>
          </a:p>
          <a:p>
            <a:pPr marL="0" indent="0"/>
            <a:r>
              <a:rPr lang="en-US" sz="1600" dirty="0">
                <a:highlight>
                  <a:srgbClr val="00FF00"/>
                </a:highlight>
              </a:rPr>
              <a:t>Result: 159Y, 34N, 50A (passes)</a:t>
            </a:r>
          </a:p>
          <a:p>
            <a:endParaRPr lang="en-US" sz="1600" dirty="0"/>
          </a:p>
          <a:p>
            <a:pPr algn="l"/>
            <a:r>
              <a:rPr lang="en-US" sz="1600" b="0" i="1" dirty="0"/>
              <a:t>Reference documents:[</a:t>
            </a:r>
            <a:r>
              <a:rPr lang="en-US" sz="1600" b="0" i="1" dirty="0">
                <a:hlinkClick r:id="rId2"/>
              </a:rPr>
              <a:t>24/1411r0</a:t>
            </a:r>
            <a:r>
              <a:rPr lang="en-US" sz="1600" b="0" i="1" dirty="0"/>
              <a:t>]. SP result: 88Y, 6N, 12A.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900287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41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b="0" dirty="0"/>
              <a:t>For a (non-ELR) UHR MU PPDU, when EQM/UEQM indicates UEQM in a User field for non-MU-MIMO, there exists a MCS field, a NSS field and a 2 bit field indicating UEQM patterns.</a:t>
            </a:r>
          </a:p>
          <a:p>
            <a:pPr marL="0" indent="0"/>
            <a:endParaRPr lang="en-US" sz="1600" dirty="0"/>
          </a:p>
          <a:p>
            <a:r>
              <a:rPr lang="en-US" sz="1600" dirty="0"/>
              <a:t>Move: Ross J. Yu		Second: Hongyuan Zhang</a:t>
            </a:r>
          </a:p>
          <a:p>
            <a:r>
              <a:rPr lang="en-US" sz="1600" dirty="0"/>
              <a:t>Discussion: Some discussion.</a:t>
            </a:r>
          </a:p>
          <a:p>
            <a:pPr marL="0" indent="0"/>
            <a:r>
              <a:rPr lang="en-US" sz="1600" dirty="0"/>
              <a:t>Preliminary Result: 151Y, 57N, 56A</a:t>
            </a:r>
          </a:p>
          <a:p>
            <a:pPr marL="0" indent="0"/>
            <a:r>
              <a:rPr lang="en-US" sz="1600" dirty="0">
                <a:highlight>
                  <a:srgbClr val="FF0000"/>
                </a:highlight>
              </a:rPr>
              <a:t>Result: 137Y</a:t>
            </a:r>
            <a:r>
              <a:rPr lang="en-US" sz="1600">
                <a:highlight>
                  <a:srgbClr val="FF0000"/>
                </a:highlight>
              </a:rPr>
              <a:t>, 54N</a:t>
            </a:r>
            <a:r>
              <a:rPr lang="en-US" sz="1600" dirty="0">
                <a:highlight>
                  <a:srgbClr val="FF0000"/>
                </a:highlight>
              </a:rPr>
              <a:t>, 52A (fails)</a:t>
            </a:r>
          </a:p>
          <a:p>
            <a:endParaRPr lang="en-US" sz="1600" dirty="0"/>
          </a:p>
          <a:p>
            <a:pPr algn="l"/>
            <a:r>
              <a:rPr lang="en-US" sz="1600" b="0" i="1" dirty="0"/>
              <a:t>Reference documents:[</a:t>
            </a:r>
            <a:r>
              <a:rPr lang="en-US" sz="1600" b="0" i="1" dirty="0">
                <a:hlinkClick r:id="rId2"/>
              </a:rPr>
              <a:t>24/1411r0</a:t>
            </a:r>
            <a:r>
              <a:rPr lang="en-US" sz="1600" b="0" i="1" dirty="0"/>
              <a:t>]. SP result: 64Y, 10N, 12A.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3914124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b="0" dirty="0"/>
              <a:t>Add the following modulation and code rate combinations as the new MCSs for 11bn:</a:t>
            </a:r>
          </a:p>
          <a:p>
            <a:pPr lvl="1">
              <a:buFont typeface="Arial" panose="020B0604020202020204" pitchFamily="34" charset="0"/>
              <a:buChar char="•"/>
            </a:pPr>
            <a:r>
              <a:rPr lang="en-US" sz="1200" b="0" dirty="0"/>
              <a:t>Modulations of {QPSK, 16QAM, 256QAM} with code rate R=2/3</a:t>
            </a:r>
          </a:p>
          <a:p>
            <a:pPr lvl="1">
              <a:buFont typeface="Arial" panose="020B0604020202020204" pitchFamily="34" charset="0"/>
              <a:buChar char="•"/>
            </a:pPr>
            <a:r>
              <a:rPr lang="en-US" sz="1200" b="0" dirty="0"/>
              <a:t>Modulation of 16QAM with code rate R=5/6</a:t>
            </a:r>
            <a:endParaRPr lang="en-US" sz="1200" dirty="0"/>
          </a:p>
          <a:p>
            <a:endParaRPr lang="en-US" sz="1600" dirty="0"/>
          </a:p>
          <a:p>
            <a:r>
              <a:rPr lang="en-US" sz="1600" dirty="0"/>
              <a:t>Move: Shengquan Hu		Second: Jianhan Liu</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solidFill>
                  <a:srgbClr val="6B9F25"/>
                </a:solidFill>
                <a:hlinkClick r:id="rId2">
                  <a:extLst>
                    <a:ext uri="{A12FA001-AC4F-418D-AE19-62706E023703}">
                      <ahyp:hlinkClr xmlns:ahyp="http://schemas.microsoft.com/office/drawing/2018/hyperlinkcolor" val="tx"/>
                    </a:ext>
                  </a:extLst>
                </a:hlinkClick>
              </a:rPr>
              <a:t>24/1186r1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8646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2 (MAC)</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endParaRPr lang="en-US" sz="1800" dirty="0"/>
          </a:p>
          <a:p>
            <a:pPr lvl="1">
              <a:buFont typeface="Arial" panose="020B0604020202020204" pitchFamily="34" charset="0"/>
              <a:buChar char="•"/>
            </a:pPr>
            <a:r>
              <a:rPr lang="en-US" sz="1800" dirty="0"/>
              <a:t>11bn defines a mechanism that enables a non-AP MLD to roam from one AP MLD to another AP MLD and the non-AP MLD remains in state 4 (see 11.3) during and after roaming to the other AP MLD</a:t>
            </a:r>
          </a:p>
          <a:p>
            <a:pPr lvl="2">
              <a:buFont typeface="Arial" panose="020B0604020202020204" pitchFamily="34" charset="0"/>
              <a:buChar char="•"/>
            </a:pPr>
            <a:endParaRPr lang="en-US" sz="1400" dirty="0"/>
          </a:p>
          <a:p>
            <a:r>
              <a:rPr lang="en-US" sz="2000" dirty="0"/>
              <a:t>Move: Po-Kai Huang			Second: Binita Gupta</a:t>
            </a:r>
          </a:p>
          <a:p>
            <a:r>
              <a:rPr lang="en-US" sz="2000" dirty="0"/>
              <a:t>Discussion: None.</a:t>
            </a:r>
          </a:p>
          <a:p>
            <a:pPr marL="0" indent="0"/>
            <a:r>
              <a:rPr lang="en-US" sz="2000" dirty="0">
                <a:highlight>
                  <a:srgbClr val="00FF00"/>
                </a:highlight>
              </a:rPr>
              <a:t>Result: Approved with unanimous consent.</a:t>
            </a:r>
          </a:p>
          <a:p>
            <a:endParaRPr lang="en-US" sz="2000" dirty="0"/>
          </a:p>
          <a:p>
            <a:r>
              <a:rPr lang="en-US" sz="1600" b="0" dirty="0"/>
              <a:t>Note: Discussed in one of the MAC ad-hoc sessions (several submissions were discussing similar concept, ref: </a:t>
            </a:r>
            <a:r>
              <a:rPr lang="pt-BR" sz="1600" b="0" dirty="0">
                <a:hlinkClick r:id="rId2"/>
              </a:rPr>
              <a:t>23/1884r2</a:t>
            </a:r>
            <a:r>
              <a:rPr lang="pt-BR" sz="1600" b="0" dirty="0"/>
              <a:t>, </a:t>
            </a:r>
            <a:r>
              <a:rPr lang="pt-BR" sz="1600" b="0" dirty="0">
                <a:hlinkClick r:id="rId3"/>
              </a:rPr>
              <a:t>23/1898r1</a:t>
            </a:r>
            <a:r>
              <a:rPr lang="pt-BR" sz="1600" b="0" dirty="0"/>
              <a:t>, </a:t>
            </a:r>
            <a:r>
              <a:rPr lang="pt-BR" sz="1600" b="0" dirty="0">
                <a:hlinkClick r:id="rId4"/>
              </a:rPr>
              <a:t>23/1908r2</a:t>
            </a:r>
            <a:r>
              <a:rPr lang="pt-BR" sz="1600" b="0" dirty="0"/>
              <a:t>, </a:t>
            </a:r>
            <a:r>
              <a:rPr lang="pt-BR" sz="1600" b="0" dirty="0">
                <a:hlinkClick r:id="rId5"/>
              </a:rPr>
              <a:t>23/1937r1</a:t>
            </a:r>
            <a:r>
              <a:rPr lang="pt-BR" sz="1600" b="0" dirty="0"/>
              <a:t>, </a:t>
            </a:r>
            <a:r>
              <a:rPr lang="pt-BR" sz="1600" b="0" dirty="0">
                <a:hlinkClick r:id="rId6"/>
              </a:rPr>
              <a:t>23/1971r2,</a:t>
            </a:r>
            <a:r>
              <a:rPr lang="pt-BR" sz="1600" b="0" dirty="0"/>
              <a:t> </a:t>
            </a:r>
            <a:r>
              <a:rPr lang="pt-BR" sz="1600" b="0" dirty="0">
                <a:hlinkClick r:id="rId7"/>
              </a:rPr>
              <a:t>23/1996r0</a:t>
            </a:r>
            <a:r>
              <a:rPr lang="pt-BR" sz="1600" b="0" dirty="0"/>
              <a:t>, </a:t>
            </a:r>
            <a:r>
              <a:rPr lang="pt-BR" sz="1600" b="0" dirty="0">
                <a:hlinkClick r:id="rId8"/>
              </a:rPr>
              <a:t>23/2157r2</a:t>
            </a:r>
            <a:r>
              <a:rPr lang="en-US" sz="1600" b="0" dirty="0"/>
              <a:t>) during which a similar SP was run. The SP result was 83Y, 22N, 22A.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1604922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b="0" dirty="0"/>
              <a:t>UEQM patterns for </a:t>
            </a:r>
            <a:r>
              <a:rPr lang="en-US" sz="1600" b="0" dirty="0" err="1"/>
              <a:t>Nss</a:t>
            </a:r>
            <a:r>
              <a:rPr lang="en-US" sz="1600" b="0" dirty="0"/>
              <a:t>=3 are limited to three:</a:t>
            </a:r>
          </a:p>
          <a:p>
            <a:pPr lvl="1">
              <a:buFont typeface="Arial" panose="020B0604020202020204" pitchFamily="34" charset="0"/>
              <a:buChar char="•"/>
            </a:pPr>
            <a:r>
              <a:rPr lang="en-US" sz="1200" b="0" dirty="0"/>
              <a:t>[M, M, M-1]</a:t>
            </a:r>
          </a:p>
          <a:p>
            <a:pPr lvl="1">
              <a:buFont typeface="Arial" panose="020B0604020202020204" pitchFamily="34" charset="0"/>
              <a:buChar char="•"/>
            </a:pPr>
            <a:r>
              <a:rPr lang="en-US" sz="1200" dirty="0"/>
              <a:t>[M, M, M-2]</a:t>
            </a:r>
          </a:p>
          <a:p>
            <a:pPr lvl="1">
              <a:buFont typeface="Arial" panose="020B0604020202020204" pitchFamily="34" charset="0"/>
              <a:buChar char="•"/>
            </a:pPr>
            <a:r>
              <a:rPr lang="en-US" sz="1200" dirty="0"/>
              <a:t>[M, M-1, M-2]</a:t>
            </a:r>
          </a:p>
          <a:p>
            <a:r>
              <a:rPr lang="en-US" sz="1400" b="0" dirty="0"/>
              <a:t>Note: M is the </a:t>
            </a:r>
            <a:r>
              <a:rPr lang="en-US" sz="1400" b="0" u="sng" dirty="0"/>
              <a:t>constellation</a:t>
            </a:r>
            <a:r>
              <a:rPr lang="en-US" sz="1400" b="0" dirty="0"/>
              <a:t> index; M-1 refers to the </a:t>
            </a:r>
            <a:r>
              <a:rPr lang="en-US" sz="1400" b="0" u="sng" dirty="0"/>
              <a:t>constellation</a:t>
            </a:r>
            <a:r>
              <a:rPr lang="en-US" sz="1400" b="0" dirty="0"/>
              <a:t> that is one order lower than M; M-2 refers to the </a:t>
            </a:r>
            <a:r>
              <a:rPr lang="en-US" sz="1400" b="0" u="sng" dirty="0"/>
              <a:t>constellation</a:t>
            </a:r>
            <a:r>
              <a:rPr lang="en-US" sz="1400" b="0" dirty="0"/>
              <a:t> that is two orders lower than M.</a:t>
            </a:r>
          </a:p>
          <a:p>
            <a:endParaRPr lang="en-US" sz="1600" dirty="0"/>
          </a:p>
          <a:p>
            <a:r>
              <a:rPr lang="en-US" sz="1600" dirty="0"/>
              <a:t>Move: Alice Chen		Second: Sameer Vermani</a:t>
            </a:r>
          </a:p>
          <a:p>
            <a:r>
              <a:rPr lang="en-US" sz="1600" dirty="0"/>
              <a:t>Discussion: None.</a:t>
            </a:r>
          </a:p>
          <a:p>
            <a:pPr marL="0" indent="0"/>
            <a:r>
              <a:rPr lang="en-US" sz="1600" dirty="0">
                <a:highlight>
                  <a:srgbClr val="00FF00"/>
                </a:highlight>
              </a:rPr>
              <a:t>Result: Approved with unanimous consent.</a:t>
            </a:r>
          </a:p>
          <a:p>
            <a:endParaRPr lang="en-US" sz="1600" dirty="0"/>
          </a:p>
          <a:p>
            <a:endParaRPr lang="en-US" sz="1600" dirty="0"/>
          </a:p>
          <a:p>
            <a:pPr algn="l"/>
            <a:r>
              <a:rPr lang="en-US" sz="1600" b="0" i="1" dirty="0"/>
              <a:t>Reference documents:[</a:t>
            </a:r>
            <a:r>
              <a:rPr lang="en-US" sz="1600" b="0" i="1" dirty="0">
                <a:hlinkClick r:id="rId2"/>
              </a:rPr>
              <a:t>24/498</a:t>
            </a:r>
            <a:r>
              <a:rPr lang="en-US" sz="1600" b="0" i="1" dirty="0"/>
              <a:t>]. SP result: 77Y, 3N, 14A.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692424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44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200" dirty="0"/>
              <a:t>Move to add to the TGbn SFD the following: </a:t>
            </a:r>
          </a:p>
          <a:p>
            <a:pPr>
              <a:buFont typeface="Arial" panose="020B0604020202020204" pitchFamily="34" charset="0"/>
              <a:buChar char="•"/>
            </a:pPr>
            <a:r>
              <a:rPr lang="en-US" sz="1200" b="0" dirty="0"/>
              <a:t>Define a request frame sent by a non-AP MLD in state 4 to initiate the roaming procedure</a:t>
            </a:r>
          </a:p>
          <a:p>
            <a:pPr>
              <a:buFont typeface="Arial" panose="020B0604020202020204" pitchFamily="34" charset="0"/>
              <a:buChar char="•"/>
            </a:pPr>
            <a:r>
              <a:rPr lang="en-US" sz="1200" b="0" dirty="0"/>
              <a:t>The roaming procedure performs context transfer to the target AP MLD and </a:t>
            </a:r>
            <a:r>
              <a:rPr lang="en-US" sz="1200" b="0" u="sng" dirty="0"/>
              <a:t>perform the necessary</a:t>
            </a:r>
            <a:r>
              <a:rPr lang="en-US" sz="1200" b="0" dirty="0"/>
              <a:t> changes </a:t>
            </a:r>
            <a:r>
              <a:rPr lang="en-US" sz="1200" b="0" u="sng" dirty="0"/>
              <a:t>of </a:t>
            </a:r>
            <a:r>
              <a:rPr lang="en-US" sz="1200" b="0" dirty="0"/>
              <a:t>the DS mapping from the current AP MLD to the target AP MLD</a:t>
            </a:r>
          </a:p>
          <a:p>
            <a:pPr>
              <a:buFont typeface="Arial" panose="020B0604020202020204" pitchFamily="34" charset="0"/>
              <a:buChar char="•"/>
            </a:pPr>
            <a:r>
              <a:rPr lang="en-US" sz="1200" b="0" dirty="0"/>
              <a:t>Define a response frame sent to the non-AP MLD to indicate readiness for the non-AP MLD to send class 3 frames to the target AP MLD</a:t>
            </a:r>
          </a:p>
          <a:p>
            <a:pPr>
              <a:buFont typeface="Arial" panose="020B0604020202020204" pitchFamily="34" charset="0"/>
              <a:buChar char="•"/>
            </a:pPr>
            <a:r>
              <a:rPr lang="en-US" sz="1200" b="0" dirty="0"/>
              <a:t>TBD on data transmission from non-AP MLD to current AP MLD during the request/response frame exchange</a:t>
            </a:r>
          </a:p>
          <a:p>
            <a:pPr>
              <a:buFont typeface="Arial" panose="020B0604020202020204" pitchFamily="34" charset="0"/>
              <a:buChar char="•"/>
            </a:pPr>
            <a:r>
              <a:rPr lang="en-US" sz="1200" b="0" dirty="0"/>
              <a:t>NOTE – What context is transferred is TBD.     </a:t>
            </a:r>
          </a:p>
          <a:p>
            <a:pPr>
              <a:buFont typeface="Arial" panose="020B0604020202020204" pitchFamily="34" charset="0"/>
              <a:buChar char="•"/>
            </a:pPr>
            <a:r>
              <a:rPr lang="en-US" sz="1200" b="0" dirty="0"/>
              <a:t>NOTE – TBD on which request/response frame to use</a:t>
            </a:r>
          </a:p>
          <a:p>
            <a:endParaRPr lang="en-US" sz="1200" dirty="0"/>
          </a:p>
          <a:p>
            <a:r>
              <a:rPr lang="en-US" sz="1200" dirty="0"/>
              <a:t>Move: Po-kai Huang		Second: Giovanni Chisci</a:t>
            </a:r>
          </a:p>
          <a:p>
            <a:r>
              <a:rPr lang="en-US" sz="1200" dirty="0"/>
              <a:t>Discussion: None.</a:t>
            </a:r>
          </a:p>
          <a:p>
            <a:pPr marL="0" indent="0"/>
            <a:r>
              <a:rPr lang="en-US" sz="1200" dirty="0">
                <a:highlight>
                  <a:srgbClr val="00FF00"/>
                </a:highlight>
              </a:rPr>
              <a:t>Result: Approved with unanimous consent.</a:t>
            </a:r>
          </a:p>
          <a:p>
            <a:endParaRPr lang="en-US" sz="1200" dirty="0"/>
          </a:p>
          <a:p>
            <a:r>
              <a:rPr lang="en-US" sz="1200" b="0" i="1" dirty="0"/>
              <a:t>Reference documents:[23/1884, 23/1971, 23/1996, 24/0052, 24/0083, 24/0101, 24/0396, 24/0412, 24/0679, 24/0830]. SP result: 77Y, 19N, 42A.</a:t>
            </a:r>
          </a:p>
          <a:p>
            <a:r>
              <a:rPr lang="en-US" sz="12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051600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45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An UHR STA that uses the power save mode to transition from lower capability (LC) mode to higher capability (HC) mode, advertises the amount of padding it needs in a received initial control frame</a:t>
            </a:r>
          </a:p>
          <a:p>
            <a:pPr lvl="1">
              <a:buFont typeface="Arial" panose="020B0604020202020204" pitchFamily="34" charset="0"/>
              <a:buChar char="•"/>
            </a:pPr>
            <a:r>
              <a:rPr lang="en-US" sz="1400" dirty="0"/>
              <a:t>Padding values range between 0 and a maximum value that is TBD with a TBD resolution .</a:t>
            </a:r>
          </a:p>
          <a:p>
            <a:endParaRPr lang="en-US" sz="1600" dirty="0"/>
          </a:p>
          <a:p>
            <a:r>
              <a:rPr lang="en-US" sz="1600" dirty="0"/>
              <a:t>Move: Sherief Helwa		Second: Abhishek Patil</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documents:[23/1873, 23/1875, 24/450, 24/451, 24/503, 24/544, 24/671, 24/1129, 24/1227, 24/1261]. SP result: 130Y, 35N, 26A.</a:t>
            </a:r>
          </a:p>
          <a:p>
            <a:pPr algn="l"/>
            <a:endParaRPr lang="en-US" sz="1600" b="0" dirty="0"/>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657830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46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TGbn shall define a Coordinated TDMA (C-TDMA) procedure for an AP to share its time resources of an obtained TXOP with a set of APs.</a:t>
            </a:r>
          </a:p>
          <a:p>
            <a:pPr lvl="1">
              <a:buFont typeface="Arial" panose="020B0604020202020204" pitchFamily="34" charset="0"/>
              <a:buChar char="•"/>
            </a:pPr>
            <a:r>
              <a:rPr lang="en-US" sz="1400" dirty="0"/>
              <a:t>Set of APs is TBD.</a:t>
            </a:r>
          </a:p>
          <a:p>
            <a:pPr lvl="1">
              <a:buFont typeface="Arial" panose="020B0604020202020204" pitchFamily="34" charset="0"/>
              <a:buChar char="•"/>
            </a:pPr>
            <a:r>
              <a:rPr lang="en-US" sz="1400" dirty="0"/>
              <a:t>The set can consist of one AP.</a:t>
            </a:r>
          </a:p>
          <a:p>
            <a:endParaRPr lang="en-US" sz="1600" dirty="0"/>
          </a:p>
          <a:p>
            <a:r>
              <a:rPr lang="en-US" sz="1600" dirty="0"/>
              <a:t>Move: Abhishek Patil 		Second: Binita Gupta</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documents:[23/0041, 23/249, 23/0261, 23/739, 23/1085, 23/1692, 23/1895,  23/1910, 23/1912, 24/93, 24/227, 24/382, 24/411, 24/423, 24/462, 24/842, 24/843, 24/866, 24/887, 24/941, 24/1016, 24/1017, 24/1225, 24/1250 ].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8835814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47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If an initial control frame includes an intermediate FCS for UHR STA(s) that precedes padding and the FCS field, the intermediate FCS has the size of 32 bits.	</a:t>
            </a:r>
          </a:p>
          <a:p>
            <a:r>
              <a:rPr lang="en-US" sz="1600" dirty="0"/>
              <a:t>Move: </a:t>
            </a:r>
            <a:r>
              <a:rPr lang="en-US" sz="1600" dirty="0" err="1"/>
              <a:t>SunHee</a:t>
            </a:r>
            <a:r>
              <a:rPr lang="en-US" sz="1600" dirty="0"/>
              <a:t> Baek		Second: Insun Jang</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 [24/1129, 23/1873, 24/485, 24/497, 24/544, 24/1227, 24/1246, 24/1256].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3513158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48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400" dirty="0"/>
              <a:t>Define mechanisms that enable APs to coordinate their rTWT schedule(s) and/or to ensure that one AP provides the protection of the rTWT schedule(s) of the other AP.</a:t>
            </a:r>
          </a:p>
          <a:p>
            <a:pPr>
              <a:buFont typeface="Arial" panose="020B0604020202020204" pitchFamily="34" charset="0"/>
              <a:buChar char="•"/>
            </a:pPr>
            <a:r>
              <a:rPr lang="en-US" sz="1400" dirty="0"/>
              <a:t>NOTE – TBD mechanisms including negotiation between 2 APs and advertisement.</a:t>
            </a:r>
          </a:p>
          <a:p>
            <a:endParaRPr lang="en-US" sz="1600" dirty="0"/>
          </a:p>
          <a:p>
            <a:r>
              <a:rPr lang="en-US" sz="1600" dirty="0"/>
              <a:t>Move: Giovanni Chisci		Second: Liuming Lu</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documents:[22/1530, 23/0250, 23/860, 23/1871, 23/1887, 23/1916, 23/1932, 23/1952, 23/1962, 23/2212, 23/2022, 23/2084, 24/0160, 24/0161, 24/0388, 24/0407, 24/0678, 24/827]. SP result: 134Y, 19N, 26A.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896738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49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400" dirty="0"/>
              <a:t>Define a new mechanism and/or enhance existing mechanism for AP power save</a:t>
            </a:r>
          </a:p>
          <a:p>
            <a:pPr>
              <a:buFont typeface="Arial" panose="020B0604020202020204" pitchFamily="34" charset="0"/>
              <a:buChar char="•"/>
            </a:pPr>
            <a:endParaRPr lang="en-US" sz="1600" dirty="0"/>
          </a:p>
          <a:p>
            <a:r>
              <a:rPr lang="en-US" sz="1600" dirty="0"/>
              <a:t>Move: Laurent Cariou		Second: Binita Gupta</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documents:[11-23/10, 11-23/2002, 11-23/2040, 11-24/659, 11-24/450, 24/544, 24/671, 24/451]. SP result: 133Y, 8N, 26A.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5681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50 (Joint)</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11bn defines a common framework of a M-AP Coordination for various coordination schemes.</a:t>
            </a:r>
          </a:p>
          <a:p>
            <a:pPr lvl="1">
              <a:buFont typeface="Arial" panose="020B0604020202020204" pitchFamily="34" charset="0"/>
              <a:buChar char="•"/>
            </a:pPr>
            <a:r>
              <a:rPr lang="en-US" sz="1200" dirty="0"/>
              <a:t>Note - Coordination schemes such as (but not limited to): Co-SR (TXOP-based with power control), Co-BF, </a:t>
            </a:r>
            <a:r>
              <a:rPr lang="en-US" sz="1200" strike="sngStrike" dirty="0">
                <a:solidFill>
                  <a:srgbClr val="FF0000"/>
                </a:solidFill>
              </a:rPr>
              <a:t>TBD</a:t>
            </a:r>
            <a:r>
              <a:rPr lang="en-US" sz="1200" dirty="0"/>
              <a:t> Co-TDMA , </a:t>
            </a:r>
            <a:r>
              <a:rPr lang="en-US" sz="1200" strike="sngStrike" dirty="0">
                <a:solidFill>
                  <a:srgbClr val="FF0000"/>
                </a:solidFill>
              </a:rPr>
              <a:t>TBD</a:t>
            </a:r>
            <a:r>
              <a:rPr lang="en-US" sz="1200" dirty="0"/>
              <a:t> C-RTWT, etc.</a:t>
            </a:r>
          </a:p>
          <a:p>
            <a:endParaRPr lang="en-US" sz="1600" dirty="0"/>
          </a:p>
          <a:p>
            <a:r>
              <a:rPr lang="en-US" sz="1600" dirty="0"/>
              <a:t>Move: Arik Klein		Second: Genadiy Tsodik</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pt-BR" sz="1600" b="0" i="1" dirty="0"/>
              <a:t>22/1530r1, 23/293r0, </a:t>
            </a:r>
            <a:r>
              <a:rPr lang="pt-BR" sz="1600" b="0" i="1" dirty="0">
                <a:hlinkClick r:id="rId2"/>
              </a:rPr>
              <a:t>23/1871r5</a:t>
            </a:r>
            <a:r>
              <a:rPr lang="pt-BR" sz="1600" b="0" i="1" dirty="0"/>
              <a:t>, </a:t>
            </a:r>
            <a:r>
              <a:rPr lang="pt-BR" sz="1600" b="0" i="1" dirty="0">
                <a:hlinkClick r:id="rId3"/>
              </a:rPr>
              <a:t>23/1932r3</a:t>
            </a:r>
            <a:r>
              <a:rPr lang="pt-BR" sz="1600" b="0" i="1" dirty="0"/>
              <a:t>, </a:t>
            </a:r>
            <a:r>
              <a:rPr lang="pt-BR" sz="1600" b="0" i="1" dirty="0">
                <a:hlinkClick r:id="rId4"/>
              </a:rPr>
              <a:t>23/2022r1</a:t>
            </a:r>
            <a:r>
              <a:rPr lang="pt-BR" sz="1600" b="0" i="1" dirty="0"/>
              <a:t>, </a:t>
            </a:r>
            <a:r>
              <a:rPr lang="pt-BR" sz="1600" b="0" i="1" dirty="0">
                <a:hlinkClick r:id="rId5"/>
              </a:rPr>
              <a:t>24/0072r0</a:t>
            </a:r>
            <a:r>
              <a:rPr lang="pt-BR" sz="1600" b="0" i="1" dirty="0"/>
              <a:t>, </a:t>
            </a:r>
            <a:r>
              <a:rPr lang="pt-BR" sz="1600" b="0" i="1" dirty="0">
                <a:hlinkClick r:id="rId6"/>
              </a:rPr>
              <a:t>24/453r0</a:t>
            </a:r>
            <a:r>
              <a:rPr lang="pt-BR" sz="1600" b="0" i="1" dirty="0"/>
              <a:t>, </a:t>
            </a:r>
            <a:r>
              <a:rPr lang="pt-BR" sz="1600" b="0" i="1" dirty="0">
                <a:hlinkClick r:id="rId7"/>
              </a:rPr>
              <a:t>24/511r1</a:t>
            </a:r>
            <a:r>
              <a:rPr lang="pt-BR" sz="1600" b="0" i="1" dirty="0"/>
              <a:t>, </a:t>
            </a:r>
            <a:r>
              <a:rPr lang="pt-BR" sz="1600" b="0" i="1" dirty="0">
                <a:hlinkClick r:id="rId8"/>
              </a:rPr>
              <a:t>24/512r0</a:t>
            </a:r>
            <a:r>
              <a:rPr lang="pt-BR" sz="1600" b="0" i="1" dirty="0"/>
              <a:t>, </a:t>
            </a:r>
            <a:r>
              <a:rPr lang="pt-BR" sz="1600" b="0" i="1" dirty="0">
                <a:hlinkClick r:id="rId9"/>
              </a:rPr>
              <a:t>24/719r0</a:t>
            </a:r>
            <a:r>
              <a:rPr lang="pt-BR" sz="1600" b="0" i="1" dirty="0"/>
              <a:t>, </a:t>
            </a:r>
            <a:r>
              <a:rPr lang="pt-BR" sz="1600" b="0" i="1" dirty="0">
                <a:hlinkClick r:id="rId10"/>
              </a:rPr>
              <a:t>24/842r0</a:t>
            </a:r>
            <a:r>
              <a:rPr lang="pt-BR" sz="1600" b="0" i="1" dirty="0"/>
              <a:t>, </a:t>
            </a:r>
            <a:r>
              <a:rPr lang="pt-BR" sz="1600" b="0" i="1" dirty="0">
                <a:hlinkClick r:id="rId11"/>
              </a:rPr>
              <a:t>24/1217r2</a:t>
            </a:r>
            <a:r>
              <a:rPr lang="pt-BR" sz="1600" b="0" i="1" dirty="0"/>
              <a:t>, </a:t>
            </a:r>
            <a:r>
              <a:rPr lang="pt-BR" sz="1600" b="0" i="1" dirty="0">
                <a:hlinkClick r:id="rId12"/>
              </a:rPr>
              <a:t>24/1220r0</a:t>
            </a:r>
            <a:r>
              <a:rPr lang="en-US" sz="1600" b="0" i="1" dirty="0"/>
              <a:t>]. SP result: 170Y, 30N, 42A.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0520530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51 (Joint)</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11bn defines  a common framework of a M-AP Coordination that can enable the following procedures:</a:t>
            </a:r>
          </a:p>
          <a:p>
            <a:pPr lvl="1">
              <a:buFont typeface="Arial" panose="020B0604020202020204" pitchFamily="34" charset="0"/>
              <a:buChar char="•"/>
            </a:pPr>
            <a:r>
              <a:rPr lang="en-US" sz="1200" dirty="0"/>
              <a:t>M-AP Coordination Discovery procedure</a:t>
            </a:r>
          </a:p>
          <a:p>
            <a:pPr lvl="1">
              <a:buFont typeface="Arial" panose="020B0604020202020204" pitchFamily="34" charset="0"/>
              <a:buChar char="•"/>
            </a:pPr>
            <a:r>
              <a:rPr lang="en-US" sz="1200" dirty="0"/>
              <a:t>M-AP Coordination agreement negotiation procedure</a:t>
            </a:r>
            <a:endParaRPr lang="en-US" sz="1600" dirty="0"/>
          </a:p>
          <a:p>
            <a:pPr marL="285750" indent="-285750">
              <a:buFont typeface="Arial" panose="020B0604020202020204" pitchFamily="34" charset="0"/>
              <a:buChar char="•"/>
            </a:pPr>
            <a:r>
              <a:rPr lang="en-US" sz="1600" dirty="0"/>
              <a:t>	Note: Details of the procedures and whether the above procedures are mandatory/optional - TBD</a:t>
            </a:r>
          </a:p>
          <a:p>
            <a:endParaRPr lang="en-US" sz="1600" dirty="0"/>
          </a:p>
          <a:p>
            <a:r>
              <a:rPr lang="en-US" sz="1600" dirty="0"/>
              <a:t>Move: Arik Klein		Second: Shimi Shilo</a:t>
            </a:r>
          </a:p>
          <a:p>
            <a:r>
              <a:rPr lang="en-US" sz="1600" dirty="0"/>
              <a:t>Discussion: None.</a:t>
            </a:r>
          </a:p>
          <a:p>
            <a:pPr marL="0" indent="0"/>
            <a:r>
              <a:rPr lang="en-US" sz="1600" dirty="0">
                <a:highlight>
                  <a:srgbClr val="00FF00"/>
                </a:highlight>
              </a:rPr>
              <a:t>Result: Approved with unanimous consent.</a:t>
            </a:r>
          </a:p>
          <a:p>
            <a:pPr marL="0" indent="0"/>
            <a:endParaRPr lang="en-US" sz="1600" dirty="0"/>
          </a:p>
          <a:p>
            <a:r>
              <a:rPr lang="en-US" sz="1600" b="0" i="1" dirty="0"/>
              <a:t>Reference documents:[</a:t>
            </a:r>
            <a:r>
              <a:rPr lang="pt-BR" sz="1600" b="0" i="1" dirty="0"/>
              <a:t>22/1530r1, 23/293r0, </a:t>
            </a:r>
            <a:r>
              <a:rPr lang="pt-BR" sz="1600" b="0" i="1" dirty="0">
                <a:hlinkClick r:id="rId2"/>
              </a:rPr>
              <a:t>23/1871r5</a:t>
            </a:r>
            <a:r>
              <a:rPr lang="pt-BR" sz="1600" b="0" i="1" dirty="0"/>
              <a:t>, </a:t>
            </a:r>
            <a:r>
              <a:rPr lang="pt-BR" sz="1600" b="0" i="1" dirty="0">
                <a:hlinkClick r:id="rId3"/>
              </a:rPr>
              <a:t>23/1932r3</a:t>
            </a:r>
            <a:r>
              <a:rPr lang="pt-BR" sz="1600" b="0" i="1" dirty="0"/>
              <a:t>, </a:t>
            </a:r>
            <a:r>
              <a:rPr lang="pt-BR" sz="1600" b="0" i="1" dirty="0">
                <a:hlinkClick r:id="rId4"/>
              </a:rPr>
              <a:t>23/2022r1</a:t>
            </a:r>
            <a:r>
              <a:rPr lang="pt-BR" sz="1600" b="0" i="1" dirty="0"/>
              <a:t>, </a:t>
            </a:r>
            <a:r>
              <a:rPr lang="pt-BR" sz="1600" b="0" i="1" dirty="0">
                <a:hlinkClick r:id="rId5"/>
              </a:rPr>
              <a:t>24/0072r0</a:t>
            </a:r>
            <a:r>
              <a:rPr lang="pt-BR" sz="1600" b="0" i="1" dirty="0"/>
              <a:t>, </a:t>
            </a:r>
            <a:r>
              <a:rPr lang="pt-BR" sz="1600" b="0" i="1" dirty="0">
                <a:hlinkClick r:id="rId6"/>
              </a:rPr>
              <a:t>24/453r0</a:t>
            </a:r>
            <a:r>
              <a:rPr lang="pt-BR" sz="1600" b="0" i="1" dirty="0"/>
              <a:t>, </a:t>
            </a:r>
            <a:r>
              <a:rPr lang="pt-BR" sz="1600" b="0" i="1" dirty="0">
                <a:hlinkClick r:id="rId7"/>
              </a:rPr>
              <a:t>24/511r1</a:t>
            </a:r>
            <a:r>
              <a:rPr lang="pt-BR" sz="1600" b="0" i="1" dirty="0"/>
              <a:t>, </a:t>
            </a:r>
            <a:r>
              <a:rPr lang="pt-BR" sz="1600" b="0" i="1" dirty="0">
                <a:hlinkClick r:id="rId8"/>
              </a:rPr>
              <a:t>24/512r0</a:t>
            </a:r>
            <a:r>
              <a:rPr lang="pt-BR" sz="1600" b="0" i="1" dirty="0"/>
              <a:t>, </a:t>
            </a:r>
            <a:r>
              <a:rPr lang="pt-BR" sz="1600" b="0" i="1" dirty="0">
                <a:hlinkClick r:id="rId9"/>
              </a:rPr>
              <a:t>24/719r0</a:t>
            </a:r>
            <a:r>
              <a:rPr lang="pt-BR" sz="1600" b="0" i="1" dirty="0"/>
              <a:t>, </a:t>
            </a:r>
            <a:r>
              <a:rPr lang="pt-BR" sz="1600" b="0" i="1" dirty="0">
                <a:hlinkClick r:id="rId10"/>
              </a:rPr>
              <a:t>24/842r0</a:t>
            </a:r>
            <a:r>
              <a:rPr lang="pt-BR" sz="1600" b="0" i="1" dirty="0"/>
              <a:t>, </a:t>
            </a:r>
            <a:r>
              <a:rPr lang="pt-BR" sz="1600" b="0" i="1" dirty="0">
                <a:hlinkClick r:id="rId11"/>
              </a:rPr>
              <a:t>24/1217r2</a:t>
            </a:r>
            <a:r>
              <a:rPr lang="pt-BR" sz="1600" b="0" i="1" dirty="0"/>
              <a:t>, </a:t>
            </a:r>
            <a:r>
              <a:rPr lang="pt-BR" sz="1600" b="0" i="1" dirty="0">
                <a:hlinkClick r:id="rId12"/>
              </a:rPr>
              <a:t>24/1220r0</a:t>
            </a:r>
            <a:r>
              <a:rPr lang="en-US" sz="1600" b="0" i="1" dirty="0"/>
              <a:t>]. SP result: 199Y, 8N, 46A.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226763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UEQM patterns for </a:t>
            </a:r>
            <a:r>
              <a:rPr lang="en-US" sz="1600" dirty="0" err="1"/>
              <a:t>Nss</a:t>
            </a:r>
            <a:r>
              <a:rPr lang="en-US" sz="1600" dirty="0"/>
              <a:t>=2 are limited to two as:</a:t>
            </a:r>
          </a:p>
          <a:p>
            <a:pPr lvl="1">
              <a:buFont typeface="Arial" panose="020B0604020202020204" pitchFamily="34" charset="0"/>
              <a:buChar char="•"/>
            </a:pPr>
            <a:r>
              <a:rPr lang="en-US" sz="1200" dirty="0"/>
              <a:t>[M, M-1]</a:t>
            </a:r>
          </a:p>
          <a:p>
            <a:pPr lvl="1">
              <a:buFont typeface="Arial" panose="020B0604020202020204" pitchFamily="34" charset="0"/>
              <a:buChar char="•"/>
            </a:pPr>
            <a:r>
              <a:rPr lang="en-US" sz="1200" dirty="0"/>
              <a:t>[M, M-2]</a:t>
            </a:r>
          </a:p>
          <a:p>
            <a:r>
              <a:rPr lang="en-US" sz="1600" b="0" dirty="0"/>
              <a:t>Note: M is the </a:t>
            </a:r>
            <a:r>
              <a:rPr lang="en-US" sz="1600" b="0" u="sng" dirty="0"/>
              <a:t>constellation</a:t>
            </a:r>
            <a:r>
              <a:rPr lang="en-US" sz="1600" b="0" dirty="0"/>
              <a:t> index; M-1 refers to the </a:t>
            </a:r>
            <a:r>
              <a:rPr lang="en-US" sz="1600" b="0" u="sng" dirty="0"/>
              <a:t>constellation</a:t>
            </a:r>
            <a:r>
              <a:rPr lang="en-US" sz="1600" b="0" dirty="0"/>
              <a:t> that is one order lower than M; M-2 refers to the </a:t>
            </a:r>
            <a:r>
              <a:rPr lang="en-US" sz="1600" b="0" u="sng" dirty="0"/>
              <a:t>constellation</a:t>
            </a:r>
            <a:r>
              <a:rPr lang="en-US" sz="1600" b="0" dirty="0"/>
              <a:t> that is two orders lower than M.</a:t>
            </a:r>
          </a:p>
          <a:p>
            <a:endParaRPr lang="en-US" sz="1600" dirty="0"/>
          </a:p>
          <a:p>
            <a:r>
              <a:rPr lang="en-US" sz="1600" dirty="0"/>
              <a:t>Move: Rui Cao		Second: </a:t>
            </a:r>
            <a:r>
              <a:rPr lang="en-US" sz="1600" dirty="0" err="1"/>
              <a:t>Wookbong</a:t>
            </a:r>
            <a:r>
              <a:rPr lang="en-US" sz="1600" dirty="0"/>
              <a:t> Lee</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documents:[24/474r3].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034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179870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UHR defines unequal modulation only for LDPC</a:t>
            </a:r>
          </a:p>
          <a:p>
            <a:r>
              <a:rPr lang="en-US" sz="1600" dirty="0"/>
              <a:t>Move: Rui Cao		Second: Hongyuan Zhang</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documents:[24/474r3].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3106329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November 14</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Tree>
    <p:extLst>
      <p:ext uri="{BB962C8B-B14F-4D97-AF65-F5344CB8AC3E}">
        <p14:creationId xmlns:p14="http://schemas.microsoft.com/office/powerpoint/2010/main" val="17488195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54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802.11bn specification will support LDPC codes with block-length of 3888 bits</a:t>
            </a:r>
          </a:p>
          <a:p>
            <a:pPr lvl="1">
              <a:buFont typeface="Arial" panose="020B0604020202020204" pitchFamily="34" charset="0"/>
              <a:buChar char="•"/>
            </a:pPr>
            <a:r>
              <a:rPr lang="en-US" sz="1600" dirty="0"/>
              <a:t>The supported code rates will be 1/2, 2/3, 3/4 and 5/6</a:t>
            </a:r>
          </a:p>
          <a:p>
            <a:pPr lvl="1">
              <a:buFont typeface="Arial" panose="020B0604020202020204" pitchFamily="34" charset="0"/>
              <a:buChar char="•"/>
            </a:pPr>
            <a:r>
              <a:rPr lang="en-US" sz="1600" dirty="0"/>
              <a:t>The parity matrix representation of these LDPC codes will be as described in the slides 22-31 of document 11-23/1985r6</a:t>
            </a:r>
          </a:p>
          <a:p>
            <a:endParaRPr lang="en-US" sz="1600" dirty="0"/>
          </a:p>
          <a:p>
            <a:endParaRPr lang="en-US" sz="1600" dirty="0"/>
          </a:p>
          <a:p>
            <a:r>
              <a:rPr lang="en-US" sz="1600" dirty="0"/>
              <a:t>Move: Rethna Pulikkoonattu 		Second:</a:t>
            </a:r>
          </a:p>
          <a:p>
            <a:r>
              <a:rPr lang="en-US" sz="1600" dirty="0"/>
              <a:t>Discussion:</a:t>
            </a:r>
          </a:p>
          <a:p>
            <a:pPr marL="0" indent="0"/>
            <a:r>
              <a:rPr lang="en-US" sz="1600" dirty="0"/>
              <a:t>Result:.</a:t>
            </a:r>
          </a:p>
          <a:p>
            <a:endParaRPr lang="en-US" sz="1600" dirty="0"/>
          </a:p>
          <a:p>
            <a:pPr algn="l"/>
            <a:r>
              <a:rPr lang="en-US" sz="1600" b="0" i="1" dirty="0"/>
              <a:t>Reference documents:[23/1985r6].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6832236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55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05000"/>
            <a:ext cx="7770813" cy="4570413"/>
          </a:xfrm>
        </p:spPr>
        <p:txBody>
          <a:bodyPr/>
          <a:lstStyle/>
          <a:p>
            <a:r>
              <a:rPr lang="en-US" sz="1400" dirty="0"/>
              <a:t>Move to add to the TGbn SFD the following: </a:t>
            </a:r>
          </a:p>
          <a:p>
            <a:pPr>
              <a:buFont typeface="Arial" panose="020B0604020202020204" pitchFamily="34" charset="0"/>
              <a:buChar char="•"/>
            </a:pPr>
            <a:r>
              <a:rPr lang="en-US" sz="1400" dirty="0"/>
              <a:t>	Update the LDPC PPDU encoding parameter table for UHR as below:</a:t>
            </a:r>
          </a:p>
          <a:p>
            <a:pPr lvl="1">
              <a:buFont typeface="Arial" panose="020B0604020202020204" pitchFamily="34" charset="0"/>
              <a:buChar char="•"/>
            </a:pPr>
            <a:r>
              <a:rPr lang="en-US" sz="1100" dirty="0"/>
              <a:t>If FEC coding scheme is LDPC and </a:t>
            </a:r>
            <a:r>
              <a:rPr lang="en-US" sz="1100" dirty="0" err="1"/>
              <a:t>Navbits</a:t>
            </a:r>
            <a:r>
              <a:rPr lang="en-US" sz="1100" dirty="0"/>
              <a:t> ≤ 3888, the 2xLDPC subfield shall be set to 0 and the LDPC codeword length selection shall follow the pre-UHR LDPC procedure, specifically using codeword lengths (648, 1296, or 1944) bits based on the table below</a:t>
            </a:r>
          </a:p>
          <a:p>
            <a:pPr lvl="1">
              <a:buFont typeface="Arial" panose="020B0604020202020204" pitchFamily="34" charset="0"/>
              <a:buChar char="•"/>
            </a:pPr>
            <a:endParaRPr lang="en-US" sz="11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r>
              <a:rPr lang="en-US" sz="1400" dirty="0"/>
              <a:t>Move: Shengquan Hu		Second:</a:t>
            </a:r>
          </a:p>
          <a:p>
            <a:r>
              <a:rPr lang="en-US" sz="1400" dirty="0"/>
              <a:t>Discussion:</a:t>
            </a:r>
          </a:p>
          <a:p>
            <a:pPr marL="0" indent="0"/>
            <a:r>
              <a:rPr lang="en-US" sz="1400" dirty="0"/>
              <a:t>Result:.</a:t>
            </a:r>
          </a:p>
          <a:p>
            <a:pPr algn="l"/>
            <a:r>
              <a:rPr lang="en-US" sz="1400" b="0" i="1" dirty="0"/>
              <a:t>Reference documents:[24/1828r1]. SP result:80Y/9N/27A.</a:t>
            </a:r>
          </a:p>
          <a:p>
            <a:r>
              <a:rPr lang="en-US" sz="14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F013EA09-28DF-0165-B8CB-B60EBCA60290}"/>
              </a:ext>
            </a:extLst>
          </p:cNvPr>
          <p:cNvPicPr>
            <a:picLocks noChangeAspect="1"/>
          </p:cNvPicPr>
          <p:nvPr/>
        </p:nvPicPr>
        <p:blipFill>
          <a:blip r:embed="rId2"/>
          <a:stretch>
            <a:fillRect/>
          </a:stretch>
        </p:blipFill>
        <p:spPr>
          <a:xfrm>
            <a:off x="2209800" y="3143559"/>
            <a:ext cx="5036751" cy="2209800"/>
          </a:xfrm>
          <a:prstGeom prst="rect">
            <a:avLst/>
          </a:prstGeom>
        </p:spPr>
      </p:pic>
    </p:spTree>
    <p:extLst>
      <p:ext uri="{BB962C8B-B14F-4D97-AF65-F5344CB8AC3E}">
        <p14:creationId xmlns:p14="http://schemas.microsoft.com/office/powerpoint/2010/main" val="8586526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56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	Data and pilot subcarrier indices for DRUs in a 20 MHz UHR PPDU are defined in following table:</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pPr marL="0" indent="0"/>
            <a:r>
              <a:rPr lang="en-US" sz="1600" dirty="0"/>
              <a:t>Result:.</a:t>
            </a:r>
          </a:p>
          <a:p>
            <a:pPr algn="l"/>
            <a:r>
              <a:rPr lang="en-US" sz="1600" b="0" i="1" dirty="0"/>
              <a:t>Reference documents:[24/0468r2]. SP result:51Y/11N/23A.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C2B8AA49-0B80-DC04-AC90-6AF34DE184E5}"/>
              </a:ext>
            </a:extLst>
          </p:cNvPr>
          <p:cNvPicPr>
            <a:picLocks noChangeAspect="1"/>
          </p:cNvPicPr>
          <p:nvPr/>
        </p:nvPicPr>
        <p:blipFill>
          <a:blip r:embed="rId2"/>
          <a:stretch>
            <a:fillRect/>
          </a:stretch>
        </p:blipFill>
        <p:spPr>
          <a:xfrm>
            <a:off x="961231" y="2971800"/>
            <a:ext cx="7219950" cy="2023774"/>
          </a:xfrm>
          <a:prstGeom prst="rect">
            <a:avLst/>
          </a:prstGeom>
        </p:spPr>
      </p:pic>
    </p:spTree>
    <p:extLst>
      <p:ext uri="{BB962C8B-B14F-4D97-AF65-F5344CB8AC3E}">
        <p14:creationId xmlns:p14="http://schemas.microsoft.com/office/powerpoint/2010/main" val="22937260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57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05000"/>
            <a:ext cx="7770813" cy="4570413"/>
          </a:xfrm>
        </p:spPr>
        <p:txBody>
          <a:bodyPr/>
          <a:lstStyle/>
          <a:p>
            <a:r>
              <a:rPr lang="en-US" sz="1400" dirty="0"/>
              <a:t>Move to add to the TGbn SFD the following: </a:t>
            </a:r>
          </a:p>
          <a:p>
            <a:pPr>
              <a:buFont typeface="Arial" panose="020B0604020202020204" pitchFamily="34" charset="0"/>
              <a:buChar char="•"/>
            </a:pPr>
            <a:r>
              <a:rPr lang="en-US" sz="1400" dirty="0"/>
              <a:t>	Data and pilot subcarrier indices for DRUs in a 40 MHz UHR PPDU are defined in following table:</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endParaRPr lang="en-US" sz="1400" dirty="0"/>
          </a:p>
          <a:p>
            <a:endParaRPr lang="en-US" sz="1400" dirty="0"/>
          </a:p>
          <a:p>
            <a:r>
              <a:rPr lang="en-US" sz="1400" dirty="0"/>
              <a:t>Move: Shengquan Hu 		Second:</a:t>
            </a:r>
          </a:p>
          <a:p>
            <a:r>
              <a:rPr lang="en-US" sz="1400" dirty="0"/>
              <a:t>Discussion:</a:t>
            </a:r>
          </a:p>
          <a:p>
            <a:pPr marL="0" indent="0"/>
            <a:r>
              <a:rPr lang="en-US" sz="1400" dirty="0"/>
              <a:t>Result:.</a:t>
            </a:r>
          </a:p>
          <a:p>
            <a:pPr algn="l"/>
            <a:r>
              <a:rPr lang="en-US" sz="1400" b="0" i="1" dirty="0"/>
              <a:t>Reference documents:[24/0468r2]. SP result: No objection.</a:t>
            </a:r>
          </a:p>
          <a:p>
            <a:r>
              <a:rPr lang="en-US" sz="14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171EB306-16FD-4949-9040-6A37BD1EDC07}"/>
              </a:ext>
            </a:extLst>
          </p:cNvPr>
          <p:cNvPicPr>
            <a:picLocks noChangeAspect="1"/>
          </p:cNvPicPr>
          <p:nvPr/>
        </p:nvPicPr>
        <p:blipFill>
          <a:blip r:embed="rId2"/>
          <a:stretch>
            <a:fillRect/>
          </a:stretch>
        </p:blipFill>
        <p:spPr>
          <a:xfrm>
            <a:off x="1524000" y="2505038"/>
            <a:ext cx="5890469" cy="2825787"/>
          </a:xfrm>
          <a:prstGeom prst="rect">
            <a:avLst/>
          </a:prstGeom>
        </p:spPr>
      </p:pic>
    </p:spTree>
    <p:extLst>
      <p:ext uri="{BB962C8B-B14F-4D97-AF65-F5344CB8AC3E}">
        <p14:creationId xmlns:p14="http://schemas.microsoft.com/office/powerpoint/2010/main" val="33649720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58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751014"/>
            <a:ext cx="7770813" cy="4724400"/>
          </a:xfrm>
        </p:spPr>
        <p:txBody>
          <a:bodyPr/>
          <a:lstStyle/>
          <a:p>
            <a:r>
              <a:rPr lang="en-US" sz="1200" dirty="0"/>
              <a:t>Move to add to the TGbn SFD the following: </a:t>
            </a:r>
          </a:p>
          <a:p>
            <a:pPr>
              <a:buFont typeface="Arial" panose="020B0604020202020204" pitchFamily="34" charset="0"/>
              <a:buChar char="•"/>
            </a:pPr>
            <a:r>
              <a:rPr lang="en-US" sz="1200" dirty="0"/>
              <a:t>	Data and pilot subcarrier indices for DRUs in an 80 MHz UHR PPDU are defined in following table:</a:t>
            </a:r>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endParaRPr lang="en-US" sz="1200" dirty="0"/>
          </a:p>
          <a:p>
            <a:endParaRPr lang="en-US" sz="1200" dirty="0"/>
          </a:p>
          <a:p>
            <a:endParaRPr lang="en-US" sz="1200" dirty="0"/>
          </a:p>
          <a:p>
            <a:r>
              <a:rPr lang="en-US" sz="1200" dirty="0"/>
              <a:t>Move: Shengquan Hu 		Second:</a:t>
            </a:r>
          </a:p>
          <a:p>
            <a:r>
              <a:rPr lang="en-US" sz="1200" dirty="0"/>
              <a:t>Discussion:</a:t>
            </a:r>
          </a:p>
          <a:p>
            <a:pPr marL="0" indent="0"/>
            <a:r>
              <a:rPr lang="en-US" sz="1200" dirty="0"/>
              <a:t>Result:.</a:t>
            </a:r>
          </a:p>
          <a:p>
            <a:pPr algn="l"/>
            <a:r>
              <a:rPr lang="en-US" sz="1200" b="0" i="1" dirty="0"/>
              <a:t>Reference documents:[24/0468r2]. SP result: No objection.</a:t>
            </a:r>
          </a:p>
          <a:p>
            <a:r>
              <a:rPr lang="en-US" sz="12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1AFA3615-C651-6BAC-CBFC-36CB6B35F74D}"/>
              </a:ext>
            </a:extLst>
          </p:cNvPr>
          <p:cNvPicPr>
            <a:picLocks noChangeAspect="1"/>
          </p:cNvPicPr>
          <p:nvPr/>
        </p:nvPicPr>
        <p:blipFill>
          <a:blip r:embed="rId2"/>
          <a:stretch>
            <a:fillRect/>
          </a:stretch>
        </p:blipFill>
        <p:spPr>
          <a:xfrm>
            <a:off x="1828800" y="2317105"/>
            <a:ext cx="5367835" cy="2941695"/>
          </a:xfrm>
          <a:prstGeom prst="rect">
            <a:avLst/>
          </a:prstGeom>
        </p:spPr>
      </p:pic>
    </p:spTree>
    <p:extLst>
      <p:ext uri="{BB962C8B-B14F-4D97-AF65-F5344CB8AC3E}">
        <p14:creationId xmlns:p14="http://schemas.microsoft.com/office/powerpoint/2010/main" val="361690857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59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200" dirty="0"/>
              <a:t>Move to add to the TGbn SFD the following: </a:t>
            </a:r>
          </a:p>
          <a:p>
            <a:pPr>
              <a:buFont typeface="Arial" panose="020B0604020202020204" pitchFamily="34" charset="0"/>
              <a:buChar char="•"/>
            </a:pPr>
            <a:r>
              <a:rPr lang="en-US" sz="1200" dirty="0"/>
              <a:t>DRU index based global CSD start index assignment will be used for DRU UHR-STF transmission</a:t>
            </a:r>
          </a:p>
          <a:p>
            <a:pPr>
              <a:buFont typeface="Arial" panose="020B0604020202020204" pitchFamily="34" charset="0"/>
              <a:buChar char="•"/>
            </a:pPr>
            <a:r>
              <a:rPr lang="en-US" sz="1200" dirty="0"/>
              <a:t>Global CSD start index assignment for DRU UHR-STF transmission will be based on the following table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Move: Shengquan Hu 		Second:</a:t>
            </a:r>
          </a:p>
          <a:p>
            <a:r>
              <a:rPr lang="en-US" sz="1200" dirty="0"/>
              <a:t>Discussion:</a:t>
            </a:r>
          </a:p>
          <a:p>
            <a:pPr marL="0" indent="0"/>
            <a:r>
              <a:rPr lang="en-US" sz="1200" dirty="0"/>
              <a:t>Result:.</a:t>
            </a:r>
          </a:p>
          <a:p>
            <a:pPr algn="l"/>
            <a:r>
              <a:rPr lang="en-US" sz="1200" b="0" i="1" dirty="0"/>
              <a:t>Reference documents:[24/1188r2]. SP result: No objection.</a:t>
            </a:r>
          </a:p>
          <a:p>
            <a:r>
              <a:rPr lang="en-US" sz="12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7" name="Picture 6">
            <a:extLst>
              <a:ext uri="{FF2B5EF4-FFF2-40B4-BE49-F238E27FC236}">
                <a16:creationId xmlns:a16="http://schemas.microsoft.com/office/drawing/2014/main" id="{FC43EAE6-07FF-8D68-CE73-58E764C53F46}"/>
              </a:ext>
            </a:extLst>
          </p:cNvPr>
          <p:cNvPicPr>
            <a:picLocks noChangeAspect="1"/>
          </p:cNvPicPr>
          <p:nvPr/>
        </p:nvPicPr>
        <p:blipFill>
          <a:blip r:embed="rId2"/>
          <a:stretch>
            <a:fillRect/>
          </a:stretch>
        </p:blipFill>
        <p:spPr>
          <a:xfrm>
            <a:off x="2133600" y="2743200"/>
            <a:ext cx="4045524" cy="2665656"/>
          </a:xfrm>
          <a:prstGeom prst="rect">
            <a:avLst/>
          </a:prstGeom>
        </p:spPr>
      </p:pic>
    </p:spTree>
    <p:extLst>
      <p:ext uri="{BB962C8B-B14F-4D97-AF65-F5344CB8AC3E}">
        <p14:creationId xmlns:p14="http://schemas.microsoft.com/office/powerpoint/2010/main" val="1708558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60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DRUs on frequency subblocks of wide bandwidth PPDU should be defined as DRUs on 20MHz, 40MHz and 80MHz PPDU with the following constant shifts</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pPr marL="0" indent="0"/>
            <a:r>
              <a:rPr lang="en-US" sz="1600" dirty="0"/>
              <a:t>Result:.</a:t>
            </a:r>
          </a:p>
          <a:p>
            <a:pPr algn="l"/>
            <a:r>
              <a:rPr lang="en-US" sz="1600" b="0" i="1" dirty="0"/>
              <a:t>Reference documents:[24/1189r1].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F215F077-E8E9-9491-10AA-1E14EB8140A7}"/>
              </a:ext>
            </a:extLst>
          </p:cNvPr>
          <p:cNvPicPr>
            <a:picLocks noChangeAspect="1"/>
          </p:cNvPicPr>
          <p:nvPr/>
        </p:nvPicPr>
        <p:blipFill>
          <a:blip r:embed="rId2"/>
          <a:stretch>
            <a:fillRect/>
          </a:stretch>
        </p:blipFill>
        <p:spPr>
          <a:xfrm>
            <a:off x="813595" y="2981380"/>
            <a:ext cx="7643018" cy="1951776"/>
          </a:xfrm>
          <a:prstGeom prst="rect">
            <a:avLst/>
          </a:prstGeom>
        </p:spPr>
      </p:pic>
    </p:spTree>
    <p:extLst>
      <p:ext uri="{BB962C8B-B14F-4D97-AF65-F5344CB8AC3E}">
        <p14:creationId xmlns:p14="http://schemas.microsoft.com/office/powerpoint/2010/main" val="40581073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61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Use 4-bit bitmap in Common Info field (B56-B59) for DRU indication</a:t>
            </a:r>
          </a:p>
          <a:p>
            <a:pPr lvl="1">
              <a:buFont typeface="Arial" panose="020B0604020202020204" pitchFamily="34" charset="0"/>
              <a:buChar char="•"/>
            </a:pPr>
            <a:r>
              <a:rPr lang="en-US" sz="1400" dirty="0"/>
              <a:t>1 bit/80MHz to indicate each 80MHz is used for DRU or RRU</a:t>
            </a:r>
          </a:p>
          <a:p>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pPr marL="0" indent="0"/>
            <a:r>
              <a:rPr lang="en-US" sz="1600" dirty="0"/>
              <a:t>Result:.</a:t>
            </a:r>
          </a:p>
          <a:p>
            <a:endParaRPr lang="en-US" sz="1600" dirty="0"/>
          </a:p>
          <a:p>
            <a:pPr algn="l"/>
            <a:r>
              <a:rPr lang="en-US" sz="1600" b="0" i="1" dirty="0"/>
              <a:t>Reference documents:[24/1489r1].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0676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lvl="1">
              <a:buFont typeface="Arial" panose="020B0604020202020204" pitchFamily="34" charset="0"/>
              <a:buChar char="•"/>
            </a:pPr>
            <a:r>
              <a:rPr lang="en-US" sz="1800" dirty="0"/>
              <a:t>11bn will define distributed tone RU (“DRU”) transmission</a:t>
            </a:r>
          </a:p>
          <a:p>
            <a:pPr marL="457200" lvl="1" indent="0"/>
            <a:endParaRPr lang="en-US" sz="1600" dirty="0"/>
          </a:p>
          <a:p>
            <a:r>
              <a:rPr lang="en-US" sz="2000" dirty="0"/>
              <a:t>Move: Bin Tian			Second: Lin Yang</a:t>
            </a:r>
          </a:p>
          <a:p>
            <a:r>
              <a:rPr lang="en-US" sz="2000" dirty="0"/>
              <a:t>Discussion: Some.</a:t>
            </a:r>
          </a:p>
          <a:p>
            <a:pPr marL="0" indent="0"/>
            <a:r>
              <a:rPr lang="en-US" sz="2000" dirty="0"/>
              <a:t>Preliminary Result: 136Y, 37N, 46A.</a:t>
            </a:r>
          </a:p>
          <a:p>
            <a:pPr marL="0" indent="0"/>
            <a:r>
              <a:rPr lang="en-US" sz="2000" dirty="0">
                <a:highlight>
                  <a:srgbClr val="00FF00"/>
                </a:highlight>
              </a:rPr>
              <a:t>Result: 133Y, 36N, 43A (pass).</a:t>
            </a:r>
          </a:p>
          <a:p>
            <a:endParaRPr lang="en-US" sz="1600" b="0" dirty="0"/>
          </a:p>
          <a:p>
            <a:r>
              <a:rPr lang="en-US" sz="1600" b="0" dirty="0"/>
              <a:t>Note: Discussed in one of the PHY ad-hoc sessions of the January Interim, (ref: </a:t>
            </a:r>
            <a:r>
              <a:rPr lang="en-US" sz="1600" b="0" dirty="0">
                <a:hlinkClick r:id="rId2"/>
              </a:rPr>
              <a:t>11-23/1988r2</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15014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62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Re-purpose 2 bits of SS Allocation subfield in User Info field for distribution bandwidth indication if DRU</a:t>
            </a:r>
          </a:p>
          <a:p>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pPr marL="0" indent="0"/>
            <a:r>
              <a:rPr lang="en-US" sz="1600" dirty="0"/>
              <a:t>Result:.</a:t>
            </a:r>
          </a:p>
          <a:p>
            <a:endParaRPr lang="en-US" sz="1600" dirty="0"/>
          </a:p>
          <a:p>
            <a:pPr algn="l"/>
            <a:r>
              <a:rPr lang="en-US" sz="1600" b="0" i="1" dirty="0"/>
              <a:t>Reference documents:[24/1489r1].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4871518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63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Minimum size of RRU in hybrid mode in 160MHz and 320MHz is 242</a:t>
            </a:r>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pPr marL="0" indent="0"/>
            <a:r>
              <a:rPr lang="en-US" sz="1600" dirty="0"/>
              <a:t>Result:.</a:t>
            </a:r>
          </a:p>
          <a:p>
            <a:endParaRPr lang="en-US" sz="1600" dirty="0"/>
          </a:p>
          <a:p>
            <a:pPr algn="l"/>
            <a:r>
              <a:rPr lang="en-US" sz="1600" b="0" i="1" dirty="0"/>
              <a:t>Reference documents:[23/2020r3].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1682878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64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DRU distribution bandwidth of 60 MHz is defined in an 80 MHz frequency subblock (with the highest 20 MHz subchannel unallocated) in a UHR TB PPDU  </a:t>
            </a:r>
          </a:p>
          <a:p>
            <a:pPr>
              <a:buFont typeface="Arial" panose="020B0604020202020204" pitchFamily="34" charset="0"/>
              <a:buChar char="•"/>
            </a:pPr>
            <a:r>
              <a:rPr lang="en-US" sz="1600" dirty="0"/>
              <a:t>No allocation is made in the highest 20 MHz subchannel</a:t>
            </a:r>
          </a:p>
          <a:p>
            <a:endParaRPr lang="en-US" sz="1600" dirty="0"/>
          </a:p>
          <a:p>
            <a:endParaRPr lang="en-US" sz="1600" dirty="0"/>
          </a:p>
          <a:p>
            <a:endParaRPr lang="en-US" sz="1600" dirty="0"/>
          </a:p>
          <a:p>
            <a:endParaRPr lang="en-US" sz="1600" dirty="0"/>
          </a:p>
          <a:p>
            <a:r>
              <a:rPr lang="en-US" sz="1600" dirty="0"/>
              <a:t>Move: Yan Xin		Second:</a:t>
            </a:r>
          </a:p>
          <a:p>
            <a:r>
              <a:rPr lang="en-US" sz="1600" dirty="0"/>
              <a:t>Discussion:</a:t>
            </a:r>
          </a:p>
          <a:p>
            <a:pPr marL="0" indent="0"/>
            <a:r>
              <a:rPr lang="en-US" sz="1600" dirty="0"/>
              <a:t>Result:.</a:t>
            </a:r>
          </a:p>
          <a:p>
            <a:endParaRPr lang="en-US" sz="1600" dirty="0"/>
          </a:p>
          <a:p>
            <a:pPr algn="l"/>
            <a:r>
              <a:rPr lang="en-US" sz="1600" b="0" i="1" dirty="0"/>
              <a:t>Reference documents:[24/1856r1].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9710999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65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11bn supports the following DBW dependent DRU size support to maximize BW and power efficiency</a:t>
            </a:r>
          </a:p>
          <a:p>
            <a:pPr lvl="1">
              <a:buFont typeface="Arial" panose="020B0604020202020204" pitchFamily="34" charset="0"/>
              <a:buChar char="•"/>
            </a:pPr>
            <a:r>
              <a:rPr lang="en-US" sz="1400" dirty="0"/>
              <a:t>No MRU in distributed transmission</a:t>
            </a:r>
          </a:p>
          <a:p>
            <a:pPr lvl="1">
              <a:buFont typeface="Arial" panose="020B0604020202020204" pitchFamily="34" charset="0"/>
              <a:buChar char="•"/>
            </a:pPr>
            <a:r>
              <a:rPr lang="en-US" sz="1400" dirty="0"/>
              <a:t>20MHz: RU26, RU52, RU106</a:t>
            </a:r>
          </a:p>
          <a:p>
            <a:pPr lvl="1">
              <a:buFont typeface="Arial" panose="020B0604020202020204" pitchFamily="34" charset="0"/>
              <a:buChar char="•"/>
            </a:pPr>
            <a:r>
              <a:rPr lang="en-US" sz="1400" dirty="0"/>
              <a:t>40MHz: RU26, RU52, RU106, RU242</a:t>
            </a:r>
          </a:p>
          <a:p>
            <a:pPr lvl="1">
              <a:buFont typeface="Arial" panose="020B0604020202020204" pitchFamily="34" charset="0"/>
              <a:buChar char="•"/>
            </a:pPr>
            <a:r>
              <a:rPr lang="en-US" sz="1400" dirty="0"/>
              <a:t>80MHz: RU52, RU106, RU242, RU484</a:t>
            </a:r>
          </a:p>
          <a:p>
            <a:endParaRPr lang="en-US" sz="1600" dirty="0"/>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documents:[24/1510r2].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81977302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66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11bn supports per 80MHz DRU/RRU switch if PPDU BW &gt;80MHz and no hybrid DRU and RRU mode for up to 80MHz</a:t>
            </a:r>
          </a:p>
          <a:p>
            <a:endParaRPr lang="en-US" sz="1600" dirty="0"/>
          </a:p>
          <a:p>
            <a:endParaRPr lang="en-US" sz="1600" dirty="0"/>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documents:[24/1510r2].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4375233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67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In mixed RRU and DRU transmission the RRU LTF follows the exact same rule as if there is no DRU. The DRU LTF sequence depends on the distribution BW</a:t>
            </a:r>
          </a:p>
          <a:p>
            <a:endParaRPr lang="en-US" sz="1600" dirty="0"/>
          </a:p>
          <a:p>
            <a:endParaRPr lang="en-US" sz="1600" dirty="0"/>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documents:[24/1510r2].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8346284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68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DRU transmission uses single stream pilots in both LTF and data portion</a:t>
            </a:r>
          </a:p>
          <a:p>
            <a:endParaRPr lang="en-US" sz="1600" dirty="0"/>
          </a:p>
          <a:p>
            <a:endParaRPr lang="en-US" sz="1600" dirty="0"/>
          </a:p>
          <a:p>
            <a:endParaRPr lang="en-US" sz="1600" dirty="0"/>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documents:[24/1510r2].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5373335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69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DRU only uses 4x LTF</a:t>
            </a:r>
          </a:p>
          <a:p>
            <a:endParaRPr lang="en-US" sz="1600" dirty="0"/>
          </a:p>
          <a:p>
            <a:endParaRPr lang="en-US" sz="1600" dirty="0"/>
          </a:p>
          <a:p>
            <a:endParaRPr lang="en-US" sz="1600" dirty="0"/>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documents:[24/1510r2].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59251506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70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In DRU transmission, global CSD provides CSD start index </a:t>
            </a:r>
            <a:r>
              <a:rPr lang="en-US" sz="1600" dirty="0" err="1"/>
              <a:t>i</a:t>
            </a:r>
            <a:r>
              <a:rPr lang="en-US" sz="1600" dirty="0"/>
              <a:t> for each DRU. If </a:t>
            </a:r>
            <a:r>
              <a:rPr lang="en-US" sz="1600" dirty="0" err="1"/>
              <a:t>Nss</a:t>
            </a:r>
            <a:r>
              <a:rPr lang="en-US" sz="1600" dirty="0"/>
              <a:t> for this DRU is larger than 1, then it will use CSD[mod(</a:t>
            </a:r>
            <a:r>
              <a:rPr lang="en-US" sz="1600" dirty="0" err="1"/>
              <a:t>i</a:t>
            </a:r>
            <a:r>
              <a:rPr lang="en-US" sz="1600" dirty="0"/>
              <a:t>: i+Nss-1, 8)] for each ss</a:t>
            </a:r>
          </a:p>
          <a:p>
            <a:endParaRPr lang="en-US" sz="1600" dirty="0"/>
          </a:p>
          <a:p>
            <a:endParaRPr lang="en-US" sz="1600" dirty="0"/>
          </a:p>
          <a:p>
            <a:endParaRPr lang="en-US" sz="1600" dirty="0"/>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documents:[24/1510r2].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8805063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71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400" dirty="0"/>
              <a:t>Move to add to the TGbn SFD the following: </a:t>
            </a:r>
          </a:p>
          <a:p>
            <a:pPr>
              <a:buFont typeface="Arial" panose="020B0604020202020204" pitchFamily="34" charset="0"/>
              <a:buChar char="•"/>
            </a:pPr>
            <a:r>
              <a:rPr lang="en-US" sz="1400" dirty="0"/>
              <a:t>	The following pilot index table from hierarchical uniform pilot structure of distance of 11 will be used for distributed transmission over 20MHz</a:t>
            </a: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r>
              <a:rPr lang="en-US" sz="1400" dirty="0"/>
              <a:t>Move: Lin Yang 		Second:</a:t>
            </a:r>
          </a:p>
          <a:p>
            <a:r>
              <a:rPr lang="en-US" sz="1400" dirty="0"/>
              <a:t>Discussion:</a:t>
            </a:r>
          </a:p>
          <a:p>
            <a:pPr marL="0" indent="0"/>
            <a:r>
              <a:rPr lang="en-US" sz="1400" dirty="0"/>
              <a:t>Result:.</a:t>
            </a:r>
          </a:p>
          <a:p>
            <a:pPr algn="l"/>
            <a:r>
              <a:rPr lang="en-US" sz="1400" b="0" i="1" dirty="0"/>
              <a:t>Reference documents:[24/1510r2]. SP result: No objection.</a:t>
            </a:r>
          </a:p>
          <a:p>
            <a:r>
              <a:rPr lang="en-US" sz="14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263C27E7-953A-FB24-EA87-B7CACC399C34}"/>
              </a:ext>
            </a:extLst>
          </p:cNvPr>
          <p:cNvPicPr>
            <a:picLocks noChangeAspect="1"/>
          </p:cNvPicPr>
          <p:nvPr/>
        </p:nvPicPr>
        <p:blipFill>
          <a:blip r:embed="rId2"/>
          <a:stretch>
            <a:fillRect/>
          </a:stretch>
        </p:blipFill>
        <p:spPr>
          <a:xfrm>
            <a:off x="2057400" y="2819400"/>
            <a:ext cx="4410393" cy="2281238"/>
          </a:xfrm>
          <a:prstGeom prst="rect">
            <a:avLst/>
          </a:prstGeom>
        </p:spPr>
      </p:pic>
    </p:spTree>
    <p:extLst>
      <p:ext uri="{BB962C8B-B14F-4D97-AF65-F5344CB8AC3E}">
        <p14:creationId xmlns:p14="http://schemas.microsoft.com/office/powerpoint/2010/main" val="2044091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FC49-5D5A-1F10-3C56-EBD1E6ADBFEC}"/>
              </a:ext>
            </a:extLst>
          </p:cNvPr>
          <p:cNvSpPr>
            <a:spLocks noGrp="1"/>
          </p:cNvSpPr>
          <p:nvPr>
            <p:ph type="title"/>
          </p:nvPr>
        </p:nvSpPr>
        <p:spPr>
          <a:xfrm>
            <a:off x="685800" y="685800"/>
            <a:ext cx="7770813" cy="1065213"/>
          </a:xfrm>
        </p:spPr>
        <p:txBody>
          <a:bodyPr/>
          <a:lstStyle/>
          <a:p>
            <a:r>
              <a:rPr lang="en-US" dirty="0"/>
              <a:t>Motion 4 (PHY)</a:t>
            </a:r>
          </a:p>
        </p:txBody>
      </p:sp>
      <p:sp>
        <p:nvSpPr>
          <p:cNvPr id="3" name="Content Placeholder 2">
            <a:extLst>
              <a:ext uri="{FF2B5EF4-FFF2-40B4-BE49-F238E27FC236}">
                <a16:creationId xmlns:a16="http://schemas.microsoft.com/office/drawing/2014/main" id="{C4DE4DF7-0DCD-2163-160B-BCC873E03F03}"/>
              </a:ext>
            </a:extLst>
          </p:cNvPr>
          <p:cNvSpPr>
            <a:spLocks noGrp="1"/>
          </p:cNvSpPr>
          <p:nvPr>
            <p:ph idx="1"/>
          </p:nvPr>
        </p:nvSpPr>
        <p:spPr>
          <a:xfrm>
            <a:off x="685800" y="1981200"/>
            <a:ext cx="7770813" cy="4113213"/>
          </a:xfrm>
        </p:spPr>
        <p:txBody>
          <a:bodyPr/>
          <a:lstStyle/>
          <a:p>
            <a:r>
              <a:rPr lang="en-US" sz="2000" dirty="0"/>
              <a:t>Move to include the following into the 11bn SFD</a:t>
            </a:r>
          </a:p>
          <a:p>
            <a:pPr>
              <a:buFont typeface="Arial" panose="020B0604020202020204" pitchFamily="34" charset="0"/>
              <a:buChar char="•"/>
            </a:pPr>
            <a:r>
              <a:rPr lang="en-US" sz="2000" dirty="0"/>
              <a:t>DRU is allowed in a punctured UHR TB transmission.</a:t>
            </a:r>
          </a:p>
          <a:p>
            <a:endParaRPr lang="en-US" sz="2000" dirty="0"/>
          </a:p>
          <a:p>
            <a:r>
              <a:rPr lang="en-US" sz="2000" dirty="0"/>
              <a:t>Move: Ross J. Yu			Second: </a:t>
            </a:r>
            <a:r>
              <a:rPr lang="en-US" sz="2000" dirty="0" err="1"/>
              <a:t>Eunsung</a:t>
            </a:r>
            <a:r>
              <a:rPr lang="en-US" sz="2000" dirty="0"/>
              <a:t> Park</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r>
              <a:rPr lang="en-US" sz="1600" b="0" dirty="0"/>
              <a:t>Note: Discussed in one of the PHY ad-hoc sessions of the March plenary, (ref: </a:t>
            </a:r>
            <a:r>
              <a:rPr lang="en-US" sz="1600" b="0" dirty="0">
                <a:hlinkClick r:id="rId2"/>
              </a:rPr>
              <a:t>11-23/2200r3</a:t>
            </a:r>
            <a:r>
              <a:rPr lang="en-US" sz="1600" b="0" dirty="0"/>
              <a:t>) during which a similar SP was run. The SP did not receive </a:t>
            </a:r>
            <a:r>
              <a:rPr lang="en-US" sz="1600" b="0"/>
              <a:t>any objections.</a:t>
            </a:r>
            <a:endParaRPr lang="en-US" sz="16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EE784E42-1BC4-9487-48DF-883486FA426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93EB38-318C-9B75-0149-84C940C745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B6E1C6-3932-E859-E8F7-4D6D76A8324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72271103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72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600200"/>
            <a:ext cx="7770813" cy="4494213"/>
          </a:xfrm>
        </p:spPr>
        <p:txBody>
          <a:bodyPr/>
          <a:lstStyle/>
          <a:p>
            <a:r>
              <a:rPr lang="en-US" sz="1400" dirty="0"/>
              <a:t>Move to add to the TGbn SFD the following: </a:t>
            </a:r>
          </a:p>
          <a:p>
            <a:pPr>
              <a:buFont typeface="Arial" panose="020B0604020202020204" pitchFamily="34" charset="0"/>
              <a:buChar char="•"/>
            </a:pPr>
            <a:r>
              <a:rPr lang="en-US" sz="1400" dirty="0"/>
              <a:t>	The following pilot index table from hierarchical uniform pilot structure of distance of 11 will be used for distributed transmission over 40MHz</a:t>
            </a: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r>
              <a:rPr lang="en-US" sz="1400" dirty="0"/>
              <a:t>Move: Lin Yang 		Second:</a:t>
            </a:r>
          </a:p>
          <a:p>
            <a:r>
              <a:rPr lang="en-US" sz="1400" dirty="0"/>
              <a:t>Discussion:</a:t>
            </a:r>
          </a:p>
          <a:p>
            <a:pPr marL="0" indent="0"/>
            <a:r>
              <a:rPr lang="en-US" sz="1400" dirty="0"/>
              <a:t>Result:.</a:t>
            </a:r>
          </a:p>
          <a:p>
            <a:pPr algn="l"/>
            <a:r>
              <a:rPr lang="en-US" sz="1400" b="0" i="1" dirty="0"/>
              <a:t>Reference documents:[24/1510r2]. SP result: No objection.</a:t>
            </a:r>
          </a:p>
          <a:p>
            <a:r>
              <a:rPr lang="en-US" sz="14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04CC67F1-B9B3-11A9-7E42-B0C9E9BE5042}"/>
              </a:ext>
            </a:extLst>
          </p:cNvPr>
          <p:cNvPicPr>
            <a:picLocks noChangeAspect="1"/>
          </p:cNvPicPr>
          <p:nvPr/>
        </p:nvPicPr>
        <p:blipFill>
          <a:blip r:embed="rId2"/>
          <a:stretch>
            <a:fillRect/>
          </a:stretch>
        </p:blipFill>
        <p:spPr>
          <a:xfrm>
            <a:off x="2438400" y="2362200"/>
            <a:ext cx="3542852" cy="2895600"/>
          </a:xfrm>
          <a:prstGeom prst="rect">
            <a:avLst/>
          </a:prstGeom>
        </p:spPr>
      </p:pic>
    </p:spTree>
    <p:extLst>
      <p:ext uri="{BB962C8B-B14F-4D97-AF65-F5344CB8AC3E}">
        <p14:creationId xmlns:p14="http://schemas.microsoft.com/office/powerpoint/2010/main" val="51959254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73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400" dirty="0"/>
              <a:t>Move to add to the TGbn SFD the following: </a:t>
            </a:r>
          </a:p>
          <a:p>
            <a:pPr>
              <a:buFont typeface="Arial" panose="020B0604020202020204" pitchFamily="34" charset="0"/>
              <a:buChar char="•"/>
            </a:pPr>
            <a:r>
              <a:rPr lang="en-US" sz="1400" dirty="0"/>
              <a:t>	The following pilot index table from hierarchical uniform pilot structure of distance of 11 will be used for distributed transmission over 80MHz</a:t>
            </a: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r>
              <a:rPr lang="en-US" sz="1400" dirty="0"/>
              <a:t>Move: Lin Yang 		Second:</a:t>
            </a:r>
          </a:p>
          <a:p>
            <a:r>
              <a:rPr lang="en-US" sz="1400" dirty="0"/>
              <a:t>Discussion:</a:t>
            </a:r>
          </a:p>
          <a:p>
            <a:pPr marL="0" indent="0"/>
            <a:r>
              <a:rPr lang="en-US" sz="1400" dirty="0"/>
              <a:t>Result:.</a:t>
            </a:r>
          </a:p>
          <a:p>
            <a:pPr algn="l"/>
            <a:r>
              <a:rPr lang="en-US" sz="1400" b="0" i="1" dirty="0"/>
              <a:t>Reference documents:[24/1510r2]. SP result: No objection.</a:t>
            </a:r>
          </a:p>
          <a:p>
            <a:r>
              <a:rPr lang="en-US" sz="14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graphicFrame>
        <p:nvGraphicFramePr>
          <p:cNvPr id="7" name="Table 6">
            <a:extLst>
              <a:ext uri="{FF2B5EF4-FFF2-40B4-BE49-F238E27FC236}">
                <a16:creationId xmlns:a16="http://schemas.microsoft.com/office/drawing/2014/main" id="{259613E2-1AAD-F091-3AB3-76775F19187F}"/>
              </a:ext>
            </a:extLst>
          </p:cNvPr>
          <p:cNvGraphicFramePr>
            <a:graphicFrameLocks noGrp="1"/>
          </p:cNvGraphicFramePr>
          <p:nvPr>
            <p:extLst>
              <p:ext uri="{D42A27DB-BD31-4B8C-83A1-F6EECF244321}">
                <p14:modId xmlns:p14="http://schemas.microsoft.com/office/powerpoint/2010/main" val="3293619688"/>
              </p:ext>
            </p:extLst>
          </p:nvPr>
        </p:nvGraphicFramePr>
        <p:xfrm>
          <a:off x="837406" y="2819400"/>
          <a:ext cx="7467600" cy="2140302"/>
        </p:xfrm>
        <a:graphic>
          <a:graphicData uri="http://schemas.openxmlformats.org/drawingml/2006/table">
            <a:tbl>
              <a:tblPr/>
              <a:tblGrid>
                <a:gridCol w="1974043">
                  <a:extLst>
                    <a:ext uri="{9D8B030D-6E8A-4147-A177-3AD203B41FA5}">
                      <a16:colId xmlns:a16="http://schemas.microsoft.com/office/drawing/2014/main" val="2121064514"/>
                    </a:ext>
                  </a:extLst>
                </a:gridCol>
                <a:gridCol w="5493557">
                  <a:extLst>
                    <a:ext uri="{9D8B030D-6E8A-4147-A177-3AD203B41FA5}">
                      <a16:colId xmlns:a16="http://schemas.microsoft.com/office/drawing/2014/main" val="1475953803"/>
                    </a:ext>
                  </a:extLst>
                </a:gridCol>
              </a:tblGrid>
              <a:tr h="144414">
                <a:tc gridSpan="2">
                  <a:txBody>
                    <a:bodyPr/>
                    <a:lstStyle/>
                    <a:p>
                      <a:r>
                        <a:rPr lang="en-US" sz="1000">
                          <a:effectLst/>
                        </a:rPr>
                        <a:t>Pilot indices for DRU transmission over 80MHz</a:t>
                      </a:r>
                    </a:p>
                  </a:txBody>
                  <a:tcPr marL="1511" marR="1511" marT="15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561181737"/>
                  </a:ext>
                </a:extLst>
              </a:tr>
              <a:tr h="144414">
                <a:tc>
                  <a:txBody>
                    <a:bodyPr/>
                    <a:lstStyle/>
                    <a:p>
                      <a:r>
                        <a:rPr lang="en-US" sz="1000">
                          <a:effectLst/>
                        </a:rPr>
                        <a:t>dRU size</a:t>
                      </a:r>
                    </a:p>
                  </a:txBody>
                  <a:tcPr marL="1511" marR="1511" marT="15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i="1">
                          <a:effectLst/>
                        </a:rPr>
                        <a:t>KdRxx_i</a:t>
                      </a:r>
                      <a:endParaRPr lang="en-US" sz="1000">
                        <a:effectLst/>
                      </a:endParaRPr>
                    </a:p>
                  </a:txBody>
                  <a:tcPr marL="1511" marR="1511" marT="15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30083352"/>
                  </a:ext>
                </a:extLst>
              </a:tr>
              <a:tr h="573404">
                <a:tc>
                  <a:txBody>
                    <a:bodyPr/>
                    <a:lstStyle/>
                    <a:p>
                      <a:r>
                        <a:rPr lang="en-US" sz="1000">
                          <a:effectLst/>
                        </a:rPr>
                        <a:t>dRU52, i = 1:16</a:t>
                      </a:r>
                    </a:p>
                  </a:txBody>
                  <a:tcPr marL="1511" marR="1511" marT="15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a:effectLst/>
                        </a:rPr>
                        <a:t>{-447  -359    53   141}, {-403  -315    97   185},    {-227  -139   273   361}, {-183   -95   317   405},   {-425  -117    75   383}, {-381   -73   119   427},     {-337  -249   163   251}, {-293  -205   207   295},  {-194  -106   306   394}, {-150   -62   350   438},     {-370  -282   130   218}, {-326  -238   174   262},   {-260  -172   240   328}, {-216  -128   284   372},     {-392   -84   108   416}, {-436  -348    64   152}  </a:t>
                      </a:r>
                    </a:p>
                  </a:txBody>
                  <a:tcPr marL="1511" marR="1511" marT="15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41880822"/>
                  </a:ext>
                </a:extLst>
              </a:tr>
              <a:tr h="299009">
                <a:tc>
                  <a:txBody>
                    <a:bodyPr/>
                    <a:lstStyle/>
                    <a:p>
                      <a:r>
                        <a:rPr lang="en-US" sz="1000">
                          <a:effectLst/>
                        </a:rPr>
                        <a:t>dRU106, i = 1:8</a:t>
                      </a:r>
                    </a:p>
                  </a:txBody>
                  <a:tcPr marL="1511" marR="1511" marT="15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a:effectLst/>
                        </a:rPr>
                        <a:t>{-403  -315    97   185}, {-227  -139   273   361},       {-381  -117   119   383}, {-293  -205   207   295},    </a:t>
                      </a:r>
                      <a:br>
                        <a:rPr lang="en-US" sz="1000" dirty="0">
                          <a:effectLst/>
                        </a:rPr>
                      </a:br>
                      <a:r>
                        <a:rPr lang="en-US" sz="1000" dirty="0">
                          <a:effectLst/>
                        </a:rPr>
                        <a:t>{-150   -62   350   438}, {-326  -238   174   262},       {-260  -172   240   328}, {-348   -84   152   416}</a:t>
                      </a:r>
                    </a:p>
                  </a:txBody>
                  <a:tcPr marL="1511" marR="1511" marT="15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96221644"/>
                  </a:ext>
                </a:extLst>
              </a:tr>
              <a:tr h="287411">
                <a:tc>
                  <a:txBody>
                    <a:bodyPr/>
                    <a:lstStyle/>
                    <a:p>
                      <a:r>
                        <a:rPr lang="en-US" sz="1000">
                          <a:effectLst/>
                        </a:rPr>
                        <a:t>dRU242, i = 1:4</a:t>
                      </a:r>
                    </a:p>
                  </a:txBody>
                  <a:tcPr marL="1511" marR="1511" marT="15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effectLst/>
                        </a:rPr>
                        <a:t>{-403  -315  -227  -139    97   185   273   361},         {-381  -293  -205  -117   119   207   295   383},         {-326  -238  -150   -62   174   262   350   438},          {-348  -260  -172   -84   152   240   328   416}        </a:t>
                      </a:r>
                    </a:p>
                  </a:txBody>
                  <a:tcPr marL="1511" marR="1511" marT="15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58049216"/>
                  </a:ext>
                </a:extLst>
              </a:tr>
              <a:tr h="608747">
                <a:tc>
                  <a:txBody>
                    <a:bodyPr/>
                    <a:lstStyle/>
                    <a:p>
                      <a:r>
                        <a:rPr lang="en-US" sz="1000">
                          <a:effectLst/>
                        </a:rPr>
                        <a:t>dRU484, i = 1:2</a:t>
                      </a:r>
                    </a:p>
                  </a:txBody>
                  <a:tcPr marL="1511" marR="1511" marT="15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a:effectLst/>
                        </a:rPr>
                        <a:t>{-403  -381  -315  -293  -227  -205  -139  -117    97   119   185   207   273   295   361   383},                        {-348  -326  -260  -238  -172  -150   -84   -62   152   174   240   262   328   350   416   438}</a:t>
                      </a:r>
                    </a:p>
                  </a:txBody>
                  <a:tcPr marL="1511" marR="1511" marT="15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90376205"/>
                  </a:ext>
                </a:extLst>
              </a:tr>
            </a:tbl>
          </a:graphicData>
        </a:graphic>
      </p:graphicFrame>
    </p:spTree>
    <p:extLst>
      <p:ext uri="{BB962C8B-B14F-4D97-AF65-F5344CB8AC3E}">
        <p14:creationId xmlns:p14="http://schemas.microsoft.com/office/powerpoint/2010/main" val="360225912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74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400" dirty="0"/>
              <a:t>Define an enhanced long range (ELR) PPDU in IEEE 802.11bn with the following targets</a:t>
            </a:r>
          </a:p>
          <a:p>
            <a:pPr lvl="1">
              <a:buFont typeface="Arial" panose="020B0604020202020204" pitchFamily="34" charset="0"/>
              <a:buChar char="•"/>
            </a:pPr>
            <a:r>
              <a:rPr lang="en-US" sz="1400" dirty="0"/>
              <a:t>Downlink and Uplink in 2.4 GHz (within BSS range with 11b beacon)</a:t>
            </a:r>
          </a:p>
          <a:p>
            <a:pPr lvl="1">
              <a:buFont typeface="Arial" panose="020B0604020202020204" pitchFamily="34" charset="0"/>
              <a:buChar char="•"/>
            </a:pPr>
            <a:r>
              <a:rPr lang="en-US" sz="1400" dirty="0"/>
              <a:t>Uplink only in 5 GHz and 6 GHz bands</a:t>
            </a:r>
          </a:p>
          <a:p>
            <a:pPr lvl="1">
              <a:buFont typeface="Arial" panose="020B0604020202020204" pitchFamily="34" charset="0"/>
              <a:buChar char="•"/>
            </a:pPr>
            <a:r>
              <a:rPr lang="en-US" sz="1400" dirty="0"/>
              <a:t>Minimum data rate is greater than or equal to 1.5 Mbps</a:t>
            </a:r>
          </a:p>
          <a:p>
            <a:pPr marL="0" indent="0"/>
            <a:endParaRPr lang="en-US" sz="1600" dirty="0"/>
          </a:p>
          <a:p>
            <a:endParaRPr lang="en-US" sz="1600" dirty="0"/>
          </a:p>
          <a:p>
            <a:endParaRPr lang="en-US" sz="1600" dirty="0"/>
          </a:p>
          <a:p>
            <a:r>
              <a:rPr lang="en-US" sz="1600" dirty="0"/>
              <a:t>Move: Wook Bong Lee		Second:</a:t>
            </a:r>
          </a:p>
          <a:p>
            <a:r>
              <a:rPr lang="en-US" sz="1600" dirty="0"/>
              <a:t>Discussion:</a:t>
            </a:r>
          </a:p>
          <a:p>
            <a:pPr marL="0" indent="0"/>
            <a:r>
              <a:rPr lang="en-US" sz="1600" dirty="0"/>
              <a:t>Result:.</a:t>
            </a:r>
          </a:p>
          <a:p>
            <a:endParaRPr lang="en-US" sz="1600" dirty="0"/>
          </a:p>
          <a:p>
            <a:pPr algn="l"/>
            <a:r>
              <a:rPr lang="en-US" sz="1600" b="0" i="1" dirty="0"/>
              <a:t>Reference documents:[24/1573r1].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07031913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75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In ELR PPDU, STA boosts L-STF and L-LTF by 3 dB</a:t>
            </a:r>
          </a:p>
          <a:p>
            <a:pPr lvl="1">
              <a:buFont typeface="Arial" panose="020B0604020202020204" pitchFamily="34" charset="0"/>
              <a:buChar char="•"/>
            </a:pPr>
            <a:r>
              <a:rPr lang="en-US" sz="1400" dirty="0"/>
              <a:t>For UL, non-AP STA corrects CFO before transmission</a:t>
            </a:r>
          </a:p>
          <a:p>
            <a:pPr lvl="1">
              <a:buFont typeface="Arial" panose="020B0604020202020204" pitchFamily="34" charset="0"/>
              <a:buChar char="•"/>
            </a:pPr>
            <a:r>
              <a:rPr lang="en-US" sz="1400" dirty="0"/>
              <a:t>Note: Non-AP STA pre-correction CFO requirement for residual CFO is TBD</a:t>
            </a:r>
          </a:p>
          <a:p>
            <a:endParaRPr lang="en-US" sz="1800" dirty="0"/>
          </a:p>
          <a:p>
            <a:endParaRPr lang="en-US" sz="1800" dirty="0"/>
          </a:p>
          <a:p>
            <a:endParaRPr lang="en-US" sz="1600" dirty="0"/>
          </a:p>
          <a:p>
            <a:endParaRPr lang="en-US" sz="1600" dirty="0"/>
          </a:p>
          <a:p>
            <a:r>
              <a:rPr lang="en-US" sz="1600" dirty="0"/>
              <a:t>Move: Wook Bong Lee		Second:</a:t>
            </a:r>
          </a:p>
          <a:p>
            <a:r>
              <a:rPr lang="en-US" sz="1600" dirty="0"/>
              <a:t>Discussion:</a:t>
            </a:r>
          </a:p>
          <a:p>
            <a:pPr marL="0" indent="0"/>
            <a:r>
              <a:rPr lang="en-US" sz="1600" dirty="0"/>
              <a:t>Result:.</a:t>
            </a:r>
          </a:p>
          <a:p>
            <a:endParaRPr lang="en-US" sz="1600" dirty="0"/>
          </a:p>
          <a:p>
            <a:pPr algn="l"/>
            <a:r>
              <a:rPr lang="en-US" sz="1600" b="0" i="1" dirty="0"/>
              <a:t>Reference documents:[24/1573r1]. SP result:</a:t>
            </a:r>
            <a:r>
              <a:rPr lang="es-ES" sz="1600" b="0" i="1" dirty="0"/>
              <a:t>51Y/6N/23A</a:t>
            </a:r>
            <a:r>
              <a:rPr lang="en-US" sz="1600" b="0" i="1" dirty="0"/>
              <a:t>.</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4515855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76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ELR PPDU only supports the following two modulation and coding schemes:</a:t>
            </a:r>
          </a:p>
          <a:p>
            <a:pPr lvl="1">
              <a:buFont typeface="Arial" panose="020B0604020202020204" pitchFamily="34" charset="0"/>
              <a:buChar char="•"/>
            </a:pPr>
            <a:r>
              <a:rPr lang="en-US" sz="1400" dirty="0"/>
              <a:t>BPSK with coding rate R=1/2</a:t>
            </a:r>
          </a:p>
          <a:p>
            <a:pPr lvl="1">
              <a:buFont typeface="Arial" panose="020B0604020202020204" pitchFamily="34" charset="0"/>
              <a:buChar char="•"/>
            </a:pPr>
            <a:r>
              <a:rPr lang="en-US" sz="1400" dirty="0"/>
              <a:t>QPSK with coding rate R=1/2</a:t>
            </a:r>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pPr marL="0" indent="0"/>
            <a:r>
              <a:rPr lang="en-US" sz="1600" dirty="0"/>
              <a:t>Result:.</a:t>
            </a:r>
          </a:p>
          <a:p>
            <a:endParaRPr lang="en-US" sz="1600" dirty="0"/>
          </a:p>
          <a:p>
            <a:pPr algn="l"/>
            <a:r>
              <a:rPr lang="en-US" sz="1600" b="0" i="1" dirty="0"/>
              <a:t>Reference documents:[24/1488r0]. SP result:61Y/6N/9A.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7965616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77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	ELR transmission shall apply the phase rotations as below for both BPSK and QPSK modulations</a:t>
            </a:r>
          </a:p>
          <a:p>
            <a:pPr lvl="1">
              <a:buFont typeface="Arial" panose="020B0604020202020204" pitchFamily="34" charset="0"/>
              <a:buChar char="•"/>
            </a:pPr>
            <a:r>
              <a:rPr lang="en-US" sz="1200" dirty="0"/>
              <a:t>The rotation of -1 will be applied on data subcarriers of lower half of RU3 and upper half of RU4 for 52-tone regular RU (RRU52) on 20MHz</a:t>
            </a:r>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pPr marL="0" indent="0"/>
            <a:r>
              <a:rPr lang="en-US" sz="1600" dirty="0"/>
              <a:t>Result:.</a:t>
            </a:r>
          </a:p>
          <a:p>
            <a:pPr algn="l"/>
            <a:r>
              <a:rPr lang="en-US" sz="1600" b="0" i="1" dirty="0"/>
              <a:t>Reference documents:[</a:t>
            </a:r>
            <a:r>
              <a:rPr lang="en-US" sz="1600" b="0" i="1" dirty="0">
                <a:solidFill>
                  <a:srgbClr val="FF0000"/>
                </a:solidFill>
              </a:rPr>
              <a:t>??</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46063CEC-51B8-F3C9-E3F8-7785F6D92320}"/>
              </a:ext>
            </a:extLst>
          </p:cNvPr>
          <p:cNvPicPr>
            <a:picLocks noChangeAspect="1"/>
          </p:cNvPicPr>
          <p:nvPr/>
        </p:nvPicPr>
        <p:blipFill>
          <a:blip r:embed="rId2"/>
          <a:stretch>
            <a:fillRect/>
          </a:stretch>
        </p:blipFill>
        <p:spPr>
          <a:xfrm>
            <a:off x="646906" y="3429000"/>
            <a:ext cx="7924800" cy="1800225"/>
          </a:xfrm>
          <a:prstGeom prst="rect">
            <a:avLst/>
          </a:prstGeom>
        </p:spPr>
      </p:pic>
    </p:spTree>
    <p:extLst>
      <p:ext uri="{BB962C8B-B14F-4D97-AF65-F5344CB8AC3E}">
        <p14:creationId xmlns:p14="http://schemas.microsoft.com/office/powerpoint/2010/main" val="7386951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78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ELR packet detection is done at L-STF, which has same length as legacy with 3dB power boosting</a:t>
            </a:r>
          </a:p>
          <a:p>
            <a:pPr lvl="1">
              <a:buFont typeface="Arial" panose="020B0604020202020204" pitchFamily="34" charset="0"/>
              <a:buChar char="•"/>
            </a:pPr>
            <a:r>
              <a:rPr lang="en-US" sz="1200" dirty="0"/>
              <a:t>L-LTF also has same length as legacy with same power boosting as L-STF</a:t>
            </a:r>
          </a:p>
          <a:p>
            <a:endParaRPr lang="en-US" sz="1600" dirty="0"/>
          </a:p>
          <a:p>
            <a:endParaRPr lang="en-US" sz="1600" dirty="0"/>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documents:[24/1478r4]. SP result: 49Y, 8N, 14A.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9485842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79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t>
            </a:r>
            <a:r>
              <a:rPr lang="sv-SE" sz="1600" dirty="0"/>
              <a:t>U-SIG carries STA-ID in ELR PPDU</a:t>
            </a:r>
            <a:endParaRPr lang="en-US" sz="1600" dirty="0"/>
          </a:p>
          <a:p>
            <a:endParaRPr lang="en-US" sz="1600" dirty="0"/>
          </a:p>
          <a:p>
            <a:endParaRPr lang="en-US" sz="1600" dirty="0"/>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documents:[24/1478r4].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0319465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80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Define two ELR-Mark symbols for ELR mode classification</a:t>
            </a:r>
          </a:p>
          <a:p>
            <a:pPr lvl="1">
              <a:buFont typeface="Arial" panose="020B0604020202020204" pitchFamily="34" charset="0"/>
              <a:buChar char="•"/>
            </a:pPr>
            <a:r>
              <a:rPr lang="en-US" sz="1400" dirty="0"/>
              <a:t>ELR-Mark symbols carry a known sequence to receiver</a:t>
            </a:r>
          </a:p>
          <a:p>
            <a:pPr lvl="1">
              <a:buFont typeface="Arial" panose="020B0604020202020204" pitchFamily="34" charset="0"/>
              <a:buChar char="•"/>
            </a:pPr>
            <a:r>
              <a:rPr lang="en-US" sz="1400" dirty="0"/>
              <a:t>ELR-Mark symbols carry BSS color info in ELR-Mark sequence</a:t>
            </a:r>
          </a:p>
          <a:p>
            <a:pPr lvl="1">
              <a:buFont typeface="Arial" panose="020B0604020202020204" pitchFamily="34" charset="0"/>
              <a:buChar char="•"/>
            </a:pPr>
            <a:r>
              <a:rPr lang="en-US" sz="1400" dirty="0"/>
              <a:t>No power boosting on ELR-Mark symbols</a:t>
            </a:r>
          </a:p>
          <a:p>
            <a:pPr lvl="1">
              <a:buFont typeface="Arial" panose="020B0604020202020204" pitchFamily="34" charset="0"/>
              <a:buChar char="•"/>
            </a:pPr>
            <a:r>
              <a:rPr lang="en-US" sz="1400" dirty="0"/>
              <a:t>Two ELR-Mark symbols are both QBPSK modulated on data subcarriers</a:t>
            </a:r>
          </a:p>
          <a:p>
            <a:pPr lvl="1">
              <a:buFont typeface="Arial" panose="020B0604020202020204" pitchFamily="34" charset="0"/>
              <a:buChar char="•"/>
            </a:pPr>
            <a:r>
              <a:rPr lang="en-US" sz="1400" dirty="0"/>
              <a:t>ELR-Mark symbols use the following tone plan</a:t>
            </a:r>
          </a:p>
          <a:p>
            <a:pPr lvl="2">
              <a:buFont typeface="Arial" panose="020B0604020202020204" pitchFamily="34" charset="0"/>
              <a:buChar char="•"/>
            </a:pPr>
            <a:r>
              <a:rPr lang="en-US" sz="1400" dirty="0"/>
              <a:t>4 regular pilots as EHT-SIG + 48 data tones	</a:t>
            </a:r>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documents:[24/1478r4].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07481795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81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11bn defines the following PPDU frame format for ELR</a:t>
            </a:r>
          </a:p>
          <a:p>
            <a:pPr lvl="1">
              <a:buFont typeface="Arial" panose="020B0604020202020204" pitchFamily="34" charset="0"/>
              <a:buChar char="•"/>
            </a:pPr>
            <a:r>
              <a:rPr lang="en-US" sz="1200" dirty="0"/>
              <a:t>PE TBD</a:t>
            </a:r>
          </a:p>
          <a:p>
            <a:endParaRPr lang="en-US" sz="1600" dirty="0"/>
          </a:p>
          <a:p>
            <a:endParaRPr lang="en-US" sz="1600" dirty="0"/>
          </a:p>
          <a:p>
            <a:endParaRPr lang="en-US" sz="1600" dirty="0"/>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documents:[24/1478r4].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pic>
        <p:nvPicPr>
          <p:cNvPr id="7" name="Picture 6">
            <a:extLst>
              <a:ext uri="{FF2B5EF4-FFF2-40B4-BE49-F238E27FC236}">
                <a16:creationId xmlns:a16="http://schemas.microsoft.com/office/drawing/2014/main" id="{472CB6EF-F99F-8097-4D7C-7AF853165B6C}"/>
              </a:ext>
            </a:extLst>
          </p:cNvPr>
          <p:cNvPicPr>
            <a:picLocks noChangeAspect="1"/>
          </p:cNvPicPr>
          <p:nvPr/>
        </p:nvPicPr>
        <p:blipFill>
          <a:blip r:embed="rId2"/>
          <a:stretch>
            <a:fillRect/>
          </a:stretch>
        </p:blipFill>
        <p:spPr>
          <a:xfrm>
            <a:off x="608806" y="3174850"/>
            <a:ext cx="7924800" cy="285293"/>
          </a:xfrm>
          <a:prstGeom prst="rect">
            <a:avLst/>
          </a:prstGeom>
        </p:spPr>
      </p:pic>
    </p:spTree>
    <p:extLst>
      <p:ext uri="{BB962C8B-B14F-4D97-AF65-F5344CB8AC3E}">
        <p14:creationId xmlns:p14="http://schemas.microsoft.com/office/powerpoint/2010/main" val="3615529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3823-6AC1-418A-85F3-DEB4AEDE69AD}"/>
              </a:ext>
            </a:extLst>
          </p:cNvPr>
          <p:cNvSpPr>
            <a:spLocks noGrp="1"/>
          </p:cNvSpPr>
          <p:nvPr>
            <p:ph type="title"/>
          </p:nvPr>
        </p:nvSpPr>
        <p:spPr>
          <a:xfrm>
            <a:off x="685800" y="685800"/>
            <a:ext cx="7770813" cy="1065213"/>
          </a:xfrm>
        </p:spPr>
        <p:txBody>
          <a:bodyPr/>
          <a:lstStyle/>
          <a:p>
            <a:r>
              <a:rPr lang="en-US" dirty="0"/>
              <a:t>Motion 5 (PHY)</a:t>
            </a:r>
          </a:p>
        </p:txBody>
      </p:sp>
      <p:sp>
        <p:nvSpPr>
          <p:cNvPr id="3" name="Content Placeholder 2">
            <a:extLst>
              <a:ext uri="{FF2B5EF4-FFF2-40B4-BE49-F238E27FC236}">
                <a16:creationId xmlns:a16="http://schemas.microsoft.com/office/drawing/2014/main" id="{7C8345AC-1C26-2FA2-68F2-3810ECAD9EC6}"/>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11bn supports hierarchical pilot structure for DRU</a:t>
            </a:r>
          </a:p>
          <a:p>
            <a:pPr lvl="1">
              <a:buFont typeface="Arial" panose="020B0604020202020204" pitchFamily="34" charset="0"/>
              <a:buChar char="•"/>
            </a:pPr>
            <a:r>
              <a:rPr lang="en-US" sz="1800" dirty="0"/>
              <a:t>Pilot locations of a larger DRU is a subset of pilot locations of smaller component DRUs within the same PPDU BW</a:t>
            </a:r>
          </a:p>
          <a:p>
            <a:r>
              <a:rPr lang="en-US" sz="2000" dirty="0"/>
              <a:t> </a:t>
            </a:r>
          </a:p>
          <a:p>
            <a:r>
              <a:rPr lang="en-US" sz="2000" dirty="0"/>
              <a:t>Move: Lin Yang			Second: Eunsung Park</a:t>
            </a:r>
          </a:p>
          <a:p>
            <a:r>
              <a:rPr lang="en-US" sz="2000" dirty="0"/>
              <a:t>Discussion: None.</a:t>
            </a:r>
          </a:p>
          <a:p>
            <a:r>
              <a:rPr lang="en-US" sz="2000" dirty="0">
                <a:highlight>
                  <a:srgbClr val="00FF00"/>
                </a:highlight>
              </a:rPr>
              <a:t>Result: Approved with unanimous consent.</a:t>
            </a:r>
          </a:p>
          <a:p>
            <a:endParaRPr lang="en-US" sz="2000" dirty="0"/>
          </a:p>
          <a:p>
            <a:r>
              <a:rPr lang="en-US" sz="1600" b="0" dirty="0"/>
              <a:t>Note: Discussed in one of the PHY ad-hoc sessions of the March plenary, (ref: </a:t>
            </a:r>
            <a:r>
              <a:rPr lang="en-US" sz="1600" b="0" dirty="0">
                <a:hlinkClick r:id="rId2"/>
              </a:rPr>
              <a:t>11-24/0501r2</a:t>
            </a:r>
            <a:r>
              <a:rPr lang="en-US" sz="1600" b="0" dirty="0"/>
              <a:t>) during which a similar SP was run. The SP did not receive any objection.</a:t>
            </a:r>
          </a:p>
          <a:p>
            <a:endParaRPr lang="en-US" sz="2000" dirty="0"/>
          </a:p>
        </p:txBody>
      </p:sp>
      <p:sp>
        <p:nvSpPr>
          <p:cNvPr id="4" name="Slide Number Placeholder 3">
            <a:extLst>
              <a:ext uri="{FF2B5EF4-FFF2-40B4-BE49-F238E27FC236}">
                <a16:creationId xmlns:a16="http://schemas.microsoft.com/office/drawing/2014/main" id="{71865A15-D87A-1090-0494-35C0CAD91E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23FB66F-211F-C0F6-E29E-E5164FA4FB8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AEABF7-4CC9-5361-159D-6F27A53C50AC}"/>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15734148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82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	ELR PPDU has 3dB boosting applied on both ELR-STF and ELR-LTF</a:t>
            </a:r>
          </a:p>
          <a:p>
            <a:pPr lvl="1">
              <a:buFont typeface="Arial" panose="020B0604020202020204" pitchFamily="34" charset="0"/>
              <a:buChar char="•"/>
            </a:pPr>
            <a:r>
              <a:rPr lang="en-US" sz="1200" dirty="0"/>
              <a:t>ELR PPDU has ELR-STF duration and sequence same as that of UHR DL SU/MU PPDU</a:t>
            </a:r>
          </a:p>
          <a:p>
            <a:pPr lvl="2">
              <a:buFont typeface="Arial" panose="020B0604020202020204" pitchFamily="34" charset="0"/>
              <a:buChar char="•"/>
            </a:pPr>
            <a:r>
              <a:rPr lang="en-US" sz="1200" dirty="0"/>
              <a:t>4us using EHT-STF sequence for 20MHz</a:t>
            </a:r>
          </a:p>
          <a:p>
            <a:pPr>
              <a:buFont typeface="Arial" panose="020B0604020202020204" pitchFamily="34" charset="0"/>
              <a:buChar char="•"/>
            </a:pPr>
            <a:r>
              <a:rPr lang="en-US" sz="1600" dirty="0"/>
              <a:t>ELR PPDU defines a fixed/single mode of LTF+GI</a:t>
            </a:r>
          </a:p>
          <a:p>
            <a:pPr lvl="1">
              <a:buFont typeface="Arial" panose="020B0604020202020204" pitchFamily="34" charset="0"/>
              <a:buChar char="•"/>
            </a:pPr>
            <a:r>
              <a:rPr lang="en-US" sz="1200" dirty="0"/>
              <a:t>11bn supports 2x LTF+1.6us GI only for ELR PPDU</a:t>
            </a:r>
          </a:p>
          <a:p>
            <a:pPr lvl="1">
              <a:buFont typeface="Arial" panose="020B0604020202020204" pitchFamily="34" charset="0"/>
              <a:buChar char="•"/>
            </a:pPr>
            <a:r>
              <a:rPr lang="en-US" sz="1200" dirty="0"/>
              <a:t>11bn uses two UHR-LTF symbols for ELR PPDU</a:t>
            </a:r>
          </a:p>
          <a:p>
            <a:pPr marL="0" indent="0"/>
            <a:r>
              <a:rPr lang="en-US" sz="1600" b="0" dirty="0"/>
              <a:t>Note that ELR-STF/ELR-LTF are the short names of UHR-STF/UHR-LTF for ELR PPDU</a:t>
            </a:r>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documents:[24/1478r4].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7383268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83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ELR PPDU defines two symbols for ELR-SIG, specifically</a:t>
            </a:r>
          </a:p>
          <a:p>
            <a:pPr lvl="1">
              <a:buFont typeface="Arial" panose="020B0604020202020204" pitchFamily="34" charset="0"/>
              <a:buChar char="•"/>
            </a:pPr>
            <a:r>
              <a:rPr lang="en-US" sz="1400" dirty="0"/>
              <a:t>ELR PPDU defines separately encoded two symbols for ELR-SIG</a:t>
            </a:r>
          </a:p>
          <a:p>
            <a:pPr lvl="2">
              <a:buFont typeface="Arial" panose="020B0604020202020204" pitchFamily="34" charset="0"/>
              <a:buChar char="•"/>
            </a:pPr>
            <a:r>
              <a:rPr lang="en-US" sz="1400" dirty="0"/>
              <a:t>Each symbol has separate CRC and tail bits (6 bits)</a:t>
            </a:r>
          </a:p>
          <a:p>
            <a:pPr lvl="1">
              <a:buFont typeface="Arial" panose="020B0604020202020204" pitchFamily="34" charset="0"/>
              <a:buChar char="•"/>
            </a:pPr>
            <a:r>
              <a:rPr lang="en-US" sz="1400" dirty="0"/>
              <a:t>ELR-SIG has same tone plan and duplication scheme as ELR-data and BCC encoded with MCS0</a:t>
            </a:r>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documents:[24/1478r4].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8293646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84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For a (non-ELR) UHR MU PPDU, when EQM/UEQM indicates UEQM in a User field for non-MU-MIMO, there exists a MCS field, a NSS field and a 2 bit field indicating UEQM patterns.</a:t>
            </a:r>
          </a:p>
          <a:p>
            <a:pPr>
              <a:buFont typeface="Arial" panose="020B0604020202020204" pitchFamily="34" charset="0"/>
              <a:buChar char="•"/>
            </a:pPr>
            <a:endParaRPr lang="en-US" sz="1600" dirty="0"/>
          </a:p>
          <a:p>
            <a:r>
              <a:rPr lang="en-US" sz="1600" dirty="0"/>
              <a:t>Move: 		Second:</a:t>
            </a:r>
          </a:p>
          <a:p>
            <a:r>
              <a:rPr lang="en-US" sz="1600" dirty="0"/>
              <a:t>Discussion:</a:t>
            </a:r>
          </a:p>
          <a:p>
            <a:pPr marL="0" indent="0"/>
            <a:r>
              <a:rPr lang="en-US" sz="1600" dirty="0"/>
              <a:t>Result:.</a:t>
            </a:r>
          </a:p>
          <a:p>
            <a:endParaRPr lang="en-US" sz="1600" dirty="0"/>
          </a:p>
          <a:p>
            <a:pPr algn="l"/>
            <a:r>
              <a:rPr lang="en-US" sz="1600" b="0" i="1" dirty="0"/>
              <a:t>Reference documents:[24/1772r0]. SP result:64Y, 10N, 12A.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51475923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85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For a DRU transmission, a new 4x UHR-LTF sequence is defined in each distribution bandwidth</a:t>
            </a:r>
          </a:p>
          <a:p>
            <a:pPr lvl="1">
              <a:buFont typeface="Arial" panose="020B0604020202020204" pitchFamily="34" charset="0"/>
              <a:buChar char="•"/>
            </a:pPr>
            <a:r>
              <a:rPr lang="en-US" sz="1400" dirty="0"/>
              <a:t>A 4x UHR-LTF sequence has coefficients on all tones overlapped with DRU tones defined in each distribution bandwidth</a:t>
            </a:r>
          </a:p>
          <a:p>
            <a:endParaRPr lang="en-US" sz="1600" dirty="0"/>
          </a:p>
          <a:p>
            <a:r>
              <a:rPr lang="en-US" sz="1600" dirty="0"/>
              <a:t>Move: Eunsung Park		Second:</a:t>
            </a:r>
          </a:p>
          <a:p>
            <a:r>
              <a:rPr lang="en-US" sz="1600" dirty="0"/>
              <a:t>Discussion:</a:t>
            </a:r>
          </a:p>
          <a:p>
            <a:pPr marL="0" indent="0"/>
            <a:r>
              <a:rPr lang="en-US" sz="1600" dirty="0"/>
              <a:t>Result:.</a:t>
            </a:r>
          </a:p>
          <a:p>
            <a:endParaRPr lang="en-US" sz="1600" dirty="0"/>
          </a:p>
          <a:p>
            <a:pPr algn="l"/>
            <a:r>
              <a:rPr lang="en-US" sz="1600" b="0" i="1" dirty="0"/>
              <a:t>Reference documents:[24/1097r1].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0208644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86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In a PPDU using DRUs, a UHR-LTF sequence corresponding to the distribution bandwidth of the DRUs is used regardless of the PPDU bandwidth</a:t>
            </a:r>
          </a:p>
          <a:p>
            <a:endParaRPr lang="en-US" sz="1600" dirty="0"/>
          </a:p>
          <a:p>
            <a:endParaRPr lang="en-US" sz="1600" dirty="0"/>
          </a:p>
          <a:p>
            <a:endParaRPr lang="en-US" sz="1600" dirty="0"/>
          </a:p>
          <a:p>
            <a:r>
              <a:rPr lang="en-US" sz="1600" dirty="0"/>
              <a:t>Move: Eunsung Park		Second:</a:t>
            </a:r>
          </a:p>
          <a:p>
            <a:endParaRPr lang="en-US" sz="1600" dirty="0"/>
          </a:p>
          <a:p>
            <a:r>
              <a:rPr lang="en-US" sz="1600" dirty="0"/>
              <a:t>Discussion:</a:t>
            </a:r>
          </a:p>
          <a:p>
            <a:pPr marL="0" indent="0"/>
            <a:r>
              <a:rPr lang="en-US" sz="1600" dirty="0"/>
              <a:t>Result:.</a:t>
            </a:r>
          </a:p>
          <a:p>
            <a:endParaRPr lang="en-US" sz="1600" dirty="0"/>
          </a:p>
          <a:p>
            <a:pPr algn="l"/>
            <a:r>
              <a:rPr lang="en-US" sz="1600" b="0" i="1" dirty="0"/>
              <a:t>Reference documents:[24/1097r1].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70762273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87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For 80 MHz PPDU where one of the 20 MHz channels is punctured, the following distribution bandwidth mode is allowed for DRU</a:t>
            </a:r>
          </a:p>
          <a:p>
            <a:pPr lvl="1">
              <a:buFont typeface="Arial" panose="020B0604020202020204" pitchFamily="34" charset="0"/>
              <a:buChar char="•"/>
            </a:pPr>
            <a:r>
              <a:rPr lang="en-US" sz="1400" dirty="0"/>
              <a:t>20 MHz + 40 MHz (or 40 MHz + 20 MHz) mode</a:t>
            </a:r>
          </a:p>
          <a:p>
            <a:endParaRPr lang="en-US" sz="1600" dirty="0"/>
          </a:p>
          <a:p>
            <a:endParaRPr lang="en-US" sz="1600" dirty="0"/>
          </a:p>
          <a:p>
            <a:endParaRPr lang="en-US" sz="1600" dirty="0"/>
          </a:p>
          <a:p>
            <a:r>
              <a:rPr lang="en-US" sz="1600" dirty="0"/>
              <a:t>Move: Eunsung Park 		Second:</a:t>
            </a:r>
          </a:p>
          <a:p>
            <a:r>
              <a:rPr lang="en-US" sz="1600" dirty="0"/>
              <a:t>Discussion:</a:t>
            </a:r>
          </a:p>
          <a:p>
            <a:pPr marL="0" indent="0"/>
            <a:r>
              <a:rPr lang="en-US" sz="1600" dirty="0"/>
              <a:t>Result:.</a:t>
            </a:r>
          </a:p>
          <a:p>
            <a:endParaRPr lang="en-US" sz="1600" dirty="0"/>
          </a:p>
          <a:p>
            <a:pPr algn="l"/>
            <a:r>
              <a:rPr lang="en-US" sz="1600" b="0" i="1" dirty="0"/>
              <a:t>Reference documents:[24/1471r3].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02117962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88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For 160 MHz and 320 MHz PPDUs, in an 80 MHz frequency subblock where one of the 20 MHz channels is punctured, the following distribution bandwidth mode is allowed for DRU</a:t>
            </a:r>
          </a:p>
          <a:p>
            <a:pPr lvl="1">
              <a:buFont typeface="Arial" panose="020B0604020202020204" pitchFamily="34" charset="0"/>
              <a:buChar char="•"/>
            </a:pPr>
            <a:r>
              <a:rPr lang="en-US" sz="1400" dirty="0"/>
              <a:t>20 MHz + 40 MHz (or 40 MHz + 20 MHz) mode</a:t>
            </a:r>
          </a:p>
          <a:p>
            <a:endParaRPr lang="en-US" sz="1600" dirty="0"/>
          </a:p>
          <a:p>
            <a:endParaRPr lang="en-US" sz="1600" dirty="0"/>
          </a:p>
          <a:p>
            <a:r>
              <a:rPr lang="en-US" sz="1600" dirty="0"/>
              <a:t>Move: Eunsung Park 		Second:</a:t>
            </a:r>
          </a:p>
          <a:p>
            <a:r>
              <a:rPr lang="en-US" sz="1600" dirty="0"/>
              <a:t>Discussion:</a:t>
            </a:r>
          </a:p>
          <a:p>
            <a:pPr marL="0" indent="0"/>
            <a:r>
              <a:rPr lang="en-US" sz="1600" dirty="0"/>
              <a:t>Result:.</a:t>
            </a:r>
          </a:p>
          <a:p>
            <a:endParaRPr lang="en-US" sz="1600" dirty="0"/>
          </a:p>
          <a:p>
            <a:pPr algn="l"/>
            <a:r>
              <a:rPr lang="en-US" sz="1600" b="0" i="1" dirty="0"/>
              <a:t>Reference documents:[24/1471r3].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247684550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89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t>
            </a:r>
            <a:r>
              <a:rPr lang="en-US" sz="1400" dirty="0"/>
              <a:t>For 160 MHz and 320 MHz PPDUs, in an 80 MHz frequency subblock where one of the 20 MHz channels is punctured, the following distribution bandwidth mode is allowed for DRU</a:t>
            </a:r>
          </a:p>
          <a:p>
            <a:pPr lvl="1">
              <a:buFont typeface="Arial" panose="020B0604020202020204" pitchFamily="34" charset="0"/>
              <a:buChar char="•"/>
            </a:pPr>
            <a:r>
              <a:rPr lang="en-US" sz="1400" dirty="0"/>
              <a:t>20 MHz + 40 MHz (or 40 MHz + 20 MHz) mode</a:t>
            </a:r>
          </a:p>
          <a:p>
            <a:endParaRPr lang="en-US" sz="1600" dirty="0"/>
          </a:p>
          <a:p>
            <a:endParaRPr lang="en-US" sz="1600" dirty="0"/>
          </a:p>
          <a:p>
            <a:r>
              <a:rPr lang="en-US" sz="1600" dirty="0"/>
              <a:t>Move: Eunsung Park 		Second:</a:t>
            </a:r>
          </a:p>
          <a:p>
            <a:r>
              <a:rPr lang="en-US" sz="1600" dirty="0"/>
              <a:t>Discussion:</a:t>
            </a:r>
          </a:p>
          <a:p>
            <a:pPr marL="0" indent="0"/>
            <a:r>
              <a:rPr lang="en-US" sz="1600" dirty="0"/>
              <a:t>Result:.</a:t>
            </a:r>
          </a:p>
          <a:p>
            <a:endParaRPr lang="en-US" sz="1600" dirty="0"/>
          </a:p>
          <a:p>
            <a:pPr algn="l"/>
            <a:r>
              <a:rPr lang="en-US" sz="1600" b="0" i="1" dirty="0"/>
              <a:t>Reference documents:[24/1471r3].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79584941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90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For 160 MHz and 320 MHz PPDUs, in an 80 MHz frequency subblock where one of the 40 MHz channels is punctured (i.e., either 1100 or 0011 case), the following distribution bandwidth mode is allowed for DRU</a:t>
            </a:r>
          </a:p>
          <a:p>
            <a:pPr lvl="1">
              <a:buFont typeface="Arial" panose="020B0604020202020204" pitchFamily="34" charset="0"/>
              <a:buChar char="•"/>
            </a:pPr>
            <a:r>
              <a:rPr lang="en-US" sz="1400" dirty="0"/>
              <a:t>40 MHz mode</a:t>
            </a:r>
          </a:p>
          <a:p>
            <a:endParaRPr lang="en-US" sz="1600" dirty="0"/>
          </a:p>
          <a:p>
            <a:endParaRPr lang="en-US" sz="1600" dirty="0"/>
          </a:p>
          <a:p>
            <a:r>
              <a:rPr lang="en-US" sz="1600" dirty="0"/>
              <a:t>Move: Eunsung Park		Second:</a:t>
            </a:r>
          </a:p>
          <a:p>
            <a:r>
              <a:rPr lang="en-US" sz="1600" dirty="0"/>
              <a:t>Discussion:</a:t>
            </a:r>
          </a:p>
          <a:p>
            <a:pPr marL="0" indent="0"/>
            <a:r>
              <a:rPr lang="en-US" sz="1600" dirty="0"/>
              <a:t>Result:.</a:t>
            </a:r>
          </a:p>
          <a:p>
            <a:endParaRPr lang="en-US" sz="1600" dirty="0"/>
          </a:p>
          <a:p>
            <a:r>
              <a:rPr lang="en-US" sz="1600" b="0" i="1" dirty="0"/>
              <a:t>Reference documents:[24/1471r3]. SP result: 46Y/12N/16A.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6818875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91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For a 40 MHz PPDU, the following distribution bandwidth mode is allowed for DRU</a:t>
            </a:r>
          </a:p>
          <a:p>
            <a:pPr lvl="1">
              <a:buFont typeface="Arial" panose="020B0604020202020204" pitchFamily="34" charset="0"/>
              <a:buChar char="•"/>
            </a:pPr>
            <a:r>
              <a:rPr lang="en-US" sz="1600" dirty="0"/>
              <a:t>Only 40 MHz mode</a:t>
            </a:r>
          </a:p>
          <a:p>
            <a:endParaRPr lang="en-US" sz="1600" dirty="0"/>
          </a:p>
          <a:p>
            <a:r>
              <a:rPr lang="en-US" sz="1600" dirty="0"/>
              <a:t>Move: Eunsung Park		Second:</a:t>
            </a:r>
          </a:p>
          <a:p>
            <a:r>
              <a:rPr lang="en-US" sz="1600" dirty="0"/>
              <a:t>Discussion:</a:t>
            </a:r>
          </a:p>
          <a:p>
            <a:pPr marL="0" indent="0"/>
            <a:r>
              <a:rPr lang="en-US" sz="1600" dirty="0"/>
              <a:t>Result:.</a:t>
            </a:r>
          </a:p>
          <a:p>
            <a:endParaRPr lang="en-US" sz="1600" dirty="0"/>
          </a:p>
          <a:p>
            <a:pPr algn="l"/>
            <a:r>
              <a:rPr lang="en-US" sz="1600" b="0" i="1" dirty="0"/>
              <a:t>Reference documents:[24/1471r3]. SP result: no objection.</a:t>
            </a:r>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88757143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307078</TotalTime>
  <Words>16942</Words>
  <Application>Microsoft Office PowerPoint</Application>
  <PresentationFormat>On-screen Show (4:3)</PresentationFormat>
  <Paragraphs>2440</Paragraphs>
  <Slides>164</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164</vt:i4>
      </vt:variant>
    </vt:vector>
  </HeadingPairs>
  <TitlesOfParts>
    <vt:vector size="171" baseType="lpstr">
      <vt:lpstr>Malgun Gothic</vt:lpstr>
      <vt:lpstr>Arial</vt:lpstr>
      <vt:lpstr>Arial Black</vt:lpstr>
      <vt:lpstr>Arial Unicode MS</vt:lpstr>
      <vt:lpstr>Times New Roman</vt:lpstr>
      <vt:lpstr>Office Theme</vt:lpstr>
      <vt:lpstr>Document</vt:lpstr>
      <vt:lpstr>TGbn Motions List - Part 1</vt:lpstr>
      <vt:lpstr>IEEE 802.11 TGbn: Enhancements for Ultra High Reliability (UHR) WLAN Task Group</vt:lpstr>
      <vt:lpstr>Motions on January 18th</vt:lpstr>
      <vt:lpstr>Motion 1 (PHY)</vt:lpstr>
      <vt:lpstr>Motion 2 (MAC)</vt:lpstr>
      <vt:lpstr>Motions on March 14th</vt:lpstr>
      <vt:lpstr>Motion 3 (PHY)</vt:lpstr>
      <vt:lpstr>Motion 4 (PHY)</vt:lpstr>
      <vt:lpstr>Motion 5 (PHY)</vt:lpstr>
      <vt:lpstr>Motion 6 (PHY)</vt:lpstr>
      <vt:lpstr>Motion 7 (PHY)</vt:lpstr>
      <vt:lpstr>Motion 8 (MAC)</vt:lpstr>
      <vt:lpstr>Motion 9 (MAC)</vt:lpstr>
      <vt:lpstr>Motion 10 (MAC)</vt:lpstr>
      <vt:lpstr>Motions on May 16th</vt:lpstr>
      <vt:lpstr>Motion 11 (MAC)</vt:lpstr>
      <vt:lpstr>Motion 12 (MAC)</vt:lpstr>
      <vt:lpstr>Motion 13 (MAC)</vt:lpstr>
      <vt:lpstr>Motion 14 (PHY)</vt:lpstr>
      <vt:lpstr>Motion 15 (PHY)</vt:lpstr>
      <vt:lpstr>Motion 16 (PHY)</vt:lpstr>
      <vt:lpstr>Motion 17 (PHY)</vt:lpstr>
      <vt:lpstr>Motion 18 (PHY)</vt:lpstr>
      <vt:lpstr>Motion 19 (PHY)</vt:lpstr>
      <vt:lpstr>Motion 20 (PHY)</vt:lpstr>
      <vt:lpstr>Motions on July 18th</vt:lpstr>
      <vt:lpstr>Motion 21 (PHY)</vt:lpstr>
      <vt:lpstr>Motion 22 (PHY)</vt:lpstr>
      <vt:lpstr>Motion 23 (PHY)</vt:lpstr>
      <vt:lpstr>Motion 24 (PHY)</vt:lpstr>
      <vt:lpstr>Motion 25 (PHY)</vt:lpstr>
      <vt:lpstr>Motion 26 (MAC)</vt:lpstr>
      <vt:lpstr>Motion 27 (MAC)</vt:lpstr>
      <vt:lpstr>Motion 28 (MAC)</vt:lpstr>
      <vt:lpstr>Motion 29 (MAC)</vt:lpstr>
      <vt:lpstr>Motion 30 (MAC)</vt:lpstr>
      <vt:lpstr>Motion 31 (MAC)</vt:lpstr>
      <vt:lpstr>Motions on September 12th</vt:lpstr>
      <vt:lpstr>Motion 32 (PHY)</vt:lpstr>
      <vt:lpstr>Motion 33 (PHY)</vt:lpstr>
      <vt:lpstr>Motion 34 (PHY)</vt:lpstr>
      <vt:lpstr>Motion 35 (PHY)</vt:lpstr>
      <vt:lpstr>Motion 36 (PHY)</vt:lpstr>
      <vt:lpstr>Motion 37 (PHY)</vt:lpstr>
      <vt:lpstr>Motion 38 (PHY)</vt:lpstr>
      <vt:lpstr>Motion 39 (PHY)</vt:lpstr>
      <vt:lpstr>Motion 40 (PHY)</vt:lpstr>
      <vt:lpstr>Motion 41 (PHY)</vt:lpstr>
      <vt:lpstr>Motion 42 (PHY)</vt:lpstr>
      <vt:lpstr>Motion 43 (PHY)</vt:lpstr>
      <vt:lpstr>Motion 44 (MAC)</vt:lpstr>
      <vt:lpstr>Motion 45 (MAC)</vt:lpstr>
      <vt:lpstr>Motion 46 (MAC)</vt:lpstr>
      <vt:lpstr>Motion 47 (MAC)</vt:lpstr>
      <vt:lpstr>Motion 48 (MAC)</vt:lpstr>
      <vt:lpstr>Motion 49 (MAC)</vt:lpstr>
      <vt:lpstr>Motion 50 (Joint)</vt:lpstr>
      <vt:lpstr>Motion 51 (Joint)</vt:lpstr>
      <vt:lpstr>Motion 52 (PHY)</vt:lpstr>
      <vt:lpstr>Motion 53 (PHY)</vt:lpstr>
      <vt:lpstr>Motions on November 14th</vt:lpstr>
      <vt:lpstr>Motion 54 (PHY)</vt:lpstr>
      <vt:lpstr>Motion 55 (PHY)</vt:lpstr>
      <vt:lpstr>Motion 56 (PHY)</vt:lpstr>
      <vt:lpstr>Motion 57 (PHY)</vt:lpstr>
      <vt:lpstr>Motion 58 (PHY)</vt:lpstr>
      <vt:lpstr>Motion 59 (PHY)</vt:lpstr>
      <vt:lpstr>Motion 60 (PHY)</vt:lpstr>
      <vt:lpstr>Motion 61 (PHY)</vt:lpstr>
      <vt:lpstr>Motion 62 (PHY)</vt:lpstr>
      <vt:lpstr>Motion 63 (PHY)</vt:lpstr>
      <vt:lpstr>Motion 64 (PHY)</vt:lpstr>
      <vt:lpstr>Motion 65 (PHY)</vt:lpstr>
      <vt:lpstr>Motion 66 (PHY)</vt:lpstr>
      <vt:lpstr>Motion 67 (PHY)</vt:lpstr>
      <vt:lpstr>Motion 68 (PHY)</vt:lpstr>
      <vt:lpstr>Motion 69 (PHY)</vt:lpstr>
      <vt:lpstr>Motion 70 (PHY)</vt:lpstr>
      <vt:lpstr>Motion 71 (PHY)</vt:lpstr>
      <vt:lpstr>Motion 72 (PHY)</vt:lpstr>
      <vt:lpstr>Motion 73 (PHY)</vt:lpstr>
      <vt:lpstr>Motion 74 (PHY)</vt:lpstr>
      <vt:lpstr>Motion 75 (PHY)</vt:lpstr>
      <vt:lpstr>Motion 76 (PHY)</vt:lpstr>
      <vt:lpstr>Motion 77 (PHY)</vt:lpstr>
      <vt:lpstr>Motion 78 (PHY)</vt:lpstr>
      <vt:lpstr>Motion 79 (PHY)</vt:lpstr>
      <vt:lpstr>Motion 80 (PHY)</vt:lpstr>
      <vt:lpstr>Motion 81 (PHY)</vt:lpstr>
      <vt:lpstr>Motion 82 (PHY)</vt:lpstr>
      <vt:lpstr>Motion 83 (PHY)</vt:lpstr>
      <vt:lpstr>Motion 84 (PHY)</vt:lpstr>
      <vt:lpstr>Motion 85 (PHY)</vt:lpstr>
      <vt:lpstr>Motion 86 (PHY)</vt:lpstr>
      <vt:lpstr>Motion 87 (PHY)</vt:lpstr>
      <vt:lpstr>Motion 88 (PHY)</vt:lpstr>
      <vt:lpstr>Motion 89 (PHY)</vt:lpstr>
      <vt:lpstr>Motion 90 (PHY)</vt:lpstr>
      <vt:lpstr>Motion 91 (PHY)</vt:lpstr>
      <vt:lpstr>Motion 92 (PHY)</vt:lpstr>
      <vt:lpstr>Motion 93 (PHY)</vt:lpstr>
      <vt:lpstr>Motion 94 (PHY)</vt:lpstr>
      <vt:lpstr>Motion 95 (PHY)</vt:lpstr>
      <vt:lpstr>Motion 96 (PHY)</vt:lpstr>
      <vt:lpstr>Motion 97 (PHY)</vt:lpstr>
      <vt:lpstr>Motion 98 (PHY)</vt:lpstr>
      <vt:lpstr>Motion 99 (PHY)</vt:lpstr>
      <vt:lpstr>Motion 100 (PHY)</vt:lpstr>
      <vt:lpstr>Motion 101 (PHY)</vt:lpstr>
      <vt:lpstr>Motion 102 (PHY)</vt:lpstr>
      <vt:lpstr>Motion 103 (PHY)</vt:lpstr>
      <vt:lpstr>Motion 104 (PHY)</vt:lpstr>
      <vt:lpstr>Motion 105 (PHY)</vt:lpstr>
      <vt:lpstr>Motion 106 (PHY)</vt:lpstr>
      <vt:lpstr>Motion 107 (PHY)</vt:lpstr>
      <vt:lpstr>Motion 108 (PHY)</vt:lpstr>
      <vt:lpstr>Motion 109 (PHY)</vt:lpstr>
      <vt:lpstr>Motion 110 (PHY)</vt:lpstr>
      <vt:lpstr>Motion 111 (PHY)</vt:lpstr>
      <vt:lpstr>Motion 112 (PHY)</vt:lpstr>
      <vt:lpstr>Motion 113 (PHY)</vt:lpstr>
      <vt:lpstr>Motion 114 (PHY)</vt:lpstr>
      <vt:lpstr>Motion 115 (PHY)</vt:lpstr>
      <vt:lpstr>Motion 116 (PHY)</vt:lpstr>
      <vt:lpstr>Motion 117 (PHY)</vt:lpstr>
      <vt:lpstr>Motion 118 (PHY)</vt:lpstr>
      <vt:lpstr>Motion 119 (PHY)</vt:lpstr>
      <vt:lpstr>Motion 120 (MAC)</vt:lpstr>
      <vt:lpstr>Motion 121 (MAC)</vt:lpstr>
      <vt:lpstr>Motion 122 (MAC)</vt:lpstr>
      <vt:lpstr>Motion 123 (MAC)</vt:lpstr>
      <vt:lpstr>Motion 124 (MAC)</vt:lpstr>
      <vt:lpstr>Motion 125 (MAC)</vt:lpstr>
      <vt:lpstr>Motion 126 (MAC)</vt:lpstr>
      <vt:lpstr>Motion 127 (MAC)</vt:lpstr>
      <vt:lpstr>Motion 128 (MAC)</vt:lpstr>
      <vt:lpstr>Motion 129 (MAC)</vt:lpstr>
      <vt:lpstr>Motion 130 (MAC)</vt:lpstr>
      <vt:lpstr>Motion 131 (MAC)</vt:lpstr>
      <vt:lpstr>Motion 132 (MAC)</vt:lpstr>
      <vt:lpstr>Motion 133 (MAC)</vt:lpstr>
      <vt:lpstr>Motion 134 (MAC)</vt:lpstr>
      <vt:lpstr>Motion 135 (MAC)</vt:lpstr>
      <vt:lpstr>Motion 136 (MAC)</vt:lpstr>
      <vt:lpstr>Motion 137 (MAC)</vt:lpstr>
      <vt:lpstr>Motion 138 (MAC)</vt:lpstr>
      <vt:lpstr>Motion 139 (MAC)</vt:lpstr>
      <vt:lpstr>Motion 140 (MAC)</vt:lpstr>
      <vt:lpstr>Motion 141 (MAC)</vt:lpstr>
      <vt:lpstr>Motion 142 (MAC)</vt:lpstr>
      <vt:lpstr>Motion 143 (MAC)</vt:lpstr>
      <vt:lpstr>Motion 144 (MAC)</vt:lpstr>
      <vt:lpstr>Motion 145 (MAC)</vt:lpstr>
      <vt:lpstr>Motion 146 (MAC)</vt:lpstr>
      <vt:lpstr>Motion 147 (MAC)</vt:lpstr>
      <vt:lpstr>Motion 148 (MAC)</vt:lpstr>
      <vt:lpstr>Motion 149 (MAC)</vt:lpstr>
      <vt:lpstr>Motion 150 (MAC)</vt:lpstr>
      <vt:lpstr>Motion 151 (MAC)</vt:lpstr>
      <vt:lpstr>Motion 152 (MAC)</vt:lpstr>
      <vt:lpstr>Motion 153 (MAC)</vt:lpstr>
      <vt:lpstr>Motion 154 (MAC)</vt:lpstr>
      <vt:lpstr>Motion 155 (MAC)</vt:lpstr>
      <vt:lpstr>Motion 156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2024-11-14T13:08:57Z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