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277196</TotalTime>
  <Words>2598</Words>
  <Application>Microsoft Office PowerPoint</Application>
  <PresentationFormat>On-screen Show (4:3)</PresentationFormat>
  <Paragraphs>310</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2024-06-06T18:29:11Z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