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DB2A5B-9FA9-479F-8128-39ADE0B134BB}" v="15" dt="2024-05-16T13:09:34.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800100" lvl="1" indent="-342900">
              <a:buFont typeface="Arial" panose="020B0604020202020204" pitchFamily="34" charset="0"/>
              <a:buChar char="•"/>
            </a:pPr>
            <a:endParaRPr lang="en-US" sz="1400" dirty="0"/>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 (pass).</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 (fail).</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275779</TotalTime>
  <Words>2578</Words>
  <Application>Microsoft Office PowerPoint</Application>
  <PresentationFormat>On-screen Show (4:3)</PresentationFormat>
  <Paragraphs>310</Paragraphs>
  <Slides>25</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2024-05-17T07:34:03Z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