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DB2A5B-9FA9-479F-8128-39ADE0B134BB}" v="15" dt="2024-05-16T13:09:34.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08" d="100"/>
          <a:sy n="108" d="100"/>
        </p:scale>
        <p:origin x="1416"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6T13:16:18.072" v="636" actId="6549"/>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3:14:48.580" v="634" actId="113"/>
        <pc:sldMkLst>
          <pc:docMk/>
          <pc:sldMk cId="946175086" sldId="1052"/>
        </pc:sldMkLst>
        <pc:spChg chg="mod">
          <ac:chgData name="Alfred Asterjadhi" userId="39de57b9-85c0-4fd1-aaac-8ca2b6560ad0" providerId="ADAL" clId="{BCDB2A5B-9FA9-479F-8128-39ADE0B134BB}" dt="2024-05-16T13:14:48.580" v="634" actId="113"/>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3:14:41.352" v="633" actId="1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3:14:41.352" v="633" actId="1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3:10:36.865" v="584" actId="403"/>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3:10:36.865" v="584" actId="403"/>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3:11:45.011" v="597"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2:49:54.463" v="317"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3:14:24.738" v="628" actId="14"/>
        <pc:sldMkLst>
          <pc:docMk/>
          <pc:sldMk cId="2749762055" sldId="1056"/>
        </pc:sldMkLst>
        <pc:spChg chg="mod">
          <ac:chgData name="Alfred Asterjadhi" userId="39de57b9-85c0-4fd1-aaac-8ca2b6560ad0" providerId="ADAL" clId="{BCDB2A5B-9FA9-479F-8128-39ADE0B134BB}" dt="2024-05-16T13:14:24.738" v="628" actId="14"/>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3:14:17.532" v="626" actId="113"/>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3:14:17.532" v="626" actId="113"/>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3:11:48.987" v="599" actId="20577"/>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2:53:17.431" v="432" actId="403"/>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3:13:48.748" v="619" actId="20577"/>
        <pc:sldMkLst>
          <pc:docMk/>
          <pc:sldMk cId="3951275379" sldId="1059"/>
        </pc:sldMkLst>
        <pc:spChg chg="mod">
          <ac:chgData name="Alfred Asterjadhi" userId="39de57b9-85c0-4fd1-aaac-8ca2b6560ad0" providerId="ADAL" clId="{BCDB2A5B-9FA9-479F-8128-39ADE0B134BB}" dt="2024-05-16T13:13:48.748" v="619" actId="20577"/>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3:11:32.116" v="593" actId="6549"/>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3:11:17.927" v="592" actId="5793"/>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3:14:34.148" v="630" actId="14"/>
        <pc:sldMkLst>
          <pc:docMk/>
          <pc:sldMk cId="841343217" sldId="1061"/>
        </pc:sldMkLst>
        <pc:spChg chg="mod">
          <ac:chgData name="Alfred Asterjadhi" userId="39de57b9-85c0-4fd1-aaac-8ca2b6560ad0" providerId="ADAL" clId="{BCDB2A5B-9FA9-479F-8128-39ADE0B134BB}" dt="2024-05-16T13:14:34.148" v="630" actId="14"/>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6T13:16:18.072" v="636" actId="6549"/>
        <pc:sldMasterMkLst>
          <pc:docMk/>
          <pc:sldMasterMk cId="0" sldId="2147483648"/>
        </pc:sldMasterMkLst>
        <pc:spChg chg="mod">
          <ac:chgData name="Alfred Asterjadhi" userId="39de57b9-85c0-4fd1-aaac-8ca2b6560ad0" providerId="ADAL" clId="{BCDB2A5B-9FA9-479F-8128-39ADE0B134BB}" dt="2024-05-16T13:16:18.072" v="636" actId="6549"/>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800100" lvl="1" indent="-342900">
              <a:buFont typeface="Arial" panose="020B0604020202020204" pitchFamily="34" charset="0"/>
              <a:buChar char="•"/>
            </a:pPr>
            <a:endParaRPr lang="en-US" sz="1400" dirty="0"/>
          </a:p>
          <a:p>
            <a:pPr marL="0" indent="0"/>
            <a:r>
              <a:rPr lang="en-US" sz="1600" dirty="0"/>
              <a:t>Move: 		Second:</a:t>
            </a:r>
          </a:p>
          <a:p>
            <a:pPr marL="0" indent="0"/>
            <a:r>
              <a:rPr lang="en-US" sz="1600" dirty="0"/>
              <a:t>Discussion:.</a:t>
            </a:r>
          </a:p>
          <a:p>
            <a:pPr marL="0" indent="0"/>
            <a:r>
              <a:rPr lang="en-US" sz="1600" dirty="0"/>
              <a:t>Result:.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Second:</a:t>
            </a:r>
          </a:p>
          <a:p>
            <a:pPr marL="0" indent="0"/>
            <a:r>
              <a:rPr lang="en-US" sz="2000" dirty="0"/>
              <a:t>Discussion:.</a:t>
            </a:r>
          </a:p>
          <a:p>
            <a:pPr marL="0" indent="0"/>
            <a:r>
              <a:rPr lang="en-US" sz="2000" dirty="0"/>
              <a:t>Result:.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Second:</a:t>
            </a:r>
          </a:p>
          <a:p>
            <a:r>
              <a:rPr lang="en-US" sz="2000" dirty="0"/>
              <a:t>Discussion:.</a:t>
            </a:r>
          </a:p>
          <a:p>
            <a:r>
              <a:rPr lang="en-US" sz="2000" dirty="0"/>
              <a:t>Result:.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Second:</a:t>
            </a:r>
          </a:p>
          <a:p>
            <a:pPr marL="0" indent="0"/>
            <a:r>
              <a:rPr lang="en-US" dirty="0"/>
              <a:t>Discussion:.</a:t>
            </a:r>
          </a:p>
          <a:p>
            <a:pPr marL="0" indent="0"/>
            <a:r>
              <a:rPr lang="en-US" dirty="0"/>
              <a:t>Result:.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Second:</a:t>
            </a:r>
          </a:p>
          <a:p>
            <a:pPr marL="0" indent="0"/>
            <a:r>
              <a:rPr lang="en-US" dirty="0"/>
              <a:t>Discussion:.</a:t>
            </a:r>
          </a:p>
          <a:p>
            <a:pPr marL="0" indent="0"/>
            <a:r>
              <a:rPr lang="en-US" dirty="0"/>
              <a:t>Result:.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Second:</a:t>
            </a:r>
          </a:p>
          <a:p>
            <a:pPr>
              <a:buFont typeface="Arial" panose="020B0604020202020204" pitchFamily="34" charset="0"/>
              <a:buChar char="•"/>
            </a:pPr>
            <a:r>
              <a:rPr lang="en-US" sz="2000" dirty="0"/>
              <a:t>Discussion:.</a:t>
            </a:r>
          </a:p>
          <a:p>
            <a:pPr>
              <a:buFont typeface="Arial" panose="020B0604020202020204" pitchFamily="34" charset="0"/>
              <a:buChar char="•"/>
            </a:pPr>
            <a:r>
              <a:rPr lang="en-US" sz="2000" dirty="0"/>
              <a:t>Result:.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Second:</a:t>
            </a:r>
          </a:p>
          <a:p>
            <a:pPr marL="0" indent="0"/>
            <a:r>
              <a:rPr lang="en-US" dirty="0"/>
              <a:t>Discussion:.</a:t>
            </a:r>
          </a:p>
          <a:p>
            <a:pPr marL="0" indent="0"/>
            <a:r>
              <a:rPr lang="en-US" dirty="0"/>
              <a:t>Result:.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Second:</a:t>
            </a:r>
          </a:p>
          <a:p>
            <a:pPr marL="0" indent="0"/>
            <a:r>
              <a:rPr lang="en-US" sz="2000" dirty="0"/>
              <a:t>Discussion:.</a:t>
            </a:r>
          </a:p>
          <a:p>
            <a:pPr marL="0" indent="0"/>
            <a:r>
              <a:rPr lang="en-US" sz="2000" dirty="0"/>
              <a:t>Result:.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400050">
              <a:buFont typeface="Arial" panose="020B0604020202020204" pitchFamily="34" charset="0"/>
              <a:buChar char="•"/>
            </a:pPr>
            <a:r>
              <a:rPr lang="en-US" sz="1800" dirty="0"/>
              <a:t>80 MHz</a:t>
            </a:r>
          </a:p>
          <a:p>
            <a:pPr marL="400050">
              <a:buFont typeface="Arial" panose="020B0604020202020204" pitchFamily="34" charset="0"/>
              <a:buChar char="•"/>
            </a:pPr>
            <a:r>
              <a:rPr lang="en-US" sz="1800" dirty="0"/>
              <a:t>20 MHz + 20 MHz + 40 MHz (or 40 MHz + 20 MHz + 20 MHz)</a:t>
            </a:r>
          </a:p>
          <a:p>
            <a:pPr marL="457200" lvl="1" indent="0"/>
            <a:endParaRPr lang="en-US" sz="1800" dirty="0"/>
          </a:p>
          <a:p>
            <a:pPr marL="0" indent="0"/>
            <a:r>
              <a:rPr lang="en-US" sz="2000" dirty="0"/>
              <a:t>Move: 		Second:</a:t>
            </a:r>
          </a:p>
          <a:p>
            <a:pPr marL="0" indent="0"/>
            <a:r>
              <a:rPr lang="en-US" sz="2000" dirty="0"/>
              <a:t>Discussion:.</a:t>
            </a:r>
          </a:p>
          <a:p>
            <a:pPr marL="0" indent="0"/>
            <a:r>
              <a:rPr lang="en-US" sz="2000" dirty="0"/>
              <a:t>Result:.</a:t>
            </a:r>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275698</TotalTime>
  <Words>2442</Words>
  <Application>Microsoft Office PowerPoint</Application>
  <PresentationFormat>On-screen Show (4:3)</PresentationFormat>
  <Paragraphs>309</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2024-05-16T13:16:21Z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