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552" r:id="rId7"/>
    <p:sldId id="1039" r:id="rId8"/>
    <p:sldId id="1040" r:id="rId9"/>
    <p:sldId id="1041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82B7A8-7AAE-438E-B90E-B789749714EF}" v="12" dt="2024-01-18T20:22:23.0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>
      <p:cViewPr varScale="1">
        <p:scale>
          <a:sx n="114" d="100"/>
          <a:sy n="114" d="100"/>
        </p:scale>
        <p:origin x="1278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1B528289-06C2-42C8-A24F-58F9BB1555AF}"/>
    <pc:docChg chg="undo redo custSel addSld delSld modSld sldOrd modMainMaster">
      <pc:chgData name="Alfred Asterjadhi" userId="39de57b9-85c0-4fd1-aaac-8ca2b6560ad0" providerId="ADAL" clId="{1B528289-06C2-42C8-A24F-58F9BB1555AF}" dt="2024-01-04T00:22:16.550" v="17540" actId="2696"/>
      <pc:docMkLst>
        <pc:docMk/>
      </pc:docMkLst>
      <pc:sldChg chg="modSp add mod">
        <pc:chgData name="Alfred Asterjadhi" userId="39de57b9-85c0-4fd1-aaac-8ca2b6560ad0" providerId="ADAL" clId="{1B528289-06C2-42C8-A24F-58F9BB1555AF}" dt="2023-09-12T19:21:52.774" v="1444" actId="6549"/>
        <pc:sldMkLst>
          <pc:docMk/>
          <pc:sldMk cId="2510648926" sldId="1155"/>
        </pc:sldMkLst>
        <pc:spChg chg="mod">
          <ac:chgData name="Alfred Asterjadhi" userId="39de57b9-85c0-4fd1-aaac-8ca2b6560ad0" providerId="ADAL" clId="{1B528289-06C2-42C8-A24F-58F9BB1555AF}" dt="2023-09-12T14:04:14.080" v="1315"/>
          <ac:spMkLst>
            <pc:docMk/>
            <pc:sldMk cId="2510648926" sldId="1155"/>
            <ac:spMk id="6" creationId="{7488035E-BDAD-477C-AA55-E8989C4B7B8C}"/>
          </ac:spMkLst>
        </pc:spChg>
        <pc:spChg chg="mod">
          <ac:chgData name="Alfred Asterjadhi" userId="39de57b9-85c0-4fd1-aaac-8ca2b6560ad0" providerId="ADAL" clId="{1B528289-06C2-42C8-A24F-58F9BB1555AF}" dt="2023-09-12T19:21:52.774" v="1444" actId="6549"/>
          <ac:spMkLst>
            <pc:docMk/>
            <pc:sldMk cId="2510648926" sldId="1155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1B528289-06C2-42C8-A24F-58F9BB1555AF}" dt="2023-09-12T19:55:16.491" v="1681" actId="20577"/>
        <pc:sldMkLst>
          <pc:docMk/>
          <pc:sldMk cId="2340149038" sldId="1156"/>
        </pc:sldMkLst>
        <pc:spChg chg="mod">
          <ac:chgData name="Alfred Asterjadhi" userId="39de57b9-85c0-4fd1-aaac-8ca2b6560ad0" providerId="ADAL" clId="{1B528289-06C2-42C8-A24F-58F9BB1555AF}" dt="2023-08-23T16:45:32.347" v="18" actId="20577"/>
          <ac:spMkLst>
            <pc:docMk/>
            <pc:sldMk cId="2340149038" sldId="1156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2T19:55:16.491" v="1681" actId="20577"/>
          <ac:spMkLst>
            <pc:docMk/>
            <pc:sldMk cId="2340149038" sldId="1156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21.699" v="1316"/>
          <ac:spMkLst>
            <pc:docMk/>
            <pc:sldMk cId="2340149038" sldId="1156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09-12T19:55:29.544" v="1683" actId="6549"/>
        <pc:sldMkLst>
          <pc:docMk/>
          <pc:sldMk cId="2203567893" sldId="1157"/>
        </pc:sldMkLst>
        <pc:spChg chg="mod">
          <ac:chgData name="Alfred Asterjadhi" userId="39de57b9-85c0-4fd1-aaac-8ca2b6560ad0" providerId="ADAL" clId="{1B528289-06C2-42C8-A24F-58F9BB1555AF}" dt="2023-08-24T17:25:46.244" v="137" actId="20577"/>
          <ac:spMkLst>
            <pc:docMk/>
            <pc:sldMk cId="2203567893" sldId="1157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2T19:55:29.544" v="1683" actId="6549"/>
          <ac:spMkLst>
            <pc:docMk/>
            <pc:sldMk cId="2203567893" sldId="1157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23.563" v="1317"/>
          <ac:spMkLst>
            <pc:docMk/>
            <pc:sldMk cId="2203567893" sldId="115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09-12T19:55:37.763" v="1685"/>
        <pc:sldMkLst>
          <pc:docMk/>
          <pc:sldMk cId="2276235261" sldId="1158"/>
        </pc:sldMkLst>
        <pc:spChg chg="mod">
          <ac:chgData name="Alfred Asterjadhi" userId="39de57b9-85c0-4fd1-aaac-8ca2b6560ad0" providerId="ADAL" clId="{1B528289-06C2-42C8-A24F-58F9BB1555AF}" dt="2023-08-29T00:55:50.402" v="731" actId="20577"/>
          <ac:spMkLst>
            <pc:docMk/>
            <pc:sldMk cId="2276235261" sldId="1158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2T19:55:37.763" v="1685"/>
          <ac:spMkLst>
            <pc:docMk/>
            <pc:sldMk cId="2276235261" sldId="1158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25.562" v="1318"/>
          <ac:spMkLst>
            <pc:docMk/>
            <pc:sldMk cId="2276235261" sldId="1158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09-12T19:55:42.881" v="1686"/>
        <pc:sldMkLst>
          <pc:docMk/>
          <pc:sldMk cId="4196663104" sldId="1159"/>
        </pc:sldMkLst>
        <pc:spChg chg="mod">
          <ac:chgData name="Alfred Asterjadhi" userId="39de57b9-85c0-4fd1-aaac-8ca2b6560ad0" providerId="ADAL" clId="{1B528289-06C2-42C8-A24F-58F9BB1555AF}" dt="2023-08-29T01:02:04.997" v="856" actId="20577"/>
          <ac:spMkLst>
            <pc:docMk/>
            <pc:sldMk cId="4196663104" sldId="1159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2T19:55:42.881" v="1686"/>
          <ac:spMkLst>
            <pc:docMk/>
            <pc:sldMk cId="4196663104" sldId="1159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27.582" v="1319"/>
          <ac:spMkLst>
            <pc:docMk/>
            <pc:sldMk cId="4196663104" sldId="1159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09-12T19:55:50.604" v="1688" actId="6549"/>
        <pc:sldMkLst>
          <pc:docMk/>
          <pc:sldMk cId="3931228778" sldId="1160"/>
        </pc:sldMkLst>
        <pc:spChg chg="mod">
          <ac:chgData name="Alfred Asterjadhi" userId="39de57b9-85c0-4fd1-aaac-8ca2b6560ad0" providerId="ADAL" clId="{1B528289-06C2-42C8-A24F-58F9BB1555AF}" dt="2023-09-06T16:54:44.986" v="979" actId="20577"/>
          <ac:spMkLst>
            <pc:docMk/>
            <pc:sldMk cId="3931228778" sldId="1160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2T19:55:50.604" v="1688" actId="6549"/>
          <ac:spMkLst>
            <pc:docMk/>
            <pc:sldMk cId="3931228778" sldId="1160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29.466" v="1320"/>
          <ac:spMkLst>
            <pc:docMk/>
            <pc:sldMk cId="3931228778" sldId="1160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09-14T18:16:35.440" v="3330" actId="20577"/>
        <pc:sldMkLst>
          <pc:docMk/>
          <pc:sldMk cId="770538490" sldId="1161"/>
        </pc:sldMkLst>
        <pc:spChg chg="mod">
          <ac:chgData name="Alfred Asterjadhi" userId="39de57b9-85c0-4fd1-aaac-8ca2b6560ad0" providerId="ADAL" clId="{1B528289-06C2-42C8-A24F-58F9BB1555AF}" dt="2023-09-12T14:04:31.467" v="1321"/>
          <ac:spMkLst>
            <pc:docMk/>
            <pc:sldMk cId="770538490" sldId="1161"/>
            <ac:spMk id="6" creationId="{7488035E-BDAD-477C-AA55-E8989C4B7B8C}"/>
          </ac:spMkLst>
        </pc:spChg>
        <pc:spChg chg="mod">
          <ac:chgData name="Alfred Asterjadhi" userId="39de57b9-85c0-4fd1-aaac-8ca2b6560ad0" providerId="ADAL" clId="{1B528289-06C2-42C8-A24F-58F9BB1555AF}" dt="2023-09-14T18:16:35.440" v="3330" actId="20577"/>
          <ac:spMkLst>
            <pc:docMk/>
            <pc:sldMk cId="770538490" sldId="116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1B528289-06C2-42C8-A24F-58F9BB1555AF}" dt="2023-09-14T18:16:18.618" v="3329"/>
        <pc:sldMkLst>
          <pc:docMk/>
          <pc:sldMk cId="2029266666" sldId="1162"/>
        </pc:sldMkLst>
        <pc:spChg chg="mod">
          <ac:chgData name="Alfred Asterjadhi" userId="39de57b9-85c0-4fd1-aaac-8ca2b6560ad0" providerId="ADAL" clId="{1B528289-06C2-42C8-A24F-58F9BB1555AF}" dt="2023-09-11T20:32:06.306" v="1082" actId="20577"/>
          <ac:spMkLst>
            <pc:docMk/>
            <pc:sldMk cId="2029266666" sldId="1162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8:16:18.618" v="3329"/>
          <ac:spMkLst>
            <pc:docMk/>
            <pc:sldMk cId="2029266666" sldId="1162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33.505" v="1322"/>
          <ac:spMkLst>
            <pc:docMk/>
            <pc:sldMk cId="2029266666" sldId="1162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1B528289-06C2-42C8-A24F-58F9BB1555AF}" dt="2023-09-12T19:23:26.343" v="1475"/>
        <pc:sldMkLst>
          <pc:docMk/>
          <pc:sldMk cId="687815188" sldId="1163"/>
        </pc:sldMkLst>
        <pc:spChg chg="mod">
          <ac:chgData name="Alfred Asterjadhi" userId="39de57b9-85c0-4fd1-aaac-8ca2b6560ad0" providerId="ADAL" clId="{1B528289-06C2-42C8-A24F-58F9BB1555AF}" dt="2023-09-12T13:39:31.830" v="1244" actId="20577"/>
          <ac:spMkLst>
            <pc:docMk/>
            <pc:sldMk cId="687815188" sldId="1163"/>
            <ac:spMk id="4" creationId="{7335E98F-CD54-45CC-B242-37886F48A525}"/>
          </ac:spMkLst>
        </pc:spChg>
        <pc:spChg chg="mod">
          <ac:chgData name="Alfred Asterjadhi" userId="39de57b9-85c0-4fd1-aaac-8ca2b6560ad0" providerId="ADAL" clId="{1B528289-06C2-42C8-A24F-58F9BB1555AF}" dt="2023-09-12T19:23:26.343" v="1475"/>
          <ac:spMkLst>
            <pc:docMk/>
            <pc:sldMk cId="687815188" sldId="1163"/>
            <ac:spMk id="8" creationId="{30ECE423-DD38-4A25-AD6E-26DF5AC61863}"/>
          </ac:spMkLst>
        </pc:spChg>
        <pc:graphicFrameChg chg="add del mod">
          <ac:chgData name="Alfred Asterjadhi" userId="39de57b9-85c0-4fd1-aaac-8ca2b6560ad0" providerId="ADAL" clId="{1B528289-06C2-42C8-A24F-58F9BB1555AF}" dt="2023-09-12T15:30:33.306" v="1324"/>
          <ac:graphicFrameMkLst>
            <pc:docMk/>
            <pc:sldMk cId="687815188" sldId="1163"/>
            <ac:graphicFrameMk id="2" creationId="{440EBE2A-663E-0557-BFD2-B06E68478218}"/>
          </ac:graphicFrameMkLst>
        </pc:graphicFrameChg>
      </pc:sldChg>
      <pc:sldChg chg="modSp add mod">
        <pc:chgData name="Alfred Asterjadhi" userId="39de57b9-85c0-4fd1-aaac-8ca2b6560ad0" providerId="ADAL" clId="{1B528289-06C2-42C8-A24F-58F9BB1555AF}" dt="2023-09-14T18:21:18.020" v="3457" actId="6549"/>
        <pc:sldMkLst>
          <pc:docMk/>
          <pc:sldMk cId="4238633899" sldId="1164"/>
        </pc:sldMkLst>
        <pc:spChg chg="mod">
          <ac:chgData name="Alfred Asterjadhi" userId="39de57b9-85c0-4fd1-aaac-8ca2b6560ad0" providerId="ADAL" clId="{1B528289-06C2-42C8-A24F-58F9BB1555AF}" dt="2023-09-13T17:20:23.425" v="2183" actId="20577"/>
          <ac:spMkLst>
            <pc:docMk/>
            <pc:sldMk cId="4238633899" sldId="116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8:21:18.020" v="3457" actId="6549"/>
          <ac:spMkLst>
            <pc:docMk/>
            <pc:sldMk cId="4238633899" sldId="116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09-14T18:17:43.771" v="3372" actId="6549"/>
        <pc:sldMkLst>
          <pc:docMk/>
          <pc:sldMk cId="1971961077" sldId="1165"/>
        </pc:sldMkLst>
        <pc:spChg chg="mod">
          <ac:chgData name="Alfred Asterjadhi" userId="39de57b9-85c0-4fd1-aaac-8ca2b6560ad0" providerId="ADAL" clId="{1B528289-06C2-42C8-A24F-58F9BB1555AF}" dt="2023-09-13T11:50:38.346" v="1778" actId="20577"/>
          <ac:spMkLst>
            <pc:docMk/>
            <pc:sldMk cId="1971961077" sldId="1165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8:17:43.771" v="3372" actId="6549"/>
          <ac:spMkLst>
            <pc:docMk/>
            <pc:sldMk cId="1971961077" sldId="116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09-14T18:19:44.025" v="3417"/>
        <pc:sldMkLst>
          <pc:docMk/>
          <pc:sldMk cId="1111382434" sldId="1166"/>
        </pc:sldMkLst>
        <pc:spChg chg="mod">
          <ac:chgData name="Alfred Asterjadhi" userId="39de57b9-85c0-4fd1-aaac-8ca2b6560ad0" providerId="ADAL" clId="{1B528289-06C2-42C8-A24F-58F9BB1555AF}" dt="2023-09-13T11:58:38.762" v="1982" actId="20577"/>
          <ac:spMkLst>
            <pc:docMk/>
            <pc:sldMk cId="1111382434" sldId="1166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8:19:44.025" v="3417"/>
          <ac:spMkLst>
            <pc:docMk/>
            <pc:sldMk cId="1111382434" sldId="116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09-14T18:33:55.481" v="3689" actId="20577"/>
        <pc:sldMkLst>
          <pc:docMk/>
          <pc:sldMk cId="4226741196" sldId="1167"/>
        </pc:sldMkLst>
        <pc:spChg chg="mod">
          <ac:chgData name="Alfred Asterjadhi" userId="39de57b9-85c0-4fd1-aaac-8ca2b6560ad0" providerId="ADAL" clId="{1B528289-06C2-42C8-A24F-58F9BB1555AF}" dt="2023-09-14T14:18:03.903" v="3162" actId="20577"/>
          <ac:spMkLst>
            <pc:docMk/>
            <pc:sldMk cId="4226741196" sldId="1167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09-14T18:33:55.481" v="3689" actId="20577"/>
          <ac:spMkLst>
            <pc:docMk/>
            <pc:sldMk cId="4226741196" sldId="1167"/>
            <ac:spMk id="6" creationId="{B63EF7E7-1362-4206-B209-115D49A6AA5A}"/>
          </ac:spMkLst>
        </pc:spChg>
        <pc:spChg chg="mod">
          <ac:chgData name="Alfred Asterjadhi" userId="39de57b9-85c0-4fd1-aaac-8ca2b6560ad0" providerId="ADAL" clId="{1B528289-06C2-42C8-A24F-58F9BB1555AF}" dt="2023-09-14T18:26:16.964" v="3593"/>
          <ac:spMkLst>
            <pc:docMk/>
            <pc:sldMk cId="4226741196" sldId="1167"/>
            <ac:spMk id="10" creationId="{99A414B4-2CCE-47B7-A036-CF3630BA2538}"/>
          </ac:spMkLst>
        </pc:spChg>
      </pc:sldChg>
      <pc:sldChg chg="modSp add mod ord">
        <pc:chgData name="Alfred Asterjadhi" userId="39de57b9-85c0-4fd1-aaac-8ca2b6560ad0" providerId="ADAL" clId="{1B528289-06C2-42C8-A24F-58F9BB1555AF}" dt="2023-09-14T18:22:12.610" v="3496"/>
        <pc:sldMkLst>
          <pc:docMk/>
          <pc:sldMk cId="2532227202" sldId="1168"/>
        </pc:sldMkLst>
        <pc:spChg chg="mod">
          <ac:chgData name="Alfred Asterjadhi" userId="39de57b9-85c0-4fd1-aaac-8ca2b6560ad0" providerId="ADAL" clId="{1B528289-06C2-42C8-A24F-58F9BB1555AF}" dt="2023-09-14T11:23:34.116" v="2214" actId="20577"/>
          <ac:spMkLst>
            <pc:docMk/>
            <pc:sldMk cId="2532227202" sldId="1168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8:22:12.610" v="3496"/>
          <ac:spMkLst>
            <pc:docMk/>
            <pc:sldMk cId="2532227202" sldId="116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09-14T18:23:25.914" v="3523"/>
        <pc:sldMkLst>
          <pc:docMk/>
          <pc:sldMk cId="616825273" sldId="1169"/>
        </pc:sldMkLst>
        <pc:spChg chg="mod">
          <ac:chgData name="Alfred Asterjadhi" userId="39de57b9-85c0-4fd1-aaac-8ca2b6560ad0" providerId="ADAL" clId="{1B528289-06C2-42C8-A24F-58F9BB1555AF}" dt="2023-09-14T11:32:35.271" v="2340" actId="20577"/>
          <ac:spMkLst>
            <pc:docMk/>
            <pc:sldMk cId="616825273" sldId="1169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8:23:25.914" v="3523"/>
          <ac:spMkLst>
            <pc:docMk/>
            <pc:sldMk cId="616825273" sldId="1169"/>
            <ac:spMk id="3" creationId="{93EB16D6-11CB-4092-9D44-C889CC5233EA}"/>
          </ac:spMkLst>
        </pc:spChg>
      </pc:sldChg>
      <pc:sldChg chg="modSp add del mod ord">
        <pc:chgData name="Alfred Asterjadhi" userId="39de57b9-85c0-4fd1-aaac-8ca2b6560ad0" providerId="ADAL" clId="{1B528289-06C2-42C8-A24F-58F9BB1555AF}" dt="2023-09-14T18:26:29.866" v="3594" actId="47"/>
        <pc:sldMkLst>
          <pc:docMk/>
          <pc:sldMk cId="3988025107" sldId="1170"/>
        </pc:sldMkLst>
        <pc:spChg chg="mod">
          <ac:chgData name="Alfred Asterjadhi" userId="39de57b9-85c0-4fd1-aaac-8ca2b6560ad0" providerId="ADAL" clId="{1B528289-06C2-42C8-A24F-58F9BB1555AF}" dt="2023-09-14T14:18:08.713" v="3163" actId="20577"/>
          <ac:spMkLst>
            <pc:docMk/>
            <pc:sldMk cId="3988025107" sldId="1170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1:46:39.111" v="3034" actId="20577"/>
          <ac:spMkLst>
            <pc:docMk/>
            <pc:sldMk cId="3988025107" sldId="117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09-14T18:25:22.136" v="3565"/>
        <pc:sldMkLst>
          <pc:docMk/>
          <pc:sldMk cId="3941596797" sldId="1171"/>
        </pc:sldMkLst>
        <pc:spChg chg="mod">
          <ac:chgData name="Alfred Asterjadhi" userId="39de57b9-85c0-4fd1-aaac-8ca2b6560ad0" providerId="ADAL" clId="{1B528289-06C2-42C8-A24F-58F9BB1555AF}" dt="2023-09-14T14:10:23.902" v="3036" actId="20577"/>
          <ac:spMkLst>
            <pc:docMk/>
            <pc:sldMk cId="3941596797" sldId="1171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8:25:22.136" v="3565"/>
          <ac:spMkLst>
            <pc:docMk/>
            <pc:sldMk cId="3941596797" sldId="1171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1B528289-06C2-42C8-A24F-58F9BB1555AF}" dt="2023-09-14T14:16:42.184" v="3121" actId="2696"/>
        <pc:sldMkLst>
          <pc:docMk/>
          <pc:sldMk cId="1131805032" sldId="1172"/>
        </pc:sldMkLst>
      </pc:sldChg>
      <pc:sldChg chg="modSp add mod">
        <pc:chgData name="Alfred Asterjadhi" userId="39de57b9-85c0-4fd1-aaac-8ca2b6560ad0" providerId="ADAL" clId="{1B528289-06C2-42C8-A24F-58F9BB1555AF}" dt="2023-09-14T18:33:57.823" v="3690"/>
        <pc:sldMkLst>
          <pc:docMk/>
          <pc:sldMk cId="4078253697" sldId="1172"/>
        </pc:sldMkLst>
        <pc:spChg chg="mod">
          <ac:chgData name="Alfred Asterjadhi" userId="39de57b9-85c0-4fd1-aaac-8ca2b6560ad0" providerId="ADAL" clId="{1B528289-06C2-42C8-A24F-58F9BB1555AF}" dt="2023-09-14T18:27:06.208" v="3598" actId="20577"/>
          <ac:spMkLst>
            <pc:docMk/>
            <pc:sldMk cId="4078253697" sldId="1172"/>
            <ac:spMk id="2" creationId="{337667A9-122D-1581-BB41-85C90C4BEC75}"/>
          </ac:spMkLst>
        </pc:spChg>
        <pc:spChg chg="mod">
          <ac:chgData name="Alfred Asterjadhi" userId="39de57b9-85c0-4fd1-aaac-8ca2b6560ad0" providerId="ADAL" clId="{1B528289-06C2-42C8-A24F-58F9BB1555AF}" dt="2023-09-14T18:28:39.678" v="3646"/>
          <ac:spMkLst>
            <pc:docMk/>
            <pc:sldMk cId="4078253697" sldId="1172"/>
            <ac:spMk id="3" creationId="{B12CAF69-F738-F31F-2732-CEDC12F6713D}"/>
          </ac:spMkLst>
        </pc:spChg>
        <pc:spChg chg="mod">
          <ac:chgData name="Alfred Asterjadhi" userId="39de57b9-85c0-4fd1-aaac-8ca2b6560ad0" providerId="ADAL" clId="{1B528289-06C2-42C8-A24F-58F9BB1555AF}" dt="2023-09-14T18:33:57.823" v="3690"/>
          <ac:spMkLst>
            <pc:docMk/>
            <pc:sldMk cId="4078253697" sldId="1172"/>
            <ac:spMk id="6" creationId="{E9C9E8BC-7DFC-76CE-A4B7-91630036A40F}"/>
          </ac:spMkLst>
        </pc:spChg>
      </pc:sldChg>
      <pc:sldChg chg="modSp add mod">
        <pc:chgData name="Alfred Asterjadhi" userId="39de57b9-85c0-4fd1-aaac-8ca2b6560ad0" providerId="ADAL" clId="{1B528289-06C2-42C8-A24F-58F9BB1555AF}" dt="2023-09-14T18:34:58.288" v="3733"/>
        <pc:sldMkLst>
          <pc:docMk/>
          <pc:sldMk cId="2313500741" sldId="1173"/>
        </pc:sldMkLst>
        <pc:spChg chg="mod">
          <ac:chgData name="Alfred Asterjadhi" userId="39de57b9-85c0-4fd1-aaac-8ca2b6560ad0" providerId="ADAL" clId="{1B528289-06C2-42C8-A24F-58F9BB1555AF}" dt="2023-09-14T18:33:11.567" v="3655" actId="20577"/>
          <ac:spMkLst>
            <pc:docMk/>
            <pc:sldMk cId="2313500741" sldId="1173"/>
            <ac:spMk id="2" creationId="{5BFE4BCC-0258-D7B0-CE74-0DDE786660B9}"/>
          </ac:spMkLst>
        </pc:spChg>
        <pc:spChg chg="mod">
          <ac:chgData name="Alfred Asterjadhi" userId="39de57b9-85c0-4fd1-aaac-8ca2b6560ad0" providerId="ADAL" clId="{1B528289-06C2-42C8-A24F-58F9BB1555AF}" dt="2023-09-14T18:34:58.288" v="3733"/>
          <ac:spMkLst>
            <pc:docMk/>
            <pc:sldMk cId="2313500741" sldId="1173"/>
            <ac:spMk id="3" creationId="{DDFD3685-A4E7-CD24-7EF5-92B49058CA64}"/>
          </ac:spMkLst>
        </pc:spChg>
        <pc:spChg chg="mod">
          <ac:chgData name="Alfred Asterjadhi" userId="39de57b9-85c0-4fd1-aaac-8ca2b6560ad0" providerId="ADAL" clId="{1B528289-06C2-42C8-A24F-58F9BB1555AF}" dt="2023-09-14T18:34:00.304" v="3691"/>
          <ac:spMkLst>
            <pc:docMk/>
            <pc:sldMk cId="2313500741" sldId="1173"/>
            <ac:spMk id="6" creationId="{CE70C678-9063-E6B0-9F04-D6735DCCD130}"/>
          </ac:spMkLst>
        </pc:spChg>
      </pc:sldChg>
      <pc:sldChg chg="modSp add mod">
        <pc:chgData name="Alfred Asterjadhi" userId="39de57b9-85c0-4fd1-aaac-8ca2b6560ad0" providerId="ADAL" clId="{1B528289-06C2-42C8-A24F-58F9BB1555AF}" dt="2023-10-30T14:50:47.483" v="5545"/>
        <pc:sldMkLst>
          <pc:docMk/>
          <pc:sldMk cId="313908715" sldId="1174"/>
        </pc:sldMkLst>
        <pc:spChg chg="mod">
          <ac:chgData name="Alfred Asterjadhi" userId="39de57b9-85c0-4fd1-aaac-8ca2b6560ad0" providerId="ADAL" clId="{1B528289-06C2-42C8-A24F-58F9BB1555AF}" dt="2023-10-30T14:50:47.483" v="5545"/>
          <ac:spMkLst>
            <pc:docMk/>
            <pc:sldMk cId="313908715" sldId="1174"/>
            <ac:spMk id="6" creationId="{7488035E-BDAD-477C-AA55-E8989C4B7B8C}"/>
          </ac:spMkLst>
        </pc:spChg>
        <pc:spChg chg="mod">
          <ac:chgData name="Alfred Asterjadhi" userId="39de57b9-85c0-4fd1-aaac-8ca2b6560ad0" providerId="ADAL" clId="{1B528289-06C2-42C8-A24F-58F9BB1555AF}" dt="2023-09-26T19:14:00.146" v="3744" actId="20577"/>
          <ac:spMkLst>
            <pc:docMk/>
            <pc:sldMk cId="313908715" sldId="117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1B528289-06C2-42C8-A24F-58F9BB1555AF}" dt="2023-11-01T15:01:31.382" v="6603"/>
        <pc:sldMkLst>
          <pc:docMk/>
          <pc:sldMk cId="2603712971" sldId="1175"/>
        </pc:sldMkLst>
        <pc:spChg chg="mod">
          <ac:chgData name="Alfred Asterjadhi" userId="39de57b9-85c0-4fd1-aaac-8ca2b6560ad0" providerId="ADAL" clId="{1B528289-06C2-42C8-A24F-58F9BB1555AF}" dt="2023-09-26T19:14:19.140" v="3753" actId="20577"/>
          <ac:spMkLst>
            <pc:docMk/>
            <pc:sldMk cId="2603712971" sldId="1175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01T15:01:31.382" v="6603"/>
          <ac:spMkLst>
            <pc:docMk/>
            <pc:sldMk cId="2603712971" sldId="1175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10-30T14:50:43.291" v="5544"/>
          <ac:spMkLst>
            <pc:docMk/>
            <pc:sldMk cId="2603712971" sldId="1175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11-01T15:02:54.258" v="6637"/>
        <pc:sldMkLst>
          <pc:docMk/>
          <pc:sldMk cId="647960963" sldId="1176"/>
        </pc:sldMkLst>
        <pc:spChg chg="mod">
          <ac:chgData name="Alfred Asterjadhi" userId="39de57b9-85c0-4fd1-aaac-8ca2b6560ad0" providerId="ADAL" clId="{1B528289-06C2-42C8-A24F-58F9BB1555AF}" dt="2023-10-10T16:12:37.843" v="4016" actId="20577"/>
          <ac:spMkLst>
            <pc:docMk/>
            <pc:sldMk cId="647960963" sldId="1176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01T15:02:54.258" v="6637"/>
          <ac:spMkLst>
            <pc:docMk/>
            <pc:sldMk cId="647960963" sldId="1176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10-30T14:50:39.567" v="5543"/>
          <ac:spMkLst>
            <pc:docMk/>
            <pc:sldMk cId="647960963" sldId="1176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11-01T15:04:13.514" v="6668" actId="6549"/>
        <pc:sldMkLst>
          <pc:docMk/>
          <pc:sldMk cId="2011197013" sldId="1177"/>
        </pc:sldMkLst>
        <pc:spChg chg="mod">
          <ac:chgData name="Alfred Asterjadhi" userId="39de57b9-85c0-4fd1-aaac-8ca2b6560ad0" providerId="ADAL" clId="{1B528289-06C2-42C8-A24F-58F9BB1555AF}" dt="2023-10-18T16:52:12.057" v="4164" actId="20577"/>
          <ac:spMkLst>
            <pc:docMk/>
            <pc:sldMk cId="2011197013" sldId="1177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01T15:04:13.514" v="6668" actId="6549"/>
          <ac:spMkLst>
            <pc:docMk/>
            <pc:sldMk cId="2011197013" sldId="1177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10-30T14:50:36.175" v="5542"/>
          <ac:spMkLst>
            <pc:docMk/>
            <pc:sldMk cId="2011197013" sldId="1177"/>
            <ac:spMk id="6" creationId="{536B0377-C8E2-442F-A310-3A1EE7A7D0C0}"/>
          </ac:spMkLst>
        </pc:spChg>
      </pc:sldChg>
      <pc:sldChg chg="modSp new del mod">
        <pc:chgData name="Alfred Asterjadhi" userId="39de57b9-85c0-4fd1-aaac-8ca2b6560ad0" providerId="ADAL" clId="{1B528289-06C2-42C8-A24F-58F9BB1555AF}" dt="2023-11-15T05:30:46.044" v="10276" actId="47"/>
        <pc:sldMkLst>
          <pc:docMk/>
          <pc:sldMk cId="4170981504" sldId="1178"/>
        </pc:sldMkLst>
        <pc:spChg chg="mod">
          <ac:chgData name="Alfred Asterjadhi" userId="39de57b9-85c0-4fd1-aaac-8ca2b6560ad0" providerId="ADAL" clId="{1B528289-06C2-42C8-A24F-58F9BB1555AF}" dt="2023-11-15T05:27:02.549" v="10173"/>
          <ac:spMkLst>
            <pc:docMk/>
            <pc:sldMk cId="4170981504" sldId="1178"/>
            <ac:spMk id="3" creationId="{6B5F5849-A584-8937-354F-57CB2DD6F0CC}"/>
          </ac:spMkLst>
        </pc:spChg>
        <pc:spChg chg="mod">
          <ac:chgData name="Alfred Asterjadhi" userId="39de57b9-85c0-4fd1-aaac-8ca2b6560ad0" providerId="ADAL" clId="{1B528289-06C2-42C8-A24F-58F9BB1555AF}" dt="2023-10-31T16:56:53.886" v="6573"/>
          <ac:spMkLst>
            <pc:docMk/>
            <pc:sldMk cId="4170981504" sldId="1178"/>
            <ac:spMk id="6" creationId="{2815C1E0-11CA-E0A7-7DC8-7C473D3EDAA0}"/>
          </ac:spMkLst>
        </pc:spChg>
      </pc:sldChg>
      <pc:sldChg chg="modSp add mod">
        <pc:chgData name="Alfred Asterjadhi" userId="39de57b9-85c0-4fd1-aaac-8ca2b6560ad0" providerId="ADAL" clId="{1B528289-06C2-42C8-A24F-58F9BB1555AF}" dt="2023-11-01T15:05:21.712" v="6693"/>
        <pc:sldMkLst>
          <pc:docMk/>
          <pc:sldMk cId="2720644615" sldId="1179"/>
        </pc:sldMkLst>
        <pc:spChg chg="mod">
          <ac:chgData name="Alfred Asterjadhi" userId="39de57b9-85c0-4fd1-aaac-8ca2b6560ad0" providerId="ADAL" clId="{1B528289-06C2-42C8-A24F-58F9BB1555AF}" dt="2023-10-18T16:57:42.368" v="4235" actId="20577"/>
          <ac:spMkLst>
            <pc:docMk/>
            <pc:sldMk cId="2720644615" sldId="1179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0-30T14:50:34.051" v="5541"/>
          <ac:spMkLst>
            <pc:docMk/>
            <pc:sldMk cId="2720644615" sldId="1179"/>
            <ac:spMk id="6" creationId="{B63EF7E7-1362-4206-B209-115D49A6AA5A}"/>
          </ac:spMkLst>
        </pc:spChg>
        <pc:spChg chg="mod">
          <ac:chgData name="Alfred Asterjadhi" userId="39de57b9-85c0-4fd1-aaac-8ca2b6560ad0" providerId="ADAL" clId="{1B528289-06C2-42C8-A24F-58F9BB1555AF}" dt="2023-11-01T15:05:21.712" v="6693"/>
          <ac:spMkLst>
            <pc:docMk/>
            <pc:sldMk cId="2720644615" sldId="1179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1B528289-06C2-42C8-A24F-58F9BB1555AF}" dt="2023-11-14T19:35:40.050" v="8905" actId="20577"/>
        <pc:sldMkLst>
          <pc:docMk/>
          <pc:sldMk cId="46087960" sldId="1180"/>
        </pc:sldMkLst>
        <pc:spChg chg="mod">
          <ac:chgData name="Alfred Asterjadhi" userId="39de57b9-85c0-4fd1-aaac-8ca2b6560ad0" providerId="ADAL" clId="{1B528289-06C2-42C8-A24F-58F9BB1555AF}" dt="2023-10-20T17:36:12.074" v="5212" actId="20577"/>
          <ac:spMkLst>
            <pc:docMk/>
            <pc:sldMk cId="46087960" sldId="1180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4T19:35:40.050" v="8905" actId="20577"/>
          <ac:spMkLst>
            <pc:docMk/>
            <pc:sldMk cId="46087960" sldId="1180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10-30T14:50:30.784" v="5540"/>
          <ac:spMkLst>
            <pc:docMk/>
            <pc:sldMk cId="46087960" sldId="1180"/>
            <ac:spMk id="6" creationId="{536B0377-C8E2-442F-A310-3A1EE7A7D0C0}"/>
          </ac:spMkLst>
        </pc:spChg>
        <pc:graphicFrameChg chg="add del mod">
          <ac:chgData name="Alfred Asterjadhi" userId="39de57b9-85c0-4fd1-aaac-8ca2b6560ad0" providerId="ADAL" clId="{1B528289-06C2-42C8-A24F-58F9BB1555AF}" dt="2023-10-20T17:09:43.815" v="4517"/>
          <ac:graphicFrameMkLst>
            <pc:docMk/>
            <pc:sldMk cId="46087960" sldId="1180"/>
            <ac:graphicFrameMk id="7" creationId="{4EC2AD0B-02A4-EFDE-D02E-EA82791FD5BE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0-20T17:10:27.432" v="4547"/>
          <ac:graphicFrameMkLst>
            <pc:docMk/>
            <pc:sldMk cId="46087960" sldId="1180"/>
            <ac:graphicFrameMk id="8" creationId="{1048208E-629D-29AD-E14F-5F15707124D4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0-20T17:13:37.173" v="4624"/>
          <ac:graphicFrameMkLst>
            <pc:docMk/>
            <pc:sldMk cId="46087960" sldId="1180"/>
            <ac:graphicFrameMk id="9" creationId="{59AE5FA1-F455-A25C-20C2-6289EBD0CCEF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0-20T17:14:15.973" v="4649"/>
          <ac:graphicFrameMkLst>
            <pc:docMk/>
            <pc:sldMk cId="46087960" sldId="1180"/>
            <ac:graphicFrameMk id="10" creationId="{6240EB38-BDED-E529-61D7-56B9978BAEE7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0-20T17:23:58.856" v="4971"/>
          <ac:graphicFrameMkLst>
            <pc:docMk/>
            <pc:sldMk cId="46087960" sldId="1180"/>
            <ac:graphicFrameMk id="11" creationId="{130BB8D2-E1EC-FF61-00AC-A5E3D8E582C4}"/>
          </ac:graphicFrameMkLst>
        </pc:graphicFrameChg>
      </pc:sldChg>
      <pc:sldChg chg="new del">
        <pc:chgData name="Alfred Asterjadhi" userId="39de57b9-85c0-4fd1-aaac-8ca2b6560ad0" providerId="ADAL" clId="{1B528289-06C2-42C8-A24F-58F9BB1555AF}" dt="2023-10-24T19:25:21.876" v="5353" actId="47"/>
        <pc:sldMkLst>
          <pc:docMk/>
          <pc:sldMk cId="498491981" sldId="1181"/>
        </pc:sldMkLst>
      </pc:sldChg>
      <pc:sldChg chg="modSp add mod">
        <pc:chgData name="Alfred Asterjadhi" userId="39de57b9-85c0-4fd1-aaac-8ca2b6560ad0" providerId="ADAL" clId="{1B528289-06C2-42C8-A24F-58F9BB1555AF}" dt="2023-11-14T19:36:03.619" v="8908" actId="20577"/>
        <pc:sldMkLst>
          <pc:docMk/>
          <pc:sldMk cId="2815570884" sldId="1182"/>
        </pc:sldMkLst>
        <pc:spChg chg="mod">
          <ac:chgData name="Alfred Asterjadhi" userId="39de57b9-85c0-4fd1-aaac-8ca2b6560ad0" providerId="ADAL" clId="{1B528289-06C2-42C8-A24F-58F9BB1555AF}" dt="2023-10-31T16:56:44.032" v="6570" actId="20577"/>
          <ac:spMkLst>
            <pc:docMk/>
            <pc:sldMk cId="2815570884" sldId="1182"/>
            <ac:spMk id="6" creationId="{7488035E-BDAD-477C-AA55-E8989C4B7B8C}"/>
          </ac:spMkLst>
        </pc:spChg>
        <pc:spChg chg="mod">
          <ac:chgData name="Alfred Asterjadhi" userId="39de57b9-85c0-4fd1-aaac-8ca2b6560ad0" providerId="ADAL" clId="{1B528289-06C2-42C8-A24F-58F9BB1555AF}" dt="2023-11-14T19:36:03.619" v="8908" actId="20577"/>
          <ac:spMkLst>
            <pc:docMk/>
            <pc:sldMk cId="2815570884" sldId="1182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1B528289-06C2-42C8-A24F-58F9BB1555AF}" dt="2023-11-15T00:19:18.237" v="9255"/>
        <pc:sldMkLst>
          <pc:docMk/>
          <pc:sldMk cId="1822016544" sldId="1183"/>
        </pc:sldMkLst>
        <pc:spChg chg="mod">
          <ac:chgData name="Alfred Asterjadhi" userId="39de57b9-85c0-4fd1-aaac-8ca2b6560ad0" providerId="ADAL" clId="{1B528289-06C2-42C8-A24F-58F9BB1555AF}" dt="2023-11-01T17:15:48.419" v="7465" actId="20577"/>
          <ac:spMkLst>
            <pc:docMk/>
            <pc:sldMk cId="1822016544" sldId="1183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19:18.237" v="9255"/>
          <ac:spMkLst>
            <pc:docMk/>
            <pc:sldMk cId="1822016544" sldId="1183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10-31T16:56:49.070" v="6571"/>
          <ac:spMkLst>
            <pc:docMk/>
            <pc:sldMk cId="1822016544" sldId="1183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11-15T00:20:16.758" v="9282"/>
        <pc:sldMkLst>
          <pc:docMk/>
          <pc:sldMk cId="2137108440" sldId="1184"/>
        </pc:sldMkLst>
        <pc:spChg chg="mod">
          <ac:chgData name="Alfred Asterjadhi" userId="39de57b9-85c0-4fd1-aaac-8ca2b6560ad0" providerId="ADAL" clId="{1B528289-06C2-42C8-A24F-58F9BB1555AF}" dt="2023-11-01T17:15:51.906" v="7467" actId="20577"/>
          <ac:spMkLst>
            <pc:docMk/>
            <pc:sldMk cId="2137108440" sldId="118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20:16.758" v="9282"/>
          <ac:spMkLst>
            <pc:docMk/>
            <pc:sldMk cId="2137108440" sldId="1184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10-31T16:56:51.449" v="6572"/>
          <ac:spMkLst>
            <pc:docMk/>
            <pc:sldMk cId="2137108440" sldId="1184"/>
            <ac:spMk id="6" creationId="{536B0377-C8E2-442F-A310-3A1EE7A7D0C0}"/>
          </ac:spMkLst>
        </pc:spChg>
      </pc:sldChg>
      <pc:sldChg chg="modSp new del mod">
        <pc:chgData name="Alfred Asterjadhi" userId="39de57b9-85c0-4fd1-aaac-8ca2b6560ad0" providerId="ADAL" clId="{1B528289-06C2-42C8-A24F-58F9BB1555AF}" dt="2023-10-30T22:31:22.788" v="6107" actId="2696"/>
        <pc:sldMkLst>
          <pc:docMk/>
          <pc:sldMk cId="473158223" sldId="1185"/>
        </pc:sldMkLst>
        <pc:spChg chg="mod">
          <ac:chgData name="Alfred Asterjadhi" userId="39de57b9-85c0-4fd1-aaac-8ca2b6560ad0" providerId="ADAL" clId="{1B528289-06C2-42C8-A24F-58F9BB1555AF}" dt="2023-10-30T14:56:50.545" v="5688" actId="20577"/>
          <ac:spMkLst>
            <pc:docMk/>
            <pc:sldMk cId="473158223" sldId="1185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0-30T15:16:58.152" v="6001" actId="20577"/>
          <ac:spMkLst>
            <pc:docMk/>
            <pc:sldMk cId="473158223" sldId="1185"/>
            <ac:spMk id="3" creationId="{210A83EB-7F19-8316-9A86-6A36C2FD15D7}"/>
          </ac:spMkLst>
        </pc:spChg>
        <pc:spChg chg="mod">
          <ac:chgData name="Alfred Asterjadhi" userId="39de57b9-85c0-4fd1-aaac-8ca2b6560ad0" providerId="ADAL" clId="{1B528289-06C2-42C8-A24F-58F9BB1555AF}" dt="2023-10-30T14:50:25.520" v="5538" actId="20577"/>
          <ac:spMkLst>
            <pc:docMk/>
            <pc:sldMk cId="473158223" sldId="1185"/>
            <ac:spMk id="6" creationId="{1E7EBDE1-A512-1C26-8970-3FB65AC5A522}"/>
          </ac:spMkLst>
        </pc:spChg>
      </pc:sldChg>
      <pc:sldChg chg="modSp add mod">
        <pc:chgData name="Alfred Asterjadhi" userId="39de57b9-85c0-4fd1-aaac-8ca2b6560ad0" providerId="ADAL" clId="{1B528289-06C2-42C8-A24F-58F9BB1555AF}" dt="2023-11-06T16:05:03.192" v="7704" actId="13926"/>
        <pc:sldMkLst>
          <pc:docMk/>
          <pc:sldMk cId="721714307" sldId="1185"/>
        </pc:sldMkLst>
        <pc:spChg chg="mod">
          <ac:chgData name="Alfred Asterjadhi" userId="39de57b9-85c0-4fd1-aaac-8ca2b6560ad0" providerId="ADAL" clId="{1B528289-06C2-42C8-A24F-58F9BB1555AF}" dt="2023-10-30T22:31:57.339" v="6115" actId="20577"/>
          <ac:spMkLst>
            <pc:docMk/>
            <pc:sldMk cId="721714307" sldId="1185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06T16:05:03.192" v="7704" actId="13926"/>
          <ac:spMkLst>
            <pc:docMk/>
            <pc:sldMk cId="721714307" sldId="1185"/>
            <ac:spMk id="3" creationId="{210A83EB-7F19-8316-9A86-6A36C2FD15D7}"/>
          </ac:spMkLst>
        </pc:spChg>
      </pc:sldChg>
      <pc:sldChg chg="modSp add del mod">
        <pc:chgData name="Alfred Asterjadhi" userId="39de57b9-85c0-4fd1-aaac-8ca2b6560ad0" providerId="ADAL" clId="{1B528289-06C2-42C8-A24F-58F9BB1555AF}" dt="2023-10-30T22:31:22.788" v="6107" actId="2696"/>
        <pc:sldMkLst>
          <pc:docMk/>
          <pc:sldMk cId="1935827528" sldId="1186"/>
        </pc:sldMkLst>
        <pc:spChg chg="mod">
          <ac:chgData name="Alfred Asterjadhi" userId="39de57b9-85c0-4fd1-aaac-8ca2b6560ad0" providerId="ADAL" clId="{1B528289-06C2-42C8-A24F-58F9BB1555AF}" dt="2023-10-30T14:56:55.026" v="5689" actId="20577"/>
          <ac:spMkLst>
            <pc:docMk/>
            <pc:sldMk cId="1935827528" sldId="1186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0-30T15:17:43.823" v="6012" actId="20577"/>
          <ac:spMkLst>
            <pc:docMk/>
            <pc:sldMk cId="1935827528" sldId="1186"/>
            <ac:spMk id="3" creationId="{210A83EB-7F19-8316-9A86-6A36C2FD15D7}"/>
          </ac:spMkLst>
        </pc:spChg>
      </pc:sldChg>
      <pc:sldChg chg="modSp add mod">
        <pc:chgData name="Alfred Asterjadhi" userId="39de57b9-85c0-4fd1-aaac-8ca2b6560ad0" providerId="ADAL" clId="{1B528289-06C2-42C8-A24F-58F9BB1555AF}" dt="2023-11-01T17:10:21.149" v="7426" actId="5793"/>
        <pc:sldMkLst>
          <pc:docMk/>
          <pc:sldMk cId="2441647588" sldId="1186"/>
        </pc:sldMkLst>
        <pc:spChg chg="mod">
          <ac:chgData name="Alfred Asterjadhi" userId="39de57b9-85c0-4fd1-aaac-8ca2b6560ad0" providerId="ADAL" clId="{1B528289-06C2-42C8-A24F-58F9BB1555AF}" dt="2023-11-01T15:27:59.098" v="6931" actId="20577"/>
          <ac:spMkLst>
            <pc:docMk/>
            <pc:sldMk cId="2441647588" sldId="1186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01T17:10:21.149" v="7426" actId="5793"/>
          <ac:spMkLst>
            <pc:docMk/>
            <pc:sldMk cId="2441647588" sldId="1186"/>
            <ac:spMk id="3" creationId="{210A83EB-7F19-8316-9A86-6A36C2FD15D7}"/>
          </ac:spMkLst>
        </pc:spChg>
      </pc:sldChg>
      <pc:sldChg chg="addSp delSp modSp add mod ord">
        <pc:chgData name="Alfred Asterjadhi" userId="39de57b9-85c0-4fd1-aaac-8ca2b6560ad0" providerId="ADAL" clId="{1B528289-06C2-42C8-A24F-58F9BB1555AF}" dt="2023-11-01T17:12:40.092" v="7440" actId="20577"/>
        <pc:sldMkLst>
          <pc:docMk/>
          <pc:sldMk cId="2736969534" sldId="1187"/>
        </pc:sldMkLst>
        <pc:spChg chg="mod">
          <ac:chgData name="Alfred Asterjadhi" userId="39de57b9-85c0-4fd1-aaac-8ca2b6560ad0" providerId="ADAL" clId="{1B528289-06C2-42C8-A24F-58F9BB1555AF}" dt="2023-11-01T17:12:40.092" v="7440" actId="20577"/>
          <ac:spMkLst>
            <pc:docMk/>
            <pc:sldMk cId="2736969534" sldId="1187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0-30T15:14:04.463" v="5843" actId="20577"/>
          <ac:spMkLst>
            <pc:docMk/>
            <pc:sldMk cId="2736969534" sldId="1187"/>
            <ac:spMk id="3" creationId="{210A83EB-7F19-8316-9A86-6A36C2FD15D7}"/>
          </ac:spMkLst>
        </pc:spChg>
        <pc:spChg chg="add del mod">
          <ac:chgData name="Alfred Asterjadhi" userId="39de57b9-85c0-4fd1-aaac-8ca2b6560ad0" providerId="ADAL" clId="{1B528289-06C2-42C8-A24F-58F9BB1555AF}" dt="2023-10-31T16:56:28.323" v="6561" actId="478"/>
          <ac:spMkLst>
            <pc:docMk/>
            <pc:sldMk cId="2736969534" sldId="1187"/>
            <ac:spMk id="7" creationId="{5B2076AA-47AE-C4AC-113B-8F8329C0551E}"/>
          </ac:spMkLst>
        </pc:spChg>
        <pc:spChg chg="add mod">
          <ac:chgData name="Alfred Asterjadhi" userId="39de57b9-85c0-4fd1-aaac-8ca2b6560ad0" providerId="ADAL" clId="{1B528289-06C2-42C8-A24F-58F9BB1555AF}" dt="2023-10-31T16:56:28.490" v="6562"/>
          <ac:spMkLst>
            <pc:docMk/>
            <pc:sldMk cId="2736969534" sldId="1187"/>
            <ac:spMk id="8" creationId="{E6031D3C-0C04-0B52-569D-E3CB20F7F978}"/>
          </ac:spMkLst>
        </pc:spChg>
      </pc:sldChg>
      <pc:sldChg chg="addSp modSp add mod">
        <pc:chgData name="Alfred Asterjadhi" userId="39de57b9-85c0-4fd1-aaac-8ca2b6560ad0" providerId="ADAL" clId="{1B528289-06C2-42C8-A24F-58F9BB1555AF}" dt="2023-11-14T19:35:51.953" v="8906" actId="20577"/>
        <pc:sldMkLst>
          <pc:docMk/>
          <pc:sldMk cId="361181785" sldId="1188"/>
        </pc:sldMkLst>
        <pc:spChg chg="mod">
          <ac:chgData name="Alfred Asterjadhi" userId="39de57b9-85c0-4fd1-aaac-8ca2b6560ad0" providerId="ADAL" clId="{1B528289-06C2-42C8-A24F-58F9BB1555AF}" dt="2023-11-01T17:12:36.503" v="7437" actId="20577"/>
          <ac:spMkLst>
            <pc:docMk/>
            <pc:sldMk cId="361181785" sldId="1188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4T19:35:51.953" v="8906" actId="20577"/>
          <ac:spMkLst>
            <pc:docMk/>
            <pc:sldMk cId="361181785" sldId="1188"/>
            <ac:spMk id="3" creationId="{93EB16D6-11CB-4092-9D44-C889CC5233EA}"/>
          </ac:spMkLst>
        </pc:spChg>
        <pc:spChg chg="add mod">
          <ac:chgData name="Alfred Asterjadhi" userId="39de57b9-85c0-4fd1-aaac-8ca2b6560ad0" providerId="ADAL" clId="{1B528289-06C2-42C8-A24F-58F9BB1555AF}" dt="2023-10-31T16:56:24.912" v="6560" actId="1076"/>
          <ac:spMkLst>
            <pc:docMk/>
            <pc:sldMk cId="361181785" sldId="1188"/>
            <ac:spMk id="7" creationId="{529975EC-6BFE-0C54-A203-59DDA3ABA44B}"/>
          </ac:spMkLst>
        </pc:spChg>
      </pc:sldChg>
      <pc:sldChg chg="modSp add mod">
        <pc:chgData name="Alfred Asterjadhi" userId="39de57b9-85c0-4fd1-aaac-8ca2b6560ad0" providerId="ADAL" clId="{1B528289-06C2-42C8-A24F-58F9BB1555AF}" dt="2023-11-06T16:12:06.622" v="7733" actId="13926"/>
        <pc:sldMkLst>
          <pc:docMk/>
          <pc:sldMk cId="3052962841" sldId="1189"/>
        </pc:sldMkLst>
        <pc:spChg chg="mod">
          <ac:chgData name="Alfred Asterjadhi" userId="39de57b9-85c0-4fd1-aaac-8ca2b6560ad0" providerId="ADAL" clId="{1B528289-06C2-42C8-A24F-58F9BB1555AF}" dt="2023-11-01T15:28:02.384" v="6932" actId="20577"/>
          <ac:spMkLst>
            <pc:docMk/>
            <pc:sldMk cId="3052962841" sldId="1189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06T16:12:06.622" v="7733" actId="13926"/>
          <ac:spMkLst>
            <pc:docMk/>
            <pc:sldMk cId="3052962841" sldId="1189"/>
            <ac:spMk id="3" creationId="{210A83EB-7F19-8316-9A86-6A36C2FD15D7}"/>
          </ac:spMkLst>
        </pc:spChg>
      </pc:sldChg>
      <pc:sldChg chg="modSp add mod">
        <pc:chgData name="Alfred Asterjadhi" userId="39de57b9-85c0-4fd1-aaac-8ca2b6560ad0" providerId="ADAL" clId="{1B528289-06C2-42C8-A24F-58F9BB1555AF}" dt="2023-11-01T17:12:58.746" v="7448" actId="20577"/>
        <pc:sldMkLst>
          <pc:docMk/>
          <pc:sldMk cId="2864189535" sldId="1190"/>
        </pc:sldMkLst>
        <pc:spChg chg="mod">
          <ac:chgData name="Alfred Asterjadhi" userId="39de57b9-85c0-4fd1-aaac-8ca2b6560ad0" providerId="ADAL" clId="{1B528289-06C2-42C8-A24F-58F9BB1555AF}" dt="2023-11-01T17:12:58.746" v="7448" actId="20577"/>
          <ac:spMkLst>
            <pc:docMk/>
            <pc:sldMk cId="2864189535" sldId="1190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01T15:30:43.196" v="7059" actId="404"/>
          <ac:spMkLst>
            <pc:docMk/>
            <pc:sldMk cId="2864189535" sldId="119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01T17:15:43.845" v="7463" actId="20577"/>
        <pc:sldMkLst>
          <pc:docMk/>
          <pc:sldMk cId="935051137" sldId="1191"/>
        </pc:sldMkLst>
        <pc:spChg chg="mod">
          <ac:chgData name="Alfred Asterjadhi" userId="39de57b9-85c0-4fd1-aaac-8ca2b6560ad0" providerId="ADAL" clId="{1B528289-06C2-42C8-A24F-58F9BB1555AF}" dt="2023-11-01T17:15:43.845" v="7463" actId="20577"/>
          <ac:spMkLst>
            <pc:docMk/>
            <pc:sldMk cId="935051137" sldId="1191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01T17:10:56.604" v="7431" actId="20577"/>
          <ac:spMkLst>
            <pc:docMk/>
            <pc:sldMk cId="935051137" sldId="1191"/>
            <ac:spMk id="3" creationId="{210A83EB-7F19-8316-9A86-6A36C2FD15D7}"/>
          </ac:spMkLst>
        </pc:spChg>
      </pc:sldChg>
      <pc:sldChg chg="modSp add mod">
        <pc:chgData name="Alfred Asterjadhi" userId="39de57b9-85c0-4fd1-aaac-8ca2b6560ad0" providerId="ADAL" clId="{1B528289-06C2-42C8-A24F-58F9BB1555AF}" dt="2023-11-01T17:09:47.210" v="7398" actId="20577"/>
        <pc:sldMkLst>
          <pc:docMk/>
          <pc:sldMk cId="3899261112" sldId="1192"/>
        </pc:sldMkLst>
        <pc:spChg chg="mod">
          <ac:chgData name="Alfred Asterjadhi" userId="39de57b9-85c0-4fd1-aaac-8ca2b6560ad0" providerId="ADAL" clId="{1B528289-06C2-42C8-A24F-58F9BB1555AF}" dt="2023-11-01T15:24:13.196" v="6814" actId="207"/>
          <ac:spMkLst>
            <pc:docMk/>
            <pc:sldMk cId="3899261112" sldId="1192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01T17:09:47.210" v="7398" actId="20577"/>
          <ac:spMkLst>
            <pc:docMk/>
            <pc:sldMk cId="3899261112" sldId="1192"/>
            <ac:spMk id="3" creationId="{210A83EB-7F19-8316-9A86-6A36C2FD15D7}"/>
          </ac:spMkLst>
        </pc:spChg>
      </pc:sldChg>
      <pc:sldChg chg="modSp add del mod">
        <pc:chgData name="Alfred Asterjadhi" userId="39de57b9-85c0-4fd1-aaac-8ca2b6560ad0" providerId="ADAL" clId="{1B528289-06C2-42C8-A24F-58F9BB1555AF}" dt="2023-11-01T15:43:18.789" v="7170" actId="47"/>
        <pc:sldMkLst>
          <pc:docMk/>
          <pc:sldMk cId="2283895934" sldId="1193"/>
        </pc:sldMkLst>
        <pc:spChg chg="mod">
          <ac:chgData name="Alfred Asterjadhi" userId="39de57b9-85c0-4fd1-aaac-8ca2b6560ad0" providerId="ADAL" clId="{1B528289-06C2-42C8-A24F-58F9BB1555AF}" dt="2023-11-01T15:34:25.093" v="7063" actId="207"/>
          <ac:spMkLst>
            <pc:docMk/>
            <pc:sldMk cId="2283895934" sldId="1193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01T15:36:21.130" v="7096" actId="207"/>
          <ac:spMkLst>
            <pc:docMk/>
            <pc:sldMk cId="2283895934" sldId="1193"/>
            <ac:spMk id="3" creationId="{210A83EB-7F19-8316-9A86-6A36C2FD15D7}"/>
          </ac:spMkLst>
        </pc:spChg>
      </pc:sldChg>
      <pc:sldChg chg="modSp add mod">
        <pc:chgData name="Alfred Asterjadhi" userId="39de57b9-85c0-4fd1-aaac-8ca2b6560ad0" providerId="ADAL" clId="{1B528289-06C2-42C8-A24F-58F9BB1555AF}" dt="2023-11-15T00:21:14.306" v="9308"/>
        <pc:sldMkLst>
          <pc:docMk/>
          <pc:sldMk cId="3398590200" sldId="1193"/>
        </pc:sldMkLst>
        <pc:spChg chg="mod">
          <ac:chgData name="Alfred Asterjadhi" userId="39de57b9-85c0-4fd1-aaac-8ca2b6560ad0" providerId="ADAL" clId="{1B528289-06C2-42C8-A24F-58F9BB1555AF}" dt="2023-11-01T17:15:55.842" v="7469" actId="20577"/>
          <ac:spMkLst>
            <pc:docMk/>
            <pc:sldMk cId="3398590200" sldId="1193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21:14.306" v="9308"/>
          <ac:spMkLst>
            <pc:docMk/>
            <pc:sldMk cId="3398590200" sldId="119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5T00:22:35.588" v="9333"/>
        <pc:sldMkLst>
          <pc:docMk/>
          <pc:sldMk cId="745398144" sldId="1194"/>
        </pc:sldMkLst>
        <pc:spChg chg="mod">
          <ac:chgData name="Alfred Asterjadhi" userId="39de57b9-85c0-4fd1-aaac-8ca2b6560ad0" providerId="ADAL" clId="{1B528289-06C2-42C8-A24F-58F9BB1555AF}" dt="2023-11-09T23:53:01.368" v="7739" actId="20577"/>
          <ac:spMkLst>
            <pc:docMk/>
            <pc:sldMk cId="745398144" sldId="119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22:35.588" v="9333"/>
          <ac:spMkLst>
            <pc:docMk/>
            <pc:sldMk cId="745398144" sldId="1194"/>
            <ac:spMk id="3" creationId="{93EB16D6-11CB-4092-9D44-C889CC5233EA}"/>
          </ac:spMkLst>
        </pc:spChg>
      </pc:sldChg>
      <pc:sldChg chg="modSp new del mod">
        <pc:chgData name="Alfred Asterjadhi" userId="39de57b9-85c0-4fd1-aaac-8ca2b6560ad0" providerId="ADAL" clId="{1B528289-06C2-42C8-A24F-58F9BB1555AF}" dt="2023-11-14T19:36:26.043" v="8909" actId="47"/>
        <pc:sldMkLst>
          <pc:docMk/>
          <pc:sldMk cId="3449493438" sldId="1195"/>
        </pc:sldMkLst>
        <pc:spChg chg="mod">
          <ac:chgData name="Alfred Asterjadhi" userId="39de57b9-85c0-4fd1-aaac-8ca2b6560ad0" providerId="ADAL" clId="{1B528289-06C2-42C8-A24F-58F9BB1555AF}" dt="2023-11-10T15:07:59.947" v="8056" actId="20577"/>
          <ac:spMkLst>
            <pc:docMk/>
            <pc:sldMk cId="3449493438" sldId="1195"/>
            <ac:spMk id="2" creationId="{AE50CE14-8ED0-AF34-EEB1-EB2ADF142D73}"/>
          </ac:spMkLst>
        </pc:spChg>
        <pc:spChg chg="mod">
          <ac:chgData name="Alfred Asterjadhi" userId="39de57b9-85c0-4fd1-aaac-8ca2b6560ad0" providerId="ADAL" clId="{1B528289-06C2-42C8-A24F-58F9BB1555AF}" dt="2023-11-14T18:42:21.027" v="8411" actId="113"/>
          <ac:spMkLst>
            <pc:docMk/>
            <pc:sldMk cId="3449493438" sldId="1195"/>
            <ac:spMk id="3" creationId="{78181B6C-E885-9145-37B1-DB0675402900}"/>
          </ac:spMkLst>
        </pc:spChg>
      </pc:sldChg>
      <pc:sldChg chg="modSp new del mod ord">
        <pc:chgData name="Alfred Asterjadhi" userId="39de57b9-85c0-4fd1-aaac-8ca2b6560ad0" providerId="ADAL" clId="{1B528289-06C2-42C8-A24F-58F9BB1555AF}" dt="2023-11-14T19:37:30.910" v="8928" actId="47"/>
        <pc:sldMkLst>
          <pc:docMk/>
          <pc:sldMk cId="3173010778" sldId="1196"/>
        </pc:sldMkLst>
        <pc:spChg chg="mod">
          <ac:chgData name="Alfred Asterjadhi" userId="39de57b9-85c0-4fd1-aaac-8ca2b6560ad0" providerId="ADAL" clId="{1B528289-06C2-42C8-A24F-58F9BB1555AF}" dt="2023-11-14T19:36:32.663" v="8910" actId="207"/>
          <ac:spMkLst>
            <pc:docMk/>
            <pc:sldMk cId="3173010778" sldId="1196"/>
            <ac:spMk id="2" creationId="{1F318B8B-4409-5DFB-06DD-44491B43B1BE}"/>
          </ac:spMkLst>
        </pc:spChg>
        <pc:spChg chg="mod">
          <ac:chgData name="Alfred Asterjadhi" userId="39de57b9-85c0-4fd1-aaac-8ca2b6560ad0" providerId="ADAL" clId="{1B528289-06C2-42C8-A24F-58F9BB1555AF}" dt="2023-11-10T18:57:40.977" v="8105"/>
          <ac:spMkLst>
            <pc:docMk/>
            <pc:sldMk cId="3173010778" sldId="1196"/>
            <ac:spMk id="3" creationId="{2AAD6783-93DA-B132-CA27-CA02C7313BE7}"/>
          </ac:spMkLst>
        </pc:spChg>
      </pc:sldChg>
      <pc:sldChg chg="modSp add mod">
        <pc:chgData name="Alfred Asterjadhi" userId="39de57b9-85c0-4fd1-aaac-8ca2b6560ad0" providerId="ADAL" clId="{1B528289-06C2-42C8-A24F-58F9BB1555AF}" dt="2023-11-15T00:23:47.509" v="9366"/>
        <pc:sldMkLst>
          <pc:docMk/>
          <pc:sldMk cId="80373790" sldId="1197"/>
        </pc:sldMkLst>
        <pc:spChg chg="mod">
          <ac:chgData name="Alfred Asterjadhi" userId="39de57b9-85c0-4fd1-aaac-8ca2b6560ad0" providerId="ADAL" clId="{1B528289-06C2-42C8-A24F-58F9BB1555AF}" dt="2023-11-10T21:55:57.449" v="8113" actId="20577"/>
          <ac:spMkLst>
            <pc:docMk/>
            <pc:sldMk cId="80373790" sldId="1197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23:47.509" v="9366"/>
          <ac:spMkLst>
            <pc:docMk/>
            <pc:sldMk cId="80373790" sldId="119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5T00:26:56.179" v="9414"/>
        <pc:sldMkLst>
          <pc:docMk/>
          <pc:sldMk cId="2360222776" sldId="1198"/>
        </pc:sldMkLst>
        <pc:spChg chg="mod">
          <ac:chgData name="Alfred Asterjadhi" userId="39de57b9-85c0-4fd1-aaac-8ca2b6560ad0" providerId="ADAL" clId="{1B528289-06C2-42C8-A24F-58F9BB1555AF}" dt="2023-11-10T23:47:50.812" v="8314" actId="20577"/>
          <ac:spMkLst>
            <pc:docMk/>
            <pc:sldMk cId="2360222776" sldId="1198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26:56.179" v="9414"/>
          <ac:spMkLst>
            <pc:docMk/>
            <pc:sldMk cId="2360222776" sldId="119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5T00:17:58.699" v="9225"/>
        <pc:sldMkLst>
          <pc:docMk/>
          <pc:sldMk cId="4002531900" sldId="1199"/>
        </pc:sldMkLst>
        <pc:spChg chg="mod">
          <ac:chgData name="Alfred Asterjadhi" userId="39de57b9-85c0-4fd1-aaac-8ca2b6560ad0" providerId="ADAL" clId="{1B528289-06C2-42C8-A24F-58F9BB1555AF}" dt="2023-11-15T00:17:58.699" v="9225"/>
          <ac:spMkLst>
            <pc:docMk/>
            <pc:sldMk cId="4002531900" sldId="1199"/>
            <ac:spMk id="8" creationId="{30ECE423-DD38-4A25-AD6E-26DF5AC61863}"/>
          </ac:spMkLst>
        </pc:spChg>
      </pc:sldChg>
      <pc:sldChg chg="modSp add mod ord">
        <pc:chgData name="Alfred Asterjadhi" userId="39de57b9-85c0-4fd1-aaac-8ca2b6560ad0" providerId="ADAL" clId="{1B528289-06C2-42C8-A24F-58F9BB1555AF}" dt="2023-11-22T17:08:52.459" v="14892" actId="20577"/>
        <pc:sldMkLst>
          <pc:docMk/>
          <pc:sldMk cId="1142848898" sldId="1200"/>
        </pc:sldMkLst>
        <pc:spChg chg="mod">
          <ac:chgData name="Alfred Asterjadhi" userId="39de57b9-85c0-4fd1-aaac-8ca2b6560ad0" providerId="ADAL" clId="{1B528289-06C2-42C8-A24F-58F9BB1555AF}" dt="2023-11-14T21:07:39.760" v="9180" actId="20577"/>
          <ac:spMkLst>
            <pc:docMk/>
            <pc:sldMk cId="1142848898" sldId="1200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22T17:08:52.459" v="14892" actId="20577"/>
          <ac:spMkLst>
            <pc:docMk/>
            <pc:sldMk cId="1142848898" sldId="1200"/>
            <ac:spMk id="3" creationId="{210A83EB-7F19-8316-9A86-6A36C2FD15D7}"/>
          </ac:spMkLst>
        </pc:spChg>
      </pc:sldChg>
      <pc:sldChg chg="delSp modSp add mod">
        <pc:chgData name="Alfred Asterjadhi" userId="39de57b9-85c0-4fd1-aaac-8ca2b6560ad0" providerId="ADAL" clId="{1B528289-06C2-42C8-A24F-58F9BB1555AF}" dt="2023-11-20T22:58:19.073" v="14663" actId="20577"/>
        <pc:sldMkLst>
          <pc:docMk/>
          <pc:sldMk cId="289548852" sldId="1201"/>
        </pc:sldMkLst>
        <pc:spChg chg="mod">
          <ac:chgData name="Alfred Asterjadhi" userId="39de57b9-85c0-4fd1-aaac-8ca2b6560ad0" providerId="ADAL" clId="{1B528289-06C2-42C8-A24F-58F9BB1555AF}" dt="2023-11-14T21:07:37.823" v="9179" actId="20577"/>
          <ac:spMkLst>
            <pc:docMk/>
            <pc:sldMk cId="289548852" sldId="1201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20T22:58:19.073" v="14663" actId="20577"/>
          <ac:spMkLst>
            <pc:docMk/>
            <pc:sldMk cId="289548852" sldId="1201"/>
            <ac:spMk id="3" creationId="{210A83EB-7F19-8316-9A86-6A36C2FD15D7}"/>
          </ac:spMkLst>
        </pc:spChg>
        <pc:spChg chg="del">
          <ac:chgData name="Alfred Asterjadhi" userId="39de57b9-85c0-4fd1-aaac-8ca2b6560ad0" providerId="ADAL" clId="{1B528289-06C2-42C8-A24F-58F9BB1555AF}" dt="2023-11-14T19:43:36.278" v="9050" actId="478"/>
          <ac:spMkLst>
            <pc:docMk/>
            <pc:sldMk cId="289548852" sldId="1201"/>
            <ac:spMk id="8" creationId="{E6031D3C-0C04-0B52-569D-E3CB20F7F978}"/>
          </ac:spMkLst>
        </pc:spChg>
      </pc:sldChg>
      <pc:sldChg chg="modSp add mod">
        <pc:chgData name="Alfred Asterjadhi" userId="39de57b9-85c0-4fd1-aaac-8ca2b6560ad0" providerId="ADAL" clId="{1B528289-06C2-42C8-A24F-58F9BB1555AF}" dt="2023-11-15T00:28:22.302" v="9455"/>
        <pc:sldMkLst>
          <pc:docMk/>
          <pc:sldMk cId="3308748095" sldId="1202"/>
        </pc:sldMkLst>
        <pc:spChg chg="mod">
          <ac:chgData name="Alfred Asterjadhi" userId="39de57b9-85c0-4fd1-aaac-8ca2b6560ad0" providerId="ADAL" clId="{1B528289-06C2-42C8-A24F-58F9BB1555AF}" dt="2023-11-14T18:40:33.067" v="8372" actId="20577"/>
          <ac:spMkLst>
            <pc:docMk/>
            <pc:sldMk cId="3308748095" sldId="1202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28:22.302" v="9455"/>
          <ac:spMkLst>
            <pc:docMk/>
            <pc:sldMk cId="3308748095" sldId="12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5T00:30:09.003" v="9519"/>
        <pc:sldMkLst>
          <pc:docMk/>
          <pc:sldMk cId="1129242166" sldId="1203"/>
        </pc:sldMkLst>
        <pc:spChg chg="mod">
          <ac:chgData name="Alfred Asterjadhi" userId="39de57b9-85c0-4fd1-aaac-8ca2b6560ad0" providerId="ADAL" clId="{1B528289-06C2-42C8-A24F-58F9BB1555AF}" dt="2023-11-14T21:07:25.017" v="9173" actId="20577"/>
          <ac:spMkLst>
            <pc:docMk/>
            <pc:sldMk cId="1129242166" sldId="1203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30:09.003" v="9519"/>
          <ac:spMkLst>
            <pc:docMk/>
            <pc:sldMk cId="1129242166" sldId="120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5T00:31:10.472" v="9554"/>
        <pc:sldMkLst>
          <pc:docMk/>
          <pc:sldMk cId="1255890623" sldId="1204"/>
        </pc:sldMkLst>
        <pc:spChg chg="mod">
          <ac:chgData name="Alfred Asterjadhi" userId="39de57b9-85c0-4fd1-aaac-8ca2b6560ad0" providerId="ADAL" clId="{1B528289-06C2-42C8-A24F-58F9BB1555AF}" dt="2023-11-14T21:07:27.160" v="9174" actId="20577"/>
          <ac:spMkLst>
            <pc:docMk/>
            <pc:sldMk cId="1255890623" sldId="120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31:10.472" v="9554"/>
          <ac:spMkLst>
            <pc:docMk/>
            <pc:sldMk cId="1255890623" sldId="120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5T00:33:08.747" v="9590"/>
        <pc:sldMkLst>
          <pc:docMk/>
          <pc:sldMk cId="2376012404" sldId="1205"/>
        </pc:sldMkLst>
        <pc:spChg chg="mod">
          <ac:chgData name="Alfred Asterjadhi" userId="39de57b9-85c0-4fd1-aaac-8ca2b6560ad0" providerId="ADAL" clId="{1B528289-06C2-42C8-A24F-58F9BB1555AF}" dt="2023-11-14T21:07:30.022" v="9175" actId="20577"/>
          <ac:spMkLst>
            <pc:docMk/>
            <pc:sldMk cId="2376012404" sldId="1205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33:08.747" v="9590"/>
          <ac:spMkLst>
            <pc:docMk/>
            <pc:sldMk cId="2376012404" sldId="120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5T00:36:00.017" v="9659"/>
        <pc:sldMkLst>
          <pc:docMk/>
          <pc:sldMk cId="3795728346" sldId="1206"/>
        </pc:sldMkLst>
        <pc:spChg chg="mod">
          <ac:chgData name="Alfred Asterjadhi" userId="39de57b9-85c0-4fd1-aaac-8ca2b6560ad0" providerId="ADAL" clId="{1B528289-06C2-42C8-A24F-58F9BB1555AF}" dt="2023-11-14T21:07:35.089" v="9178" actId="20577"/>
          <ac:spMkLst>
            <pc:docMk/>
            <pc:sldMk cId="3795728346" sldId="1206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1-14T19:43:10.962" v="9046"/>
          <ac:spMkLst>
            <pc:docMk/>
            <pc:sldMk cId="3795728346" sldId="1206"/>
            <ac:spMk id="6" creationId="{B63EF7E7-1362-4206-B209-115D49A6AA5A}"/>
          </ac:spMkLst>
        </pc:spChg>
        <pc:spChg chg="mod">
          <ac:chgData name="Alfred Asterjadhi" userId="39de57b9-85c0-4fd1-aaac-8ca2b6560ad0" providerId="ADAL" clId="{1B528289-06C2-42C8-A24F-58F9BB1555AF}" dt="2023-11-15T00:36:00.017" v="9659"/>
          <ac:spMkLst>
            <pc:docMk/>
            <pc:sldMk cId="3795728346" sldId="1206"/>
            <ac:spMk id="10" creationId="{99A414B4-2CCE-47B7-A036-CF3630BA2538}"/>
          </ac:spMkLst>
        </pc:spChg>
      </pc:sldChg>
      <pc:sldChg chg="new del">
        <pc:chgData name="Alfred Asterjadhi" userId="39de57b9-85c0-4fd1-aaac-8ca2b6560ad0" providerId="ADAL" clId="{1B528289-06C2-42C8-A24F-58F9BB1555AF}" dt="2023-11-14T19:43:03.645" v="9045" actId="47"/>
        <pc:sldMkLst>
          <pc:docMk/>
          <pc:sldMk cId="1730964778" sldId="1207"/>
        </pc:sldMkLst>
      </pc:sldChg>
      <pc:sldChg chg="modSp add mod">
        <pc:chgData name="Alfred Asterjadhi" userId="39de57b9-85c0-4fd1-aaac-8ca2b6560ad0" providerId="ADAL" clId="{1B528289-06C2-42C8-A24F-58F9BB1555AF}" dt="2023-11-15T00:34:49.977" v="9626"/>
        <pc:sldMkLst>
          <pc:docMk/>
          <pc:sldMk cId="3816966977" sldId="1208"/>
        </pc:sldMkLst>
        <pc:spChg chg="mod">
          <ac:chgData name="Alfred Asterjadhi" userId="39de57b9-85c0-4fd1-aaac-8ca2b6560ad0" providerId="ADAL" clId="{1B528289-06C2-42C8-A24F-58F9BB1555AF}" dt="2023-11-14T21:07:32.097" v="9176" actId="20577"/>
          <ac:spMkLst>
            <pc:docMk/>
            <pc:sldMk cId="3816966977" sldId="1208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34:49.977" v="9626"/>
          <ac:spMkLst>
            <pc:docMk/>
            <pc:sldMk cId="3816966977" sldId="1208"/>
            <ac:spMk id="3" creationId="{93EB16D6-11CB-4092-9D44-C889CC5233EA}"/>
          </ac:spMkLst>
        </pc:spChg>
      </pc:sldChg>
      <pc:sldChg chg="addSp delSp modSp add mod chgLayout">
        <pc:chgData name="Alfred Asterjadhi" userId="39de57b9-85c0-4fd1-aaac-8ca2b6560ad0" providerId="ADAL" clId="{1B528289-06C2-42C8-A24F-58F9BB1555AF}" dt="2023-11-15T00:52:16.404" v="9865" actId="403"/>
        <pc:sldMkLst>
          <pc:docMk/>
          <pc:sldMk cId="1937277896" sldId="1209"/>
        </pc:sldMkLst>
        <pc:spChg chg="mod ord">
          <ac:chgData name="Alfred Asterjadhi" userId="39de57b9-85c0-4fd1-aaac-8ca2b6560ad0" providerId="ADAL" clId="{1B528289-06C2-42C8-A24F-58F9BB1555AF}" dt="2023-11-14T21:07:42.364" v="9181" actId="20577"/>
          <ac:spMkLst>
            <pc:docMk/>
            <pc:sldMk cId="1937277896" sldId="1209"/>
            <ac:spMk id="2" creationId="{C1F2ACA2-143F-F972-FAA0-D80FD6A0CB3D}"/>
          </ac:spMkLst>
        </pc:spChg>
        <pc:spChg chg="mod ord">
          <ac:chgData name="Alfred Asterjadhi" userId="39de57b9-85c0-4fd1-aaac-8ca2b6560ad0" providerId="ADAL" clId="{1B528289-06C2-42C8-A24F-58F9BB1555AF}" dt="2023-11-15T00:52:16.404" v="9865" actId="403"/>
          <ac:spMkLst>
            <pc:docMk/>
            <pc:sldMk cId="1937277896" sldId="1209"/>
            <ac:spMk id="3" creationId="{210A83EB-7F19-8316-9A86-6A36C2FD15D7}"/>
          </ac:spMkLst>
        </pc:spChg>
        <pc:spChg chg="mod or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4" creationId="{1A9B7B6E-5DD2-D535-C7FC-E5E993BA2FF7}"/>
          </ac:spMkLst>
        </pc:spChg>
        <pc:spChg chg="mod or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5" creationId="{AA55E36C-2FDD-319E-917F-8646A5A80D6E}"/>
          </ac:spMkLst>
        </pc:spChg>
        <pc:spChg chg="mod or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6" creationId="{1E7EBDE1-A512-1C26-8970-3FB65AC5A522}"/>
          </ac:spMkLst>
        </pc:spChg>
        <pc:spChg chg="add del mo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7" creationId="{1050EB1A-A26C-EA51-4282-9B2C5793750F}"/>
          </ac:spMkLst>
        </pc:spChg>
        <pc:spChg chg="add del mo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8" creationId="{E3BA0287-45B2-383E-8326-E77CEBA661EF}"/>
          </ac:spMkLst>
        </pc:spChg>
        <pc:spChg chg="add del mo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9" creationId="{2DFE2DE9-9097-F140-F674-ABBDB2A40921}"/>
          </ac:spMkLst>
        </pc:spChg>
        <pc:spChg chg="add del mo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10" creationId="{C63BA620-5AD1-487D-6295-54B0F5CB7A29}"/>
          </ac:spMkLst>
        </pc:spChg>
        <pc:spChg chg="add del mo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11" creationId="{B79F9CC6-2187-4DEF-28B8-71B848E7CDE0}"/>
          </ac:spMkLst>
        </pc:spChg>
      </pc:sldChg>
      <pc:sldChg chg="modSp add mod">
        <pc:chgData name="Alfred Asterjadhi" userId="39de57b9-85c0-4fd1-aaac-8ca2b6560ad0" providerId="ADAL" clId="{1B528289-06C2-42C8-A24F-58F9BB1555AF}" dt="2023-11-15T00:29:18.280" v="9490"/>
        <pc:sldMkLst>
          <pc:docMk/>
          <pc:sldMk cId="1925170031" sldId="1210"/>
        </pc:sldMkLst>
        <pc:spChg chg="mod">
          <ac:chgData name="Alfred Asterjadhi" userId="39de57b9-85c0-4fd1-aaac-8ca2b6560ad0" providerId="ADAL" clId="{1B528289-06C2-42C8-A24F-58F9BB1555AF}" dt="2023-11-14T21:05:34.530" v="9128" actId="20577"/>
          <ac:spMkLst>
            <pc:docMk/>
            <pc:sldMk cId="1925170031" sldId="1210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29:18.280" v="9490"/>
          <ac:spMkLst>
            <pc:docMk/>
            <pc:sldMk cId="1925170031" sldId="121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1B528289-06C2-42C8-A24F-58F9BB1555AF}" dt="2023-11-14T21:05:20.932" v="9123" actId="47"/>
        <pc:sldMkLst>
          <pc:docMk/>
          <pc:sldMk cId="3563203001" sldId="1210"/>
        </pc:sldMkLst>
        <pc:spChg chg="mod">
          <ac:chgData name="Alfred Asterjadhi" userId="39de57b9-85c0-4fd1-aaac-8ca2b6560ad0" providerId="ADAL" clId="{1B528289-06C2-42C8-A24F-58F9BB1555AF}" dt="2023-11-14T21:05:17.069" v="9122" actId="20577"/>
          <ac:spMkLst>
            <pc:docMk/>
            <pc:sldMk cId="3563203001" sldId="1210"/>
            <ac:spMk id="2" creationId="{49510D9F-7498-4603-98A7-A6DB1EDD560E}"/>
          </ac:spMkLst>
        </pc:spChg>
      </pc:sldChg>
      <pc:sldChg chg="modSp add mod">
        <pc:chgData name="Alfred Asterjadhi" userId="39de57b9-85c0-4fd1-aaac-8ca2b6560ad0" providerId="ADAL" clId="{1B528289-06C2-42C8-A24F-58F9BB1555AF}" dt="2023-11-16T16:28:55.785" v="10508" actId="20577"/>
        <pc:sldMkLst>
          <pc:docMk/>
          <pc:sldMk cId="877190960" sldId="1211"/>
        </pc:sldMkLst>
        <pc:spChg chg="mod">
          <ac:chgData name="Alfred Asterjadhi" userId="39de57b9-85c0-4fd1-aaac-8ca2b6560ad0" providerId="ADAL" clId="{1B528289-06C2-42C8-A24F-58F9BB1555AF}" dt="2023-11-16T16:28:55.785" v="10508" actId="20577"/>
          <ac:spMkLst>
            <pc:docMk/>
            <pc:sldMk cId="877190960" sldId="121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1B528289-06C2-42C8-A24F-58F9BB1555AF}" dt="2023-11-16T19:06:30.138" v="12046" actId="207"/>
        <pc:sldMkLst>
          <pc:docMk/>
          <pc:sldMk cId="2927811413" sldId="1212"/>
        </pc:sldMkLst>
        <pc:spChg chg="mod">
          <ac:chgData name="Alfred Asterjadhi" userId="39de57b9-85c0-4fd1-aaac-8ca2b6560ad0" providerId="ADAL" clId="{1B528289-06C2-42C8-A24F-58F9BB1555AF}" dt="2023-11-15T03:45:13.821" v="10110" actId="20577"/>
          <ac:spMkLst>
            <pc:docMk/>
            <pc:sldMk cId="2927811413" sldId="1212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19:06:30.138" v="12046" actId="207"/>
          <ac:spMkLst>
            <pc:docMk/>
            <pc:sldMk cId="2927811413" sldId="1212"/>
            <ac:spMk id="3" creationId="{93EB16D6-11CB-4092-9D44-C889CC5233EA}"/>
          </ac:spMkLst>
        </pc:spChg>
      </pc:sldChg>
      <pc:sldChg chg="modSp new del mod">
        <pc:chgData name="Alfred Asterjadhi" userId="39de57b9-85c0-4fd1-aaac-8ca2b6560ad0" providerId="ADAL" clId="{1B528289-06C2-42C8-A24F-58F9BB1555AF}" dt="2023-11-15T05:29:17.178" v="10236" actId="47"/>
        <pc:sldMkLst>
          <pc:docMk/>
          <pc:sldMk cId="398835603" sldId="1213"/>
        </pc:sldMkLst>
        <pc:spChg chg="mod">
          <ac:chgData name="Alfred Asterjadhi" userId="39de57b9-85c0-4fd1-aaac-8ca2b6560ad0" providerId="ADAL" clId="{1B528289-06C2-42C8-A24F-58F9BB1555AF}" dt="2023-11-15T03:44:33.209" v="10108" actId="20577"/>
          <ac:spMkLst>
            <pc:docMk/>
            <pc:sldMk cId="398835603" sldId="1213"/>
            <ac:spMk id="2" creationId="{D582794C-1BBF-2546-BD64-5BE647DCBA67}"/>
          </ac:spMkLst>
        </pc:spChg>
      </pc:sldChg>
      <pc:sldChg chg="modSp add mod">
        <pc:chgData name="Alfred Asterjadhi" userId="39de57b9-85c0-4fd1-aaac-8ca2b6560ad0" providerId="ADAL" clId="{1B528289-06C2-42C8-A24F-58F9BB1555AF}" dt="2023-11-16T19:07:41.786" v="12067"/>
        <pc:sldMkLst>
          <pc:docMk/>
          <pc:sldMk cId="1885269386" sldId="1214"/>
        </pc:sldMkLst>
        <pc:spChg chg="mod">
          <ac:chgData name="Alfred Asterjadhi" userId="39de57b9-85c0-4fd1-aaac-8ca2b6560ad0" providerId="ADAL" clId="{1B528289-06C2-42C8-A24F-58F9BB1555AF}" dt="2023-11-15T03:46:47.600" v="10169" actId="20577"/>
          <ac:spMkLst>
            <pc:docMk/>
            <pc:sldMk cId="1885269386" sldId="121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19:07:41.786" v="12067"/>
          <ac:spMkLst>
            <pc:docMk/>
            <pc:sldMk cId="1885269386" sldId="121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6T19:08:47.983" v="12105" actId="20577"/>
        <pc:sldMkLst>
          <pc:docMk/>
          <pc:sldMk cId="426610153" sldId="1215"/>
        </pc:sldMkLst>
        <pc:spChg chg="mod">
          <ac:chgData name="Alfred Asterjadhi" userId="39de57b9-85c0-4fd1-aaac-8ca2b6560ad0" providerId="ADAL" clId="{1B528289-06C2-42C8-A24F-58F9BB1555AF}" dt="2023-11-15T05:27:24.247" v="10182" actId="20577"/>
          <ac:spMkLst>
            <pc:docMk/>
            <pc:sldMk cId="426610153" sldId="1215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19:08:47.983" v="12105" actId="20577"/>
          <ac:spMkLst>
            <pc:docMk/>
            <pc:sldMk cId="426610153" sldId="121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6T19:10:08.382" v="12136"/>
        <pc:sldMkLst>
          <pc:docMk/>
          <pc:sldMk cId="1165775207" sldId="1216"/>
        </pc:sldMkLst>
        <pc:spChg chg="mod">
          <ac:chgData name="Alfred Asterjadhi" userId="39de57b9-85c0-4fd1-aaac-8ca2b6560ad0" providerId="ADAL" clId="{1B528289-06C2-42C8-A24F-58F9BB1555AF}" dt="2023-11-15T05:30:40.017" v="10275" actId="20577"/>
          <ac:spMkLst>
            <pc:docMk/>
            <pc:sldMk cId="1165775207" sldId="1216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19:10:08.382" v="12136"/>
          <ac:spMkLst>
            <pc:docMk/>
            <pc:sldMk cId="1165775207" sldId="121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6T19:12:27.616" v="12176" actId="6549"/>
        <pc:sldMkLst>
          <pc:docMk/>
          <pc:sldMk cId="3404038966" sldId="1217"/>
        </pc:sldMkLst>
        <pc:spChg chg="mod">
          <ac:chgData name="Alfred Asterjadhi" userId="39de57b9-85c0-4fd1-aaac-8ca2b6560ad0" providerId="ADAL" clId="{1B528289-06C2-42C8-A24F-58F9BB1555AF}" dt="2023-11-15T05:31:09.864" v="10282" actId="20577"/>
          <ac:spMkLst>
            <pc:docMk/>
            <pc:sldMk cId="3404038966" sldId="1217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19:12:27.616" v="12176" actId="6549"/>
          <ac:spMkLst>
            <pc:docMk/>
            <pc:sldMk cId="3404038966" sldId="1217"/>
            <ac:spMk id="3" creationId="{93EB16D6-11CB-4092-9D44-C889CC5233EA}"/>
          </ac:spMkLst>
        </pc:spChg>
      </pc:sldChg>
      <pc:sldChg chg="addSp delSp modSp new mod chgLayout">
        <pc:chgData name="Alfred Asterjadhi" userId="39de57b9-85c0-4fd1-aaac-8ca2b6560ad0" providerId="ADAL" clId="{1B528289-06C2-42C8-A24F-58F9BB1555AF}" dt="2023-11-16T19:13:50.528" v="12220" actId="20577"/>
        <pc:sldMkLst>
          <pc:docMk/>
          <pc:sldMk cId="3753172185" sldId="1218"/>
        </pc:sldMkLst>
        <pc:spChg chg="mod or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2" creationId="{FEE33737-E4C5-548B-53F0-2211CA7D5383}"/>
          </ac:spMkLst>
        </pc:spChg>
        <pc:spChg chg="mod ord">
          <ac:chgData name="Alfred Asterjadhi" userId="39de57b9-85c0-4fd1-aaac-8ca2b6560ad0" providerId="ADAL" clId="{1B528289-06C2-42C8-A24F-58F9BB1555AF}" dt="2023-11-16T19:13:50.528" v="12220" actId="20577"/>
          <ac:spMkLst>
            <pc:docMk/>
            <pc:sldMk cId="3753172185" sldId="1218"/>
            <ac:spMk id="3" creationId="{85EAF11E-B259-439F-1055-7CF497A94013}"/>
          </ac:spMkLst>
        </pc:spChg>
        <pc:spChg chg="mod or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4" creationId="{136CB48F-F252-B1AD-0FEB-7D6C95059916}"/>
          </ac:spMkLst>
        </pc:spChg>
        <pc:spChg chg="mod or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5" creationId="{6F2D9678-1A0F-1B4D-BFA4-C261EF43D9C2}"/>
          </ac:spMkLst>
        </pc:spChg>
        <pc:spChg chg="mod or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6" creationId="{777DC438-72EB-9448-C816-97F6A1097B7D}"/>
          </ac:spMkLst>
        </pc:spChg>
        <pc:spChg chg="add del mo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7" creationId="{59F75DE7-FF2D-7DC8-29AA-C02B1C0BE8EF}"/>
          </ac:spMkLst>
        </pc:spChg>
        <pc:spChg chg="add del mo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8" creationId="{64AF9F11-821B-D513-AB4F-5271E308088D}"/>
          </ac:spMkLst>
        </pc:spChg>
        <pc:spChg chg="add del mo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9" creationId="{E1B25A45-20E1-4637-61FF-92EF5BEC0FD3}"/>
          </ac:spMkLst>
        </pc:spChg>
        <pc:spChg chg="add del mo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10" creationId="{ABC4B629-B955-21B4-6D3E-05D205FAF06D}"/>
          </ac:spMkLst>
        </pc:spChg>
        <pc:spChg chg="add del mo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11" creationId="{8E9D52C3-1AB9-7A1B-40ED-6BF82BE96AF6}"/>
          </ac:spMkLst>
        </pc:spChg>
      </pc:sldChg>
      <pc:sldChg chg="modSp add del mod ord">
        <pc:chgData name="Alfred Asterjadhi" userId="39de57b9-85c0-4fd1-aaac-8ca2b6560ad0" providerId="ADAL" clId="{1B528289-06C2-42C8-A24F-58F9BB1555AF}" dt="2023-11-16T22:45:28.745" v="12698" actId="2696"/>
        <pc:sldMkLst>
          <pc:docMk/>
          <pc:sldMk cId="3132389062" sldId="1219"/>
        </pc:sldMkLst>
        <pc:spChg chg="mod">
          <ac:chgData name="Alfred Asterjadhi" userId="39de57b9-85c0-4fd1-aaac-8ca2b6560ad0" providerId="ADAL" clId="{1B528289-06C2-42C8-A24F-58F9BB1555AF}" dt="2023-11-16T17:18:37.535" v="11946" actId="20577"/>
          <ac:spMkLst>
            <pc:docMk/>
            <pc:sldMk cId="3132389062" sldId="1219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1-16T17:03:23.142" v="11072"/>
          <ac:spMkLst>
            <pc:docMk/>
            <pc:sldMk cId="3132389062" sldId="121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1B528289-06C2-42C8-A24F-58F9BB1555AF}" dt="2023-11-17T00:42:24.155" v="14268"/>
        <pc:sldMkLst>
          <pc:docMk/>
          <pc:sldMk cId="4242346691" sldId="1219"/>
        </pc:sldMkLst>
        <pc:spChg chg="mod">
          <ac:chgData name="Alfred Asterjadhi" userId="39de57b9-85c0-4fd1-aaac-8ca2b6560ad0" providerId="ADAL" clId="{1B528289-06C2-42C8-A24F-58F9BB1555AF}" dt="2023-11-17T00:41:37.268" v="14244" actId="20577"/>
          <ac:spMkLst>
            <pc:docMk/>
            <pc:sldMk cId="4242346691" sldId="1219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1-17T00:42:24.155" v="14268"/>
          <ac:spMkLst>
            <pc:docMk/>
            <pc:sldMk cId="4242346691" sldId="1219"/>
            <ac:spMk id="10" creationId="{99A414B4-2CCE-47B7-A036-CF3630BA2538}"/>
          </ac:spMkLst>
        </pc:spChg>
      </pc:sldChg>
      <pc:sldChg chg="modSp new del mod">
        <pc:chgData name="Alfred Asterjadhi" userId="39de57b9-85c0-4fd1-aaac-8ca2b6560ad0" providerId="ADAL" clId="{1B528289-06C2-42C8-A24F-58F9BB1555AF}" dt="2023-11-16T23:12:02.284" v="13410" actId="47"/>
        <pc:sldMkLst>
          <pc:docMk/>
          <pc:sldMk cId="1271931827" sldId="1220"/>
        </pc:sldMkLst>
        <pc:spChg chg="mod">
          <ac:chgData name="Alfred Asterjadhi" userId="39de57b9-85c0-4fd1-aaac-8ca2b6560ad0" providerId="ADAL" clId="{1B528289-06C2-42C8-A24F-58F9BB1555AF}" dt="2023-11-16T01:54:12.084" v="10369"/>
          <ac:spMkLst>
            <pc:docMk/>
            <pc:sldMk cId="1271931827" sldId="1220"/>
            <ac:spMk id="2" creationId="{76165AE3-9407-C925-AF8C-54CF0BC39031}"/>
          </ac:spMkLst>
        </pc:spChg>
        <pc:spChg chg="mod">
          <ac:chgData name="Alfred Asterjadhi" userId="39de57b9-85c0-4fd1-aaac-8ca2b6560ad0" providerId="ADAL" clId="{1B528289-06C2-42C8-A24F-58F9BB1555AF}" dt="2023-11-16T23:10:49.652" v="13374" actId="404"/>
          <ac:spMkLst>
            <pc:docMk/>
            <pc:sldMk cId="1271931827" sldId="1220"/>
            <ac:spMk id="3" creationId="{6E80D5FA-5769-E158-943D-C7BB2E657EF0}"/>
          </ac:spMkLst>
        </pc:spChg>
      </pc:sldChg>
      <pc:sldChg chg="modSp new del mod">
        <pc:chgData name="Alfred Asterjadhi" userId="39de57b9-85c0-4fd1-aaac-8ca2b6560ad0" providerId="ADAL" clId="{1B528289-06C2-42C8-A24F-58F9BB1555AF}" dt="2023-11-16T23:14:03.743" v="13616" actId="47"/>
        <pc:sldMkLst>
          <pc:docMk/>
          <pc:sldMk cId="3692235904" sldId="1221"/>
        </pc:sldMkLst>
        <pc:spChg chg="mod">
          <ac:chgData name="Alfred Asterjadhi" userId="39de57b9-85c0-4fd1-aaac-8ca2b6560ad0" providerId="ADAL" clId="{1B528289-06C2-42C8-A24F-58F9BB1555AF}" dt="2023-11-16T23:12:10.781" v="13428" actId="20577"/>
          <ac:spMkLst>
            <pc:docMk/>
            <pc:sldMk cId="3692235904" sldId="1221"/>
            <ac:spMk id="2" creationId="{87C10D0F-C44C-7E61-C002-AD9110FB59C6}"/>
          </ac:spMkLst>
        </pc:spChg>
        <pc:spChg chg="mod">
          <ac:chgData name="Alfred Asterjadhi" userId="39de57b9-85c0-4fd1-aaac-8ca2b6560ad0" providerId="ADAL" clId="{1B528289-06C2-42C8-A24F-58F9BB1555AF}" dt="2023-11-16T01:56:35.771" v="10396"/>
          <ac:spMkLst>
            <pc:docMk/>
            <pc:sldMk cId="3692235904" sldId="1221"/>
            <ac:spMk id="3" creationId="{61B0F4BF-BA2A-F8D4-8691-9B91D32FBA6B}"/>
          </ac:spMkLst>
        </pc:spChg>
      </pc:sldChg>
      <pc:sldChg chg="addSp delSp modSp new mod chgLayout">
        <pc:chgData name="Alfred Asterjadhi" userId="39de57b9-85c0-4fd1-aaac-8ca2b6560ad0" providerId="ADAL" clId="{1B528289-06C2-42C8-A24F-58F9BB1555AF}" dt="2023-11-20T23:14:02.367" v="14889"/>
        <pc:sldMkLst>
          <pc:docMk/>
          <pc:sldMk cId="556104135" sldId="1222"/>
        </pc:sldMkLst>
        <pc:spChg chg="mod ord">
          <ac:chgData name="Alfred Asterjadhi" userId="39de57b9-85c0-4fd1-aaac-8ca2b6560ad0" providerId="ADAL" clId="{1B528289-06C2-42C8-A24F-58F9BB1555AF}" dt="2023-11-17T01:03:53.673" v="14352" actId="20577"/>
          <ac:spMkLst>
            <pc:docMk/>
            <pc:sldMk cId="556104135" sldId="1222"/>
            <ac:spMk id="2" creationId="{3CC8A9EE-CB07-90CD-AA14-7481A2A6B190}"/>
          </ac:spMkLst>
        </pc:spChg>
        <pc:spChg chg="mod ord">
          <ac:chgData name="Alfred Asterjadhi" userId="39de57b9-85c0-4fd1-aaac-8ca2b6560ad0" providerId="ADAL" clId="{1B528289-06C2-42C8-A24F-58F9BB1555AF}" dt="2023-11-20T23:10:08.593" v="14820" actId="20577"/>
          <ac:spMkLst>
            <pc:docMk/>
            <pc:sldMk cId="556104135" sldId="1222"/>
            <ac:spMk id="3" creationId="{D0FDBD81-203D-292A-3789-C78680F4ADE9}"/>
          </ac:spMkLst>
        </pc:spChg>
        <pc:spChg chg="mod ord">
          <ac:chgData name="Alfred Asterjadhi" userId="39de57b9-85c0-4fd1-aaac-8ca2b6560ad0" providerId="ADAL" clId="{1B528289-06C2-42C8-A24F-58F9BB1555AF}" dt="2023-11-16T23:14:18.242" v="13622" actId="6264"/>
          <ac:spMkLst>
            <pc:docMk/>
            <pc:sldMk cId="556104135" sldId="1222"/>
            <ac:spMk id="4" creationId="{67D5D280-1561-860C-CF5B-63C7CD2234C1}"/>
          </ac:spMkLst>
        </pc:spChg>
        <pc:spChg chg="mod ord">
          <ac:chgData name="Alfred Asterjadhi" userId="39de57b9-85c0-4fd1-aaac-8ca2b6560ad0" providerId="ADAL" clId="{1B528289-06C2-42C8-A24F-58F9BB1555AF}" dt="2023-11-16T23:14:18.242" v="13622" actId="6264"/>
          <ac:spMkLst>
            <pc:docMk/>
            <pc:sldMk cId="556104135" sldId="1222"/>
            <ac:spMk id="5" creationId="{0C2EB475-6048-C3B2-260C-D158B14875ED}"/>
          </ac:spMkLst>
        </pc:spChg>
        <pc:spChg chg="mod ord">
          <ac:chgData name="Alfred Asterjadhi" userId="39de57b9-85c0-4fd1-aaac-8ca2b6560ad0" providerId="ADAL" clId="{1B528289-06C2-42C8-A24F-58F9BB1555AF}" dt="2023-11-20T23:14:02.367" v="14889"/>
          <ac:spMkLst>
            <pc:docMk/>
            <pc:sldMk cId="556104135" sldId="1222"/>
            <ac:spMk id="6" creationId="{0CA8FE90-E7AB-7743-EA77-3DBAC4CBC1B5}"/>
          </ac:spMkLst>
        </pc:spChg>
        <pc:spChg chg="add del mod">
          <ac:chgData name="Alfred Asterjadhi" userId="39de57b9-85c0-4fd1-aaac-8ca2b6560ad0" providerId="ADAL" clId="{1B528289-06C2-42C8-A24F-58F9BB1555AF}" dt="2023-11-16T23:14:16.190" v="13621" actId="6264"/>
          <ac:spMkLst>
            <pc:docMk/>
            <pc:sldMk cId="556104135" sldId="1222"/>
            <ac:spMk id="7" creationId="{D500BB78-402F-2695-6881-C6DE5323FF0B}"/>
          </ac:spMkLst>
        </pc:spChg>
        <pc:spChg chg="add del mod">
          <ac:chgData name="Alfred Asterjadhi" userId="39de57b9-85c0-4fd1-aaac-8ca2b6560ad0" providerId="ADAL" clId="{1B528289-06C2-42C8-A24F-58F9BB1555AF}" dt="2023-11-16T23:14:16.190" v="13621" actId="6264"/>
          <ac:spMkLst>
            <pc:docMk/>
            <pc:sldMk cId="556104135" sldId="1222"/>
            <ac:spMk id="8" creationId="{6CEA30F3-3313-E390-3F52-535AEB7DF8F2}"/>
          </ac:spMkLst>
        </pc:spChg>
        <pc:spChg chg="add del mod">
          <ac:chgData name="Alfred Asterjadhi" userId="39de57b9-85c0-4fd1-aaac-8ca2b6560ad0" providerId="ADAL" clId="{1B528289-06C2-42C8-A24F-58F9BB1555AF}" dt="2023-11-16T23:14:16.190" v="13621" actId="6264"/>
          <ac:spMkLst>
            <pc:docMk/>
            <pc:sldMk cId="556104135" sldId="1222"/>
            <ac:spMk id="9" creationId="{531A37C2-E74B-1E27-EE0A-491F5DCED2AB}"/>
          </ac:spMkLst>
        </pc:spChg>
        <pc:spChg chg="add del mod">
          <ac:chgData name="Alfred Asterjadhi" userId="39de57b9-85c0-4fd1-aaac-8ca2b6560ad0" providerId="ADAL" clId="{1B528289-06C2-42C8-A24F-58F9BB1555AF}" dt="2023-11-16T23:14:16.190" v="13621" actId="6264"/>
          <ac:spMkLst>
            <pc:docMk/>
            <pc:sldMk cId="556104135" sldId="1222"/>
            <ac:spMk id="10" creationId="{C6442FEE-9BAA-E4AA-A5E5-52B1DE0F1509}"/>
          </ac:spMkLst>
        </pc:spChg>
        <pc:spChg chg="add del mod">
          <ac:chgData name="Alfred Asterjadhi" userId="39de57b9-85c0-4fd1-aaac-8ca2b6560ad0" providerId="ADAL" clId="{1B528289-06C2-42C8-A24F-58F9BB1555AF}" dt="2023-11-16T23:14:16.190" v="13621" actId="6264"/>
          <ac:spMkLst>
            <pc:docMk/>
            <pc:sldMk cId="556104135" sldId="1222"/>
            <ac:spMk id="11" creationId="{E8A90113-0AB7-280D-55A9-40171F0B13E2}"/>
          </ac:spMkLst>
        </pc:spChg>
        <pc:spChg chg="add del mod">
          <ac:chgData name="Alfred Asterjadhi" userId="39de57b9-85c0-4fd1-aaac-8ca2b6560ad0" providerId="ADAL" clId="{1B528289-06C2-42C8-A24F-58F9BB1555AF}" dt="2023-11-16T23:14:18.242" v="13622" actId="6264"/>
          <ac:spMkLst>
            <pc:docMk/>
            <pc:sldMk cId="556104135" sldId="1222"/>
            <ac:spMk id="12" creationId="{4C27512B-A56C-CDF2-6682-FF337A83A3F1}"/>
          </ac:spMkLst>
        </pc:spChg>
        <pc:spChg chg="add del mod">
          <ac:chgData name="Alfred Asterjadhi" userId="39de57b9-85c0-4fd1-aaac-8ca2b6560ad0" providerId="ADAL" clId="{1B528289-06C2-42C8-A24F-58F9BB1555AF}" dt="2023-11-16T23:14:18.242" v="13622" actId="6264"/>
          <ac:spMkLst>
            <pc:docMk/>
            <pc:sldMk cId="556104135" sldId="1222"/>
            <ac:spMk id="13" creationId="{A8B19338-7B68-C2DD-18E9-99A25493760D}"/>
          </ac:spMkLst>
        </pc:spChg>
        <pc:spChg chg="add del mod">
          <ac:chgData name="Alfred Asterjadhi" userId="39de57b9-85c0-4fd1-aaac-8ca2b6560ad0" providerId="ADAL" clId="{1B528289-06C2-42C8-A24F-58F9BB1555AF}" dt="2023-11-16T23:14:18.242" v="13622" actId="6264"/>
          <ac:spMkLst>
            <pc:docMk/>
            <pc:sldMk cId="556104135" sldId="1222"/>
            <ac:spMk id="14" creationId="{FF224E6A-5739-B268-77BB-83656961AF94}"/>
          </ac:spMkLst>
        </pc:spChg>
        <pc:spChg chg="add del mod">
          <ac:chgData name="Alfred Asterjadhi" userId="39de57b9-85c0-4fd1-aaac-8ca2b6560ad0" providerId="ADAL" clId="{1B528289-06C2-42C8-A24F-58F9BB1555AF}" dt="2023-11-16T23:14:18.242" v="13622" actId="6264"/>
          <ac:spMkLst>
            <pc:docMk/>
            <pc:sldMk cId="556104135" sldId="1222"/>
            <ac:spMk id="15" creationId="{57EA7506-DA8C-CBCA-0EC5-98BA8AEA9716}"/>
          </ac:spMkLst>
        </pc:spChg>
        <pc:spChg chg="add del mod">
          <ac:chgData name="Alfred Asterjadhi" userId="39de57b9-85c0-4fd1-aaac-8ca2b6560ad0" providerId="ADAL" clId="{1B528289-06C2-42C8-A24F-58F9BB1555AF}" dt="2023-11-16T23:14:18.242" v="13622" actId="6264"/>
          <ac:spMkLst>
            <pc:docMk/>
            <pc:sldMk cId="556104135" sldId="1222"/>
            <ac:spMk id="16" creationId="{E0D8538C-CF59-A385-F668-EEA15DC4DE67}"/>
          </ac:spMkLst>
        </pc:spChg>
      </pc:sldChg>
      <pc:sldChg chg="add">
        <pc:chgData name="Alfred Asterjadhi" userId="39de57b9-85c0-4fd1-aaac-8ca2b6560ad0" providerId="ADAL" clId="{1B528289-06C2-42C8-A24F-58F9BB1555AF}" dt="2023-11-16T16:29:03.545" v="10509"/>
        <pc:sldMkLst>
          <pc:docMk/>
          <pc:sldMk cId="3405132131" sldId="1223"/>
        </pc:sldMkLst>
      </pc:sldChg>
      <pc:sldChg chg="addSp delSp modSp add mod">
        <pc:chgData name="Alfred Asterjadhi" userId="39de57b9-85c0-4fd1-aaac-8ca2b6560ad0" providerId="ADAL" clId="{1B528289-06C2-42C8-A24F-58F9BB1555AF}" dt="2023-11-16T19:59:13.696" v="12697"/>
        <pc:sldMkLst>
          <pc:docMk/>
          <pc:sldMk cId="526755289" sldId="1224"/>
        </pc:sldMkLst>
        <pc:spChg chg="mod">
          <ac:chgData name="Alfred Asterjadhi" userId="39de57b9-85c0-4fd1-aaac-8ca2b6560ad0" providerId="ADAL" clId="{1B528289-06C2-42C8-A24F-58F9BB1555AF}" dt="2023-11-16T17:18:32.892" v="11945" actId="20577"/>
          <ac:spMkLst>
            <pc:docMk/>
            <pc:sldMk cId="526755289" sldId="122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19:59:13.696" v="12697"/>
          <ac:spMkLst>
            <pc:docMk/>
            <pc:sldMk cId="526755289" sldId="1224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1B528289-06C2-42C8-A24F-58F9BB1555AF}" dt="2023-11-16T17:04:55.627" v="11074"/>
          <ac:graphicFrameMkLst>
            <pc:docMk/>
            <pc:sldMk cId="526755289" sldId="1224"/>
            <ac:graphicFrameMk id="7" creationId="{5F2BF500-2225-FC0D-8380-E34D1C6003A4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06:20.990" v="11141"/>
          <ac:graphicFrameMkLst>
            <pc:docMk/>
            <pc:sldMk cId="526755289" sldId="1224"/>
            <ac:graphicFrameMk id="8" creationId="{57BAE94B-61A6-1F36-2D40-60C23E5A9F1B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06:49.153" v="11155"/>
          <ac:graphicFrameMkLst>
            <pc:docMk/>
            <pc:sldMk cId="526755289" sldId="1224"/>
            <ac:graphicFrameMk id="9" creationId="{EF4ADE94-0957-5D0D-EE10-51DCF15784BD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07:54.345" v="11232"/>
          <ac:graphicFrameMkLst>
            <pc:docMk/>
            <pc:sldMk cId="526755289" sldId="1224"/>
            <ac:graphicFrameMk id="10" creationId="{51EE3C81-ECB5-0B67-FD78-9F435456A243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09:43.185" v="11511"/>
          <ac:graphicFrameMkLst>
            <pc:docMk/>
            <pc:sldMk cId="526755289" sldId="1224"/>
            <ac:graphicFrameMk id="11" creationId="{24015009-6BA9-85E6-63F0-60ED0CDB72D5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10:25.378" v="11544"/>
          <ac:graphicFrameMkLst>
            <pc:docMk/>
            <pc:sldMk cId="526755289" sldId="1224"/>
            <ac:graphicFrameMk id="12" creationId="{F8C2EE1E-33D0-8400-E9FB-E13EA6E8A82B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11:09.488" v="11590"/>
          <ac:graphicFrameMkLst>
            <pc:docMk/>
            <pc:sldMk cId="526755289" sldId="1224"/>
            <ac:graphicFrameMk id="13" creationId="{91CCF8DB-C874-2159-72F0-DB9E2DC9FAAC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12:02.061" v="11644"/>
          <ac:graphicFrameMkLst>
            <pc:docMk/>
            <pc:sldMk cId="526755289" sldId="1224"/>
            <ac:graphicFrameMk id="14" creationId="{77440EAE-4C9C-7E0C-A8AB-E41C46286CDA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12:47.524" v="11691"/>
          <ac:graphicFrameMkLst>
            <pc:docMk/>
            <pc:sldMk cId="526755289" sldId="1224"/>
            <ac:graphicFrameMk id="15" creationId="{9EBEF8D1-0696-320A-8A2A-9F632E232081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14:23.621" v="11761"/>
          <ac:graphicFrameMkLst>
            <pc:docMk/>
            <pc:sldMk cId="526755289" sldId="1224"/>
            <ac:graphicFrameMk id="16" creationId="{63B68E2B-AE15-3709-0CCA-785EE5CDA8E6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15:41.320" v="11819"/>
          <ac:graphicFrameMkLst>
            <pc:docMk/>
            <pc:sldMk cId="526755289" sldId="1224"/>
            <ac:graphicFrameMk id="17" creationId="{B9AD973E-A401-ABC2-D6AE-8736F95D7854}"/>
          </ac:graphicFrameMkLst>
        </pc:graphicFrameChg>
      </pc:sldChg>
      <pc:sldChg chg="add del">
        <pc:chgData name="Alfred Asterjadhi" userId="39de57b9-85c0-4fd1-aaac-8ca2b6560ad0" providerId="ADAL" clId="{1B528289-06C2-42C8-A24F-58F9BB1555AF}" dt="2023-11-16T17:02:28.077" v="11063"/>
        <pc:sldMkLst>
          <pc:docMk/>
          <pc:sldMk cId="703813874" sldId="1224"/>
        </pc:sldMkLst>
      </pc:sldChg>
      <pc:sldChg chg="modSp add del mod">
        <pc:chgData name="Alfred Asterjadhi" userId="39de57b9-85c0-4fd1-aaac-8ca2b6560ad0" providerId="ADAL" clId="{1B528289-06C2-42C8-A24F-58F9BB1555AF}" dt="2023-11-16T17:01:57.362" v="11055" actId="2696"/>
        <pc:sldMkLst>
          <pc:docMk/>
          <pc:sldMk cId="1187523461" sldId="1224"/>
        </pc:sldMkLst>
        <pc:spChg chg="mod">
          <ac:chgData name="Alfred Asterjadhi" userId="39de57b9-85c0-4fd1-aaac-8ca2b6560ad0" providerId="ADAL" clId="{1B528289-06C2-42C8-A24F-58F9BB1555AF}" dt="2023-11-16T16:31:15.239" v="10536" actId="207"/>
          <ac:spMkLst>
            <pc:docMk/>
            <pc:sldMk cId="1187523461" sldId="122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16:31:09.129" v="10535" actId="6549"/>
          <ac:spMkLst>
            <pc:docMk/>
            <pc:sldMk cId="1187523461" sldId="1224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1B528289-06C2-42C8-A24F-58F9BB1555AF}" dt="2023-11-16T16:30:11.016" v="10515"/>
        <pc:sldMkLst>
          <pc:docMk/>
          <pc:sldMk cId="1266615025" sldId="1224"/>
        </pc:sldMkLst>
      </pc:sldChg>
      <pc:sldChg chg="add del">
        <pc:chgData name="Alfred Asterjadhi" userId="39de57b9-85c0-4fd1-aaac-8ca2b6560ad0" providerId="ADAL" clId="{1B528289-06C2-42C8-A24F-58F9BB1555AF}" dt="2023-11-16T16:30:14.484" v="10517"/>
        <pc:sldMkLst>
          <pc:docMk/>
          <pc:sldMk cId="3245628832" sldId="1224"/>
        </pc:sldMkLst>
      </pc:sldChg>
      <pc:sldChg chg="modSp add mod">
        <pc:chgData name="Alfred Asterjadhi" userId="39de57b9-85c0-4fd1-aaac-8ca2b6560ad0" providerId="ADAL" clId="{1B528289-06C2-42C8-A24F-58F9BB1555AF}" dt="2023-11-22T17:09:26.203" v="14893" actId="20577"/>
        <pc:sldMkLst>
          <pc:docMk/>
          <pc:sldMk cId="685686544" sldId="1225"/>
        </pc:sldMkLst>
        <pc:spChg chg="mod">
          <ac:chgData name="Alfred Asterjadhi" userId="39de57b9-85c0-4fd1-aaac-8ca2b6560ad0" providerId="ADAL" clId="{1B528289-06C2-42C8-A24F-58F9BB1555AF}" dt="2023-11-16T17:02:10.643" v="11057" actId="20577"/>
          <ac:spMkLst>
            <pc:docMk/>
            <pc:sldMk cId="685686544" sldId="1225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22T17:09:26.203" v="14893" actId="20577"/>
          <ac:spMkLst>
            <pc:docMk/>
            <pc:sldMk cId="685686544" sldId="1225"/>
            <ac:spMk id="3" creationId="{210A83EB-7F19-8316-9A86-6A36C2FD15D7}"/>
          </ac:spMkLst>
        </pc:spChg>
      </pc:sldChg>
      <pc:sldChg chg="modSp add mod">
        <pc:chgData name="Alfred Asterjadhi" userId="39de57b9-85c0-4fd1-aaac-8ca2b6560ad0" providerId="ADAL" clId="{1B528289-06C2-42C8-A24F-58F9BB1555AF}" dt="2023-11-22T17:09:55.068" v="14896" actId="20577"/>
        <pc:sldMkLst>
          <pc:docMk/>
          <pc:sldMk cId="1170809941" sldId="1226"/>
        </pc:sldMkLst>
        <pc:spChg chg="mod">
          <ac:chgData name="Alfred Asterjadhi" userId="39de57b9-85c0-4fd1-aaac-8ca2b6560ad0" providerId="ADAL" clId="{1B528289-06C2-42C8-A24F-58F9BB1555AF}" dt="2023-11-16T17:02:13.617" v="11058" actId="20577"/>
          <ac:spMkLst>
            <pc:docMk/>
            <pc:sldMk cId="1170809941" sldId="1226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22T17:09:55.068" v="14896" actId="20577"/>
          <ac:spMkLst>
            <pc:docMk/>
            <pc:sldMk cId="1170809941" sldId="1226"/>
            <ac:spMk id="3" creationId="{210A83EB-7F19-8316-9A86-6A36C2FD15D7}"/>
          </ac:spMkLst>
        </pc:spChg>
      </pc:sldChg>
      <pc:sldChg chg="modSp add mod">
        <pc:chgData name="Alfred Asterjadhi" userId="39de57b9-85c0-4fd1-aaac-8ca2b6560ad0" providerId="ADAL" clId="{1B528289-06C2-42C8-A24F-58F9BB1555AF}" dt="2023-11-22T17:10:13.108" v="14897" actId="20577"/>
        <pc:sldMkLst>
          <pc:docMk/>
          <pc:sldMk cId="921059619" sldId="1227"/>
        </pc:sldMkLst>
        <pc:spChg chg="mod">
          <ac:chgData name="Alfred Asterjadhi" userId="39de57b9-85c0-4fd1-aaac-8ca2b6560ad0" providerId="ADAL" clId="{1B528289-06C2-42C8-A24F-58F9BB1555AF}" dt="2023-11-16T17:57:31.997" v="11978" actId="20577"/>
          <ac:spMkLst>
            <pc:docMk/>
            <pc:sldMk cId="921059619" sldId="1227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22T17:10:13.108" v="14897" actId="20577"/>
          <ac:spMkLst>
            <pc:docMk/>
            <pc:sldMk cId="921059619" sldId="1227"/>
            <ac:spMk id="3" creationId="{210A83EB-7F19-8316-9A86-6A36C2FD15D7}"/>
          </ac:spMkLst>
        </pc:spChg>
      </pc:sldChg>
      <pc:sldChg chg="modSp add mod">
        <pc:chgData name="Alfred Asterjadhi" userId="39de57b9-85c0-4fd1-aaac-8ca2b6560ad0" providerId="ADAL" clId="{1B528289-06C2-42C8-A24F-58F9BB1555AF}" dt="2023-11-20T23:08:22.248" v="14781" actId="20577"/>
        <pc:sldMkLst>
          <pc:docMk/>
          <pc:sldMk cId="3056658800" sldId="1228"/>
        </pc:sldMkLst>
        <pc:spChg chg="mod">
          <ac:chgData name="Alfred Asterjadhi" userId="39de57b9-85c0-4fd1-aaac-8ca2b6560ad0" providerId="ADAL" clId="{1B528289-06C2-42C8-A24F-58F9BB1555AF}" dt="2023-11-16T17:57:36.174" v="11980" actId="6549"/>
          <ac:spMkLst>
            <pc:docMk/>
            <pc:sldMk cId="3056658800" sldId="1228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20T23:08:22.248" v="14781" actId="20577"/>
          <ac:spMkLst>
            <pc:docMk/>
            <pc:sldMk cId="3056658800" sldId="1228"/>
            <ac:spMk id="3" creationId="{210A83EB-7F19-8316-9A86-6A36C2FD15D7}"/>
          </ac:spMkLst>
        </pc:spChg>
      </pc:sldChg>
      <pc:sldChg chg="modSp add del mod">
        <pc:chgData name="Alfred Asterjadhi" userId="39de57b9-85c0-4fd1-aaac-8ca2b6560ad0" providerId="ADAL" clId="{1B528289-06C2-42C8-A24F-58F9BB1555AF}" dt="2023-11-16T17:18:28.687" v="11944" actId="47"/>
        <pc:sldMkLst>
          <pc:docMk/>
          <pc:sldMk cId="392972894" sldId="1229"/>
        </pc:sldMkLst>
        <pc:spChg chg="mod">
          <ac:chgData name="Alfred Asterjadhi" userId="39de57b9-85c0-4fd1-aaac-8ca2b6560ad0" providerId="ADAL" clId="{1B528289-06C2-42C8-A24F-58F9BB1555AF}" dt="2023-11-16T17:02:34.292" v="11066" actId="20577"/>
          <ac:spMkLst>
            <pc:docMk/>
            <pc:sldMk cId="392972894" sldId="1229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16T17:02:38.100" v="11067" actId="20577"/>
          <ac:spMkLst>
            <pc:docMk/>
            <pc:sldMk cId="392972894" sldId="1229"/>
            <ac:spMk id="3" creationId="{210A83EB-7F19-8316-9A86-6A36C2FD15D7}"/>
          </ac:spMkLst>
        </pc:spChg>
      </pc:sldChg>
      <pc:sldChg chg="addSp delSp modSp add mod">
        <pc:chgData name="Alfred Asterjadhi" userId="39de57b9-85c0-4fd1-aaac-8ca2b6560ad0" providerId="ADAL" clId="{1B528289-06C2-42C8-A24F-58F9BB1555AF}" dt="2023-11-17T00:41:04.235" v="14229"/>
        <pc:sldMkLst>
          <pc:docMk/>
          <pc:sldMk cId="1704936033" sldId="1229"/>
        </pc:sldMkLst>
        <pc:spChg chg="mod">
          <ac:chgData name="Alfred Asterjadhi" userId="39de57b9-85c0-4fd1-aaac-8ca2b6560ad0" providerId="ADAL" clId="{1B528289-06C2-42C8-A24F-58F9BB1555AF}" dt="2023-11-16T23:02:03.024" v="13066" actId="20577"/>
          <ac:spMkLst>
            <pc:docMk/>
            <pc:sldMk cId="1704936033" sldId="1229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7T00:41:04.235" v="14229"/>
          <ac:spMkLst>
            <pc:docMk/>
            <pc:sldMk cId="1704936033" sldId="1229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1B528289-06C2-42C8-A24F-58F9BB1555AF}" dt="2023-11-16T23:02:59.409" v="13070"/>
          <ac:graphicFrameMkLst>
            <pc:docMk/>
            <pc:sldMk cId="1704936033" sldId="1229"/>
            <ac:graphicFrameMk id="7" creationId="{80723B23-1EE2-D09B-CEDA-F3AAC024B402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23:05:02.512" v="13207"/>
          <ac:graphicFrameMkLst>
            <pc:docMk/>
            <pc:sldMk cId="1704936033" sldId="1229"/>
            <ac:graphicFrameMk id="8" creationId="{43AF15E9-0CCF-EDA6-A46B-C0188C3644CE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23:05:50.606" v="13251"/>
          <ac:graphicFrameMkLst>
            <pc:docMk/>
            <pc:sldMk cId="1704936033" sldId="1229"/>
            <ac:graphicFrameMk id="9" creationId="{617C4AAB-AB24-BBFF-77CB-818B17593CAE}"/>
          </ac:graphicFrameMkLst>
        </pc:graphicFrameChg>
      </pc:sldChg>
      <pc:sldChg chg="add del">
        <pc:chgData name="Alfred Asterjadhi" userId="39de57b9-85c0-4fd1-aaac-8ca2b6560ad0" providerId="ADAL" clId="{1B528289-06C2-42C8-A24F-58F9BB1555AF}" dt="2023-11-16T22:45:28.745" v="12698" actId="2696"/>
        <pc:sldMkLst>
          <pc:docMk/>
          <pc:sldMk cId="2095942146" sldId="1229"/>
        </pc:sldMkLst>
      </pc:sldChg>
      <pc:sldChg chg="add del">
        <pc:chgData name="Alfred Asterjadhi" userId="39de57b9-85c0-4fd1-aaac-8ca2b6560ad0" providerId="ADAL" clId="{1B528289-06C2-42C8-A24F-58F9BB1555AF}" dt="2023-11-16T22:47:11.470" v="12711" actId="47"/>
        <pc:sldMkLst>
          <pc:docMk/>
          <pc:sldMk cId="1075577767" sldId="1230"/>
        </pc:sldMkLst>
      </pc:sldChg>
      <pc:sldChg chg="modSp add del mod">
        <pc:chgData name="Alfred Asterjadhi" userId="39de57b9-85c0-4fd1-aaac-8ca2b6560ad0" providerId="ADAL" clId="{1B528289-06C2-42C8-A24F-58F9BB1555AF}" dt="2023-11-16T22:49:23.846" v="12719" actId="47"/>
        <pc:sldMkLst>
          <pc:docMk/>
          <pc:sldMk cId="2979492994" sldId="1230"/>
        </pc:sldMkLst>
        <pc:spChg chg="mod">
          <ac:chgData name="Alfred Asterjadhi" userId="39de57b9-85c0-4fd1-aaac-8ca2b6560ad0" providerId="ADAL" clId="{1B528289-06C2-42C8-A24F-58F9BB1555AF}" dt="2023-11-16T22:47:54.488" v="12717"/>
          <ac:spMkLst>
            <pc:docMk/>
            <pc:sldMk cId="2979492994" sldId="1230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1B528289-06C2-42C8-A24F-58F9BB1555AF}" dt="2023-11-16T23:01:58.750" v="13065" actId="47"/>
        <pc:sldMkLst>
          <pc:docMk/>
          <pc:sldMk cId="4281140521" sldId="1231"/>
        </pc:sldMkLst>
      </pc:sldChg>
      <pc:sldChg chg="new del">
        <pc:chgData name="Alfred Asterjadhi" userId="39de57b9-85c0-4fd1-aaac-8ca2b6560ad0" providerId="ADAL" clId="{1B528289-06C2-42C8-A24F-58F9BB1555AF}" dt="2023-11-16T22:49:29.440" v="12721" actId="47"/>
        <pc:sldMkLst>
          <pc:docMk/>
          <pc:sldMk cId="753752736" sldId="1232"/>
        </pc:sldMkLst>
      </pc:sldChg>
      <pc:sldChg chg="modSp add mod">
        <pc:chgData name="Alfred Asterjadhi" userId="39de57b9-85c0-4fd1-aaac-8ca2b6560ad0" providerId="ADAL" clId="{1B528289-06C2-42C8-A24F-58F9BB1555AF}" dt="2023-11-17T00:31:29.052" v="13942" actId="20577"/>
        <pc:sldMkLst>
          <pc:docMk/>
          <pc:sldMk cId="4016347012" sldId="1232"/>
        </pc:sldMkLst>
        <pc:spChg chg="mod">
          <ac:chgData name="Alfred Asterjadhi" userId="39de57b9-85c0-4fd1-aaac-8ca2b6560ad0" providerId="ADAL" clId="{1B528289-06C2-42C8-A24F-58F9BB1555AF}" dt="2023-11-16T22:51:47.317" v="12729" actId="20577"/>
          <ac:spMkLst>
            <pc:docMk/>
            <pc:sldMk cId="4016347012" sldId="1232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7T00:31:29.052" v="13942" actId="20577"/>
          <ac:spMkLst>
            <pc:docMk/>
            <pc:sldMk cId="4016347012" sldId="1232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1B528289-06C2-42C8-A24F-58F9BB1555AF}" dt="2023-11-16T22:54:29.518" v="12835" actId="47"/>
        <pc:sldMkLst>
          <pc:docMk/>
          <pc:sldMk cId="3120256461" sldId="1233"/>
        </pc:sldMkLst>
        <pc:spChg chg="mod">
          <ac:chgData name="Alfred Asterjadhi" userId="39de57b9-85c0-4fd1-aaac-8ca2b6560ad0" providerId="ADAL" clId="{1B528289-06C2-42C8-A24F-58F9BB1555AF}" dt="2023-11-16T22:53:20.569" v="12785" actId="20577"/>
          <ac:spMkLst>
            <pc:docMk/>
            <pc:sldMk cId="3120256461" sldId="1233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22:54:27.418" v="12834" actId="20577"/>
          <ac:spMkLst>
            <pc:docMk/>
            <pc:sldMk cId="3120256461" sldId="123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7T00:33:06.213" v="14058"/>
        <pc:sldMkLst>
          <pc:docMk/>
          <pc:sldMk cId="3266979212" sldId="1233"/>
        </pc:sldMkLst>
        <pc:spChg chg="mod">
          <ac:chgData name="Alfred Asterjadhi" userId="39de57b9-85c0-4fd1-aaac-8ca2b6560ad0" providerId="ADAL" clId="{1B528289-06C2-42C8-A24F-58F9BB1555AF}" dt="2023-11-16T22:54:44.511" v="12838" actId="20577"/>
          <ac:spMkLst>
            <pc:docMk/>
            <pc:sldMk cId="3266979212" sldId="1233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7T00:33:06.213" v="14058"/>
          <ac:spMkLst>
            <pc:docMk/>
            <pc:sldMk cId="3266979212" sldId="123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7T00:35:27.717" v="14109"/>
        <pc:sldMkLst>
          <pc:docMk/>
          <pc:sldMk cId="194210608" sldId="1234"/>
        </pc:sldMkLst>
        <pc:spChg chg="mod">
          <ac:chgData name="Alfred Asterjadhi" userId="39de57b9-85c0-4fd1-aaac-8ca2b6560ad0" providerId="ADAL" clId="{1B528289-06C2-42C8-A24F-58F9BB1555AF}" dt="2023-11-16T23:01:32.690" v="13064" actId="207"/>
          <ac:spMkLst>
            <pc:docMk/>
            <pc:sldMk cId="194210608" sldId="123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7T00:35:27.717" v="14109"/>
          <ac:spMkLst>
            <pc:docMk/>
            <pc:sldMk cId="194210608" sldId="123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20T23:14:00.088" v="14888"/>
        <pc:sldMkLst>
          <pc:docMk/>
          <pc:sldMk cId="904626280" sldId="1235"/>
        </pc:sldMkLst>
        <pc:spChg chg="mod">
          <ac:chgData name="Alfred Asterjadhi" userId="39de57b9-85c0-4fd1-aaac-8ca2b6560ad0" providerId="ADAL" clId="{1B528289-06C2-42C8-A24F-58F9BB1555AF}" dt="2023-11-17T00:45:59.649" v="14322"/>
          <ac:spMkLst>
            <pc:docMk/>
            <pc:sldMk cId="904626280" sldId="1235"/>
            <ac:spMk id="3" creationId="{8847D2E2-48D7-7E17-B821-7E7DF059DADE}"/>
          </ac:spMkLst>
        </pc:spChg>
        <pc:spChg chg="mod">
          <ac:chgData name="Alfred Asterjadhi" userId="39de57b9-85c0-4fd1-aaac-8ca2b6560ad0" providerId="ADAL" clId="{1B528289-06C2-42C8-A24F-58F9BB1555AF}" dt="2023-11-20T23:14:00.088" v="14888"/>
          <ac:spMkLst>
            <pc:docMk/>
            <pc:sldMk cId="904626280" sldId="1235"/>
            <ac:spMk id="6" creationId="{E3F125D6-DE83-9A3B-EE95-8FD00988AF0A}"/>
          </ac:spMkLst>
        </pc:spChg>
      </pc:sldChg>
      <pc:sldChg chg="modSp add mod">
        <pc:chgData name="Alfred Asterjadhi" userId="39de57b9-85c0-4fd1-aaac-8ca2b6560ad0" providerId="ADAL" clId="{1B528289-06C2-42C8-A24F-58F9BB1555AF}" dt="2023-11-20T23:14:06.885" v="14891"/>
        <pc:sldMkLst>
          <pc:docMk/>
          <pc:sldMk cId="654792065" sldId="1236"/>
        </pc:sldMkLst>
        <pc:spChg chg="mod">
          <ac:chgData name="Alfred Asterjadhi" userId="39de57b9-85c0-4fd1-aaac-8ca2b6560ad0" providerId="ADAL" clId="{1B528289-06C2-42C8-A24F-58F9BB1555AF}" dt="2023-11-20T23:13:45.480" v="14887" actId="20577"/>
          <ac:spMkLst>
            <pc:docMk/>
            <pc:sldMk cId="654792065" sldId="1236"/>
            <ac:spMk id="3" creationId="{2A1DBDD1-7F19-4757-B753-A2A7E1EF91FE}"/>
          </ac:spMkLst>
        </pc:spChg>
        <pc:spChg chg="mod">
          <ac:chgData name="Alfred Asterjadhi" userId="39de57b9-85c0-4fd1-aaac-8ca2b6560ad0" providerId="ADAL" clId="{1B528289-06C2-42C8-A24F-58F9BB1555AF}" dt="2023-11-20T23:14:06.885" v="14891"/>
          <ac:spMkLst>
            <pc:docMk/>
            <pc:sldMk cId="654792065" sldId="1236"/>
            <ac:spMk id="6" creationId="{901BC188-0DC3-468B-88B2-63081D398E1A}"/>
          </ac:spMkLst>
        </pc:spChg>
      </pc:sldChg>
      <pc:sldChg chg="modSp add mod">
        <pc:chgData name="Alfred Asterjadhi" userId="39de57b9-85c0-4fd1-aaac-8ca2b6560ad0" providerId="ADAL" clId="{1B528289-06C2-42C8-A24F-58F9BB1555AF}" dt="2023-11-20T23:14:04.691" v="14890"/>
        <pc:sldMkLst>
          <pc:docMk/>
          <pc:sldMk cId="2125123858" sldId="1237"/>
        </pc:sldMkLst>
        <pc:spChg chg="mod">
          <ac:chgData name="Alfred Asterjadhi" userId="39de57b9-85c0-4fd1-aaac-8ca2b6560ad0" providerId="ADAL" clId="{1B528289-06C2-42C8-A24F-58F9BB1555AF}" dt="2023-11-17T01:08:03.095" v="14425" actId="20577"/>
          <ac:spMkLst>
            <pc:docMk/>
            <pc:sldMk cId="2125123858" sldId="1237"/>
            <ac:spMk id="2" creationId="{3CC8A9EE-CB07-90CD-AA14-7481A2A6B190}"/>
          </ac:spMkLst>
        </pc:spChg>
        <pc:spChg chg="mod">
          <ac:chgData name="Alfred Asterjadhi" userId="39de57b9-85c0-4fd1-aaac-8ca2b6560ad0" providerId="ADAL" clId="{1B528289-06C2-42C8-A24F-58F9BB1555AF}" dt="2023-11-20T23:12:33.480" v="14859" actId="20577"/>
          <ac:spMkLst>
            <pc:docMk/>
            <pc:sldMk cId="2125123858" sldId="1237"/>
            <ac:spMk id="3" creationId="{D0FDBD81-203D-292A-3789-C78680F4ADE9}"/>
          </ac:spMkLst>
        </pc:spChg>
        <pc:spChg chg="mod">
          <ac:chgData name="Alfred Asterjadhi" userId="39de57b9-85c0-4fd1-aaac-8ca2b6560ad0" providerId="ADAL" clId="{1B528289-06C2-42C8-A24F-58F9BB1555AF}" dt="2023-11-20T23:14:04.691" v="14890"/>
          <ac:spMkLst>
            <pc:docMk/>
            <pc:sldMk cId="2125123858" sldId="1237"/>
            <ac:spMk id="6" creationId="{0CA8FE90-E7AB-7743-EA77-3DBAC4CBC1B5}"/>
          </ac:spMkLst>
        </pc:spChg>
      </pc:sldChg>
      <pc:sldChg chg="new del">
        <pc:chgData name="Alfred Asterjadhi" userId="39de57b9-85c0-4fd1-aaac-8ca2b6560ad0" providerId="ADAL" clId="{1B528289-06C2-42C8-A24F-58F9BB1555AF}" dt="2024-01-04T00:22:16.550" v="17540" actId="2696"/>
        <pc:sldMkLst>
          <pc:docMk/>
          <pc:sldMk cId="823996328" sldId="1238"/>
        </pc:sldMkLst>
      </pc:sldChg>
      <pc:sldChg chg="modSp add mod">
        <pc:chgData name="Alfred Asterjadhi" userId="39de57b9-85c0-4fd1-aaac-8ca2b6560ad0" providerId="ADAL" clId="{1B528289-06C2-42C8-A24F-58F9BB1555AF}" dt="2023-12-11T21:39:28.819" v="14931" actId="20577"/>
        <pc:sldMkLst>
          <pc:docMk/>
          <pc:sldMk cId="445454828" sldId="1239"/>
        </pc:sldMkLst>
        <pc:spChg chg="mod">
          <ac:chgData name="Alfred Asterjadhi" userId="39de57b9-85c0-4fd1-aaac-8ca2b6560ad0" providerId="ADAL" clId="{1B528289-06C2-42C8-A24F-58F9BB1555AF}" dt="2023-12-11T21:39:28.819" v="14931" actId="20577"/>
          <ac:spMkLst>
            <pc:docMk/>
            <pc:sldMk cId="445454828" sldId="1239"/>
            <ac:spMk id="6" creationId="{7488035E-BDAD-477C-AA55-E8989C4B7B8C}"/>
          </ac:spMkLst>
        </pc:spChg>
        <pc:spChg chg="mod">
          <ac:chgData name="Alfred Asterjadhi" userId="39de57b9-85c0-4fd1-aaac-8ca2b6560ad0" providerId="ADAL" clId="{1B528289-06C2-42C8-A24F-58F9BB1555AF}" dt="2023-12-11T21:39:08.055" v="14922" actId="404"/>
          <ac:spMkLst>
            <pc:docMk/>
            <pc:sldMk cId="445454828" sldId="1239"/>
            <ac:spMk id="7" creationId="{3126AA10-DC1C-4E34-80DA-B427588F2BD9}"/>
          </ac:spMkLst>
        </pc:spChg>
      </pc:sldChg>
      <pc:sldChg chg="modSp add mod ord">
        <pc:chgData name="Alfred Asterjadhi" userId="39de57b9-85c0-4fd1-aaac-8ca2b6560ad0" providerId="ADAL" clId="{1B528289-06C2-42C8-A24F-58F9BB1555AF}" dt="2023-12-20T16:18:00.654" v="17432"/>
        <pc:sldMkLst>
          <pc:docMk/>
          <pc:sldMk cId="2711294827" sldId="1240"/>
        </pc:sldMkLst>
        <pc:spChg chg="mod">
          <ac:chgData name="Alfred Asterjadhi" userId="39de57b9-85c0-4fd1-aaac-8ca2b6560ad0" providerId="ADAL" clId="{1B528289-06C2-42C8-A24F-58F9BB1555AF}" dt="2023-12-20T16:03:11.711" v="17283" actId="6549"/>
          <ac:spMkLst>
            <pc:docMk/>
            <pc:sldMk cId="2711294827" sldId="1240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2-11T21:39:36.174" v="14939" actId="20577"/>
          <ac:spMkLst>
            <pc:docMk/>
            <pc:sldMk cId="2711294827" sldId="1240"/>
            <ac:spMk id="6" creationId="{B63EF7E7-1362-4206-B209-115D49A6AA5A}"/>
          </ac:spMkLst>
        </pc:spChg>
        <pc:spChg chg="mod">
          <ac:chgData name="Alfred Asterjadhi" userId="39de57b9-85c0-4fd1-aaac-8ca2b6560ad0" providerId="ADAL" clId="{1B528289-06C2-42C8-A24F-58F9BB1555AF}" dt="2023-12-20T16:18:00.654" v="17432"/>
          <ac:spMkLst>
            <pc:docMk/>
            <pc:sldMk cId="2711294827" sldId="124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1B528289-06C2-42C8-A24F-58F9BB1555AF}" dt="2023-12-20T22:00:21.106" v="17539" actId="20577"/>
        <pc:sldMkLst>
          <pc:docMk/>
          <pc:sldMk cId="713071709" sldId="1241"/>
        </pc:sldMkLst>
        <pc:spChg chg="mod">
          <ac:chgData name="Alfred Asterjadhi" userId="39de57b9-85c0-4fd1-aaac-8ca2b6560ad0" providerId="ADAL" clId="{1B528289-06C2-42C8-A24F-58F9BB1555AF}" dt="2023-12-11T21:43:02.750" v="15220" actId="6549"/>
          <ac:spMkLst>
            <pc:docMk/>
            <pc:sldMk cId="713071709" sldId="1241"/>
            <ac:spMk id="2" creationId="{35CDB687-0632-4006-A686-C12015B002F3}"/>
          </ac:spMkLst>
        </pc:spChg>
        <pc:spChg chg="mod">
          <ac:chgData name="Alfred Asterjadhi" userId="39de57b9-85c0-4fd1-aaac-8ca2b6560ad0" providerId="ADAL" clId="{1B528289-06C2-42C8-A24F-58F9BB1555AF}" dt="2023-12-20T22:00:21.106" v="17539" actId="20577"/>
          <ac:spMkLst>
            <pc:docMk/>
            <pc:sldMk cId="713071709" sldId="1241"/>
            <ac:spMk id="3" creationId="{2A1DBDD1-7F19-4757-B753-A2A7E1EF91FE}"/>
          </ac:spMkLst>
        </pc:spChg>
        <pc:spChg chg="mod">
          <ac:chgData name="Alfred Asterjadhi" userId="39de57b9-85c0-4fd1-aaac-8ca2b6560ad0" providerId="ADAL" clId="{1B528289-06C2-42C8-A24F-58F9BB1555AF}" dt="2023-12-11T21:43:12.434" v="15230" actId="20577"/>
          <ac:spMkLst>
            <pc:docMk/>
            <pc:sldMk cId="713071709" sldId="1241"/>
            <ac:spMk id="6" creationId="{901BC188-0DC3-468B-88B2-63081D398E1A}"/>
          </ac:spMkLst>
        </pc:spChg>
      </pc:sldChg>
      <pc:sldChg chg="addSp delSp modSp add mod">
        <pc:chgData name="Alfred Asterjadhi" userId="39de57b9-85c0-4fd1-aaac-8ca2b6560ad0" providerId="ADAL" clId="{1B528289-06C2-42C8-A24F-58F9BB1555AF}" dt="2023-12-20T16:07:26.769" v="17344"/>
        <pc:sldMkLst>
          <pc:docMk/>
          <pc:sldMk cId="3279703723" sldId="1242"/>
        </pc:sldMkLst>
        <pc:spChg chg="mod">
          <ac:chgData name="Alfred Asterjadhi" userId="39de57b9-85c0-4fd1-aaac-8ca2b6560ad0" providerId="ADAL" clId="{1B528289-06C2-42C8-A24F-58F9BB1555AF}" dt="2023-12-20T00:40:24.868" v="17217" actId="20577"/>
          <ac:spMkLst>
            <pc:docMk/>
            <pc:sldMk cId="3279703723" sldId="1242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2-19T18:31:45.896" v="16335"/>
          <ac:spMkLst>
            <pc:docMk/>
            <pc:sldMk cId="3279703723" sldId="1242"/>
            <ac:spMk id="6" creationId="{B63EF7E7-1362-4206-B209-115D49A6AA5A}"/>
          </ac:spMkLst>
        </pc:spChg>
        <pc:spChg chg="mod">
          <ac:chgData name="Alfred Asterjadhi" userId="39de57b9-85c0-4fd1-aaac-8ca2b6560ad0" providerId="ADAL" clId="{1B528289-06C2-42C8-A24F-58F9BB1555AF}" dt="2023-12-20T16:07:26.769" v="17344"/>
          <ac:spMkLst>
            <pc:docMk/>
            <pc:sldMk cId="3279703723" sldId="1242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1B528289-06C2-42C8-A24F-58F9BB1555AF}" dt="2023-12-20T00:33:19.514" v="17009"/>
          <ac:graphicFrameMkLst>
            <pc:docMk/>
            <pc:sldMk cId="3279703723" sldId="1242"/>
            <ac:graphicFrameMk id="3" creationId="{8A1E2EF0-8C9D-0599-31C2-731A987D9EA1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2-18T20:29:25.057" v="15328"/>
          <ac:graphicFrameMkLst>
            <pc:docMk/>
            <pc:sldMk cId="3279703723" sldId="1242"/>
            <ac:graphicFrameMk id="3" creationId="{B95491FE-EE5A-710A-ABD7-02EDCFB3CC7B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2-18T20:31:17.147" v="15370"/>
          <ac:graphicFrameMkLst>
            <pc:docMk/>
            <pc:sldMk cId="3279703723" sldId="1242"/>
            <ac:graphicFrameMk id="7" creationId="{808DB4E1-3A28-DCFE-7468-97C9E2C4E257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2-19T17:21:15.286" v="15763"/>
          <ac:graphicFrameMkLst>
            <pc:docMk/>
            <pc:sldMk cId="3279703723" sldId="1242"/>
            <ac:graphicFrameMk id="8" creationId="{B37C32F1-DF58-2A09-2670-F617F97FD030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2-19T17:24:06.644" v="15815"/>
          <ac:graphicFrameMkLst>
            <pc:docMk/>
            <pc:sldMk cId="3279703723" sldId="1242"/>
            <ac:graphicFrameMk id="9" creationId="{2C7A6B54-EC58-CB0A-24ED-C5722A28302E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2-19T17:47:00.406" v="16014"/>
          <ac:graphicFrameMkLst>
            <pc:docMk/>
            <pc:sldMk cId="3279703723" sldId="1242"/>
            <ac:graphicFrameMk id="11" creationId="{373AEE7A-5E52-6093-7AA6-C7437153696F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2-19T18:28:56.133" v="16161"/>
          <ac:graphicFrameMkLst>
            <pc:docMk/>
            <pc:sldMk cId="3279703723" sldId="1242"/>
            <ac:graphicFrameMk id="12" creationId="{74997098-E885-F1B3-C25B-C37411FDD342}"/>
          </ac:graphicFrameMkLst>
        </pc:graphicFrameChg>
      </pc:sldChg>
      <pc:sldChg chg="modSp add del mod">
        <pc:chgData name="Alfred Asterjadhi" userId="39de57b9-85c0-4fd1-aaac-8ca2b6560ad0" providerId="ADAL" clId="{1B528289-06C2-42C8-A24F-58F9BB1555AF}" dt="2023-12-20T16:01:48.999" v="17233" actId="2696"/>
        <pc:sldMkLst>
          <pc:docMk/>
          <pc:sldMk cId="272423959" sldId="1243"/>
        </pc:sldMkLst>
        <pc:spChg chg="mod">
          <ac:chgData name="Alfred Asterjadhi" userId="39de57b9-85c0-4fd1-aaac-8ca2b6560ad0" providerId="ADAL" clId="{1B528289-06C2-42C8-A24F-58F9BB1555AF}" dt="2023-12-19T19:31:46.401" v="16694" actId="20577"/>
          <ac:spMkLst>
            <pc:docMk/>
            <pc:sldMk cId="272423959" sldId="1243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2-19T18:31:53.287" v="16336"/>
          <ac:spMkLst>
            <pc:docMk/>
            <pc:sldMk cId="272423959" sldId="1243"/>
            <ac:spMk id="6" creationId="{B63EF7E7-1362-4206-B209-115D49A6AA5A}"/>
          </ac:spMkLst>
        </pc:spChg>
        <pc:spChg chg="mod">
          <ac:chgData name="Alfred Asterjadhi" userId="39de57b9-85c0-4fd1-aaac-8ca2b6560ad0" providerId="ADAL" clId="{1B528289-06C2-42C8-A24F-58F9BB1555AF}" dt="2023-12-20T14:55:53.134" v="17224" actId="21"/>
          <ac:spMkLst>
            <pc:docMk/>
            <pc:sldMk cId="272423959" sldId="124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1B528289-06C2-42C8-A24F-58F9BB1555AF}" dt="2023-12-20T16:12:21.541" v="17384"/>
        <pc:sldMkLst>
          <pc:docMk/>
          <pc:sldMk cId="2850107543" sldId="1243"/>
        </pc:sldMkLst>
        <pc:spChg chg="mod">
          <ac:chgData name="Alfred Asterjadhi" userId="39de57b9-85c0-4fd1-aaac-8ca2b6560ad0" providerId="ADAL" clId="{1B528289-06C2-42C8-A24F-58F9BB1555AF}" dt="2023-12-20T16:02:57.042" v="17279" actId="20577"/>
          <ac:spMkLst>
            <pc:docMk/>
            <pc:sldMk cId="2850107543" sldId="1243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2-20T16:12:21.541" v="17384"/>
          <ac:spMkLst>
            <pc:docMk/>
            <pc:sldMk cId="2850107543" sldId="124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1B528289-06C2-42C8-A24F-58F9BB1555AF}" dt="2023-12-20T16:59:32.302" v="1750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B528289-06C2-42C8-A24F-58F9BB1555AF}" dt="2023-12-20T16:59:32.302" v="1750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C82B7A8-7AAE-438E-B90E-B789749714EF}"/>
    <pc:docChg chg="undo custSel addSld delSld modSld modMainMaster">
      <pc:chgData name="Alfred Asterjadhi" userId="39de57b9-85c0-4fd1-aaac-8ca2b6560ad0" providerId="ADAL" clId="{8C82B7A8-7AAE-438E-B90E-B789749714EF}" dt="2024-01-18T20:23:40.410" v="757" actId="15"/>
      <pc:docMkLst>
        <pc:docMk/>
      </pc:docMkLst>
      <pc:sldChg chg="modSp mod">
        <pc:chgData name="Alfred Asterjadhi" userId="39de57b9-85c0-4fd1-aaac-8ca2b6560ad0" providerId="ADAL" clId="{8C82B7A8-7AAE-438E-B90E-B789749714EF}" dt="2024-01-18T14:34:30.378" v="60" actId="20577"/>
        <pc:sldMkLst>
          <pc:docMk/>
          <pc:sldMk cId="0" sldId="256"/>
        </pc:sldMkLst>
        <pc:spChg chg="mod">
          <ac:chgData name="Alfred Asterjadhi" userId="39de57b9-85c0-4fd1-aaac-8ca2b6560ad0" providerId="ADAL" clId="{8C82B7A8-7AAE-438E-B90E-B789749714EF}" dt="2024-01-18T14:34:09.900" v="4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8C82B7A8-7AAE-438E-B90E-B789749714EF}" dt="2024-01-18T14:34:19.765" v="55" actId="6549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8C82B7A8-7AAE-438E-B90E-B789749714EF}" dt="2024-01-18T14:34:30.378" v="6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Alfred Asterjadhi" userId="39de57b9-85c0-4fd1-aaac-8ca2b6560ad0" providerId="ADAL" clId="{8C82B7A8-7AAE-438E-B90E-B789749714EF}" dt="2024-01-18T14:37:18.468" v="86"/>
        <pc:sldMkLst>
          <pc:docMk/>
          <pc:sldMk cId="0" sldId="257"/>
        </pc:sldMkLst>
        <pc:spChg chg="mod">
          <ac:chgData name="Alfred Asterjadhi" userId="39de57b9-85c0-4fd1-aaac-8ca2b6560ad0" providerId="ADAL" clId="{8C82B7A8-7AAE-438E-B90E-B789749714EF}" dt="2024-01-18T14:37:18.468" v="86"/>
          <ac:spMkLst>
            <pc:docMk/>
            <pc:sldMk cId="0" sldId="257"/>
            <ac:spMk id="7" creationId="{4565958B-DD30-4EE7-AF20-DC550898176B}"/>
          </ac:spMkLst>
        </pc:spChg>
        <pc:spChg chg="mod">
          <ac:chgData name="Alfred Asterjadhi" userId="39de57b9-85c0-4fd1-aaac-8ca2b6560ad0" providerId="ADAL" clId="{8C82B7A8-7AAE-438E-B90E-B789749714EF}" dt="2024-01-18T14:34:54.576" v="61"/>
          <ac:spMkLst>
            <pc:docMk/>
            <pc:sldMk cId="0" sldId="257"/>
            <ac:spMk id="4097" creationId="{00000000-0000-0000-0000-000000000000}"/>
          </ac:spMkLst>
        </pc:spChg>
        <pc:spChg chg="mod">
          <ac:chgData name="Alfred Asterjadhi" userId="39de57b9-85c0-4fd1-aaac-8ca2b6560ad0" providerId="ADAL" clId="{8C82B7A8-7AAE-438E-B90E-B789749714EF}" dt="2024-01-18T14:36:45.438" v="76" actId="404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Alfred Asterjadhi" userId="39de57b9-85c0-4fd1-aaac-8ca2b6560ad0" providerId="ADAL" clId="{8C82B7A8-7AAE-438E-B90E-B789749714EF}" dt="2024-01-18T14:37:20.694" v="87"/>
        <pc:sldMkLst>
          <pc:docMk/>
          <pc:sldMk cId="371916501" sldId="552"/>
        </pc:sldMkLst>
        <pc:spChg chg="mod">
          <ac:chgData name="Alfred Asterjadhi" userId="39de57b9-85c0-4fd1-aaac-8ca2b6560ad0" providerId="ADAL" clId="{8C82B7A8-7AAE-438E-B90E-B789749714EF}" dt="2024-01-18T14:37:20.694" v="87"/>
          <ac:spMkLst>
            <pc:docMk/>
            <pc:sldMk cId="371916501" sldId="552"/>
            <ac:spMk id="6" creationId="{7488035E-BDAD-477C-AA55-E8989C4B7B8C}"/>
          </ac:spMkLst>
        </pc:spChg>
        <pc:spChg chg="mod">
          <ac:chgData name="Alfred Asterjadhi" userId="39de57b9-85c0-4fd1-aaac-8ca2b6560ad0" providerId="ADAL" clId="{8C82B7A8-7AAE-438E-B90E-B789749714EF}" dt="2024-01-18T14:37:12.532" v="85" actId="20577"/>
          <ac:spMkLst>
            <pc:docMk/>
            <pc:sldMk cId="371916501" sldId="552"/>
            <ac:spMk id="7" creationId="{3126AA10-DC1C-4E34-80DA-B427588F2BD9}"/>
          </ac:spMkLst>
        </pc:spChg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156981690" sldId="71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6872680" sldId="88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874252184" sldId="97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596809116" sldId="986"/>
        </pc:sldMkLst>
      </pc:sldChg>
      <pc:sldChg chg="modSp del mod">
        <pc:chgData name="Alfred Asterjadhi" userId="39de57b9-85c0-4fd1-aaac-8ca2b6560ad0" providerId="ADAL" clId="{8C82B7A8-7AAE-438E-B90E-B789749714EF}" dt="2024-01-18T14:37:26.491" v="89" actId="47"/>
        <pc:sldMkLst>
          <pc:docMk/>
          <pc:sldMk cId="3784061158" sldId="1026"/>
        </pc:sldMkLst>
        <pc:spChg chg="mod">
          <ac:chgData name="Alfred Asterjadhi" userId="39de57b9-85c0-4fd1-aaac-8ca2b6560ad0" providerId="ADAL" clId="{8C82B7A8-7AAE-438E-B90E-B789749714EF}" dt="2024-01-18T14:37:22.850" v="88"/>
          <ac:spMkLst>
            <pc:docMk/>
            <pc:sldMk cId="3784061158" sldId="1026"/>
            <ac:spMk id="4" creationId="{7335E98F-CD54-45CC-B242-37886F48A525}"/>
          </ac:spMkLst>
        </pc:spChg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058581830" sldId="1038"/>
        </pc:sldMkLst>
      </pc:sldChg>
      <pc:sldChg chg="modSp mod">
        <pc:chgData name="Alfred Asterjadhi" userId="39de57b9-85c0-4fd1-aaac-8ca2b6560ad0" providerId="ADAL" clId="{8C82B7A8-7AAE-438E-B90E-B789749714EF}" dt="2024-01-18T14:43:09.214" v="484" actId="20577"/>
        <pc:sldMkLst>
          <pc:docMk/>
          <pc:sldMk cId="2502214606" sldId="1039"/>
        </pc:sldMkLst>
        <pc:spChg chg="mod">
          <ac:chgData name="Alfred Asterjadhi" userId="39de57b9-85c0-4fd1-aaac-8ca2b6560ad0" providerId="ADAL" clId="{8C82B7A8-7AAE-438E-B90E-B789749714EF}" dt="2024-01-18T14:37:59.554" v="95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8C82B7A8-7AAE-438E-B90E-B789749714EF}" dt="2024-01-18T14:43:09.214" v="484" actId="20577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8C82B7A8-7AAE-438E-B90E-B789749714EF}" dt="2024-01-18T14:37:50.761" v="91"/>
          <ac:spMkLst>
            <pc:docMk/>
            <pc:sldMk cId="2502214606" sldId="1039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504465914" sldId="1040"/>
        </pc:sldMkLst>
      </pc:sldChg>
      <pc:sldChg chg="modSp add mod">
        <pc:chgData name="Alfred Asterjadhi" userId="39de57b9-85c0-4fd1-aaac-8ca2b6560ad0" providerId="ADAL" clId="{8C82B7A8-7AAE-438E-B90E-B789749714EF}" dt="2024-01-18T19:29:15.793" v="501" actId="6549"/>
        <pc:sldMkLst>
          <pc:docMk/>
          <pc:sldMk cId="3636229795" sldId="1040"/>
        </pc:sldMkLst>
        <pc:spChg chg="mod">
          <ac:chgData name="Alfred Asterjadhi" userId="39de57b9-85c0-4fd1-aaac-8ca2b6560ad0" providerId="ADAL" clId="{8C82B7A8-7AAE-438E-B90E-B789749714EF}" dt="2024-01-18T19:28:29.293" v="487" actId="20577"/>
          <ac:spMkLst>
            <pc:docMk/>
            <pc:sldMk cId="3636229795" sldId="1040"/>
            <ac:spMk id="2" creationId="{49510D9F-7498-4603-98A7-A6DB1EDD560E}"/>
          </ac:spMkLst>
        </pc:spChg>
        <pc:spChg chg="mod">
          <ac:chgData name="Alfred Asterjadhi" userId="39de57b9-85c0-4fd1-aaac-8ca2b6560ad0" providerId="ADAL" clId="{8C82B7A8-7AAE-438E-B90E-B789749714EF}" dt="2024-01-18T19:29:15.793" v="501" actId="6549"/>
          <ac:spMkLst>
            <pc:docMk/>
            <pc:sldMk cId="3636229795" sldId="104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8C82B7A8-7AAE-438E-B90E-B789749714EF}" dt="2024-01-18T20:23:40.410" v="757" actId="15"/>
        <pc:sldMkLst>
          <pc:docMk/>
          <pc:sldMk cId="1160492200" sldId="1041"/>
        </pc:sldMkLst>
        <pc:spChg chg="mod">
          <ac:chgData name="Alfred Asterjadhi" userId="39de57b9-85c0-4fd1-aaac-8ca2b6560ad0" providerId="ADAL" clId="{8C82B7A8-7AAE-438E-B90E-B789749714EF}" dt="2024-01-18T19:46:13.529" v="509" actId="20577"/>
          <ac:spMkLst>
            <pc:docMk/>
            <pc:sldMk cId="1160492200" sldId="1041"/>
            <ac:spMk id="2" creationId="{49510D9F-7498-4603-98A7-A6DB1EDD560E}"/>
          </ac:spMkLst>
        </pc:spChg>
        <pc:spChg chg="mod">
          <ac:chgData name="Alfred Asterjadhi" userId="39de57b9-85c0-4fd1-aaac-8ca2b6560ad0" providerId="ADAL" clId="{8C82B7A8-7AAE-438E-B90E-B789749714EF}" dt="2024-01-18T20:23:40.410" v="757" actId="15"/>
          <ac:spMkLst>
            <pc:docMk/>
            <pc:sldMk cId="1160492200" sldId="1041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477099350" sldId="104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593603132" sldId="104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251211101" sldId="104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206675792" sldId="104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124726647" sldId="105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267796688" sldId="105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438874234" sldId="105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042667032" sldId="105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958919367" sldId="105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054326323" sldId="105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783635040" sldId="105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622561888" sldId="105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594451391" sldId="105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09931417" sldId="105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575960358" sldId="106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896212067" sldId="106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686400584" sldId="106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233812413" sldId="106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97791418" sldId="106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54044760" sldId="106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668007" sldId="106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317020920" sldId="106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588141846" sldId="106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631264902" sldId="107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647429456" sldId="107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41814720" sldId="107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99624319" sldId="107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72554864" sldId="107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55932674" sldId="107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73944025" sldId="107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993661469" sldId="107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14827622" sldId="107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69774582" sldId="107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570895884" sldId="108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857687262" sldId="108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019708370" sldId="108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842452827" sldId="108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168269118" sldId="108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245740900" sldId="108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511301959" sldId="108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540389588" sldId="108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156200360" sldId="108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546590398" sldId="109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210905946" sldId="109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56231717" sldId="109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53678126" sldId="109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215498457" sldId="109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550260571" sldId="109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58682330" sldId="109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545377761" sldId="109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656120295" sldId="109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520185271" sldId="109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55892918" sldId="110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687297951" sldId="110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101845644" sldId="110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593052563" sldId="110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079166070" sldId="110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404049650" sldId="110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853705033" sldId="110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404781967" sldId="110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25864725" sldId="110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430999305" sldId="110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79071784" sldId="111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62996847" sldId="111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87618470" sldId="111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97338809" sldId="111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517794860" sldId="111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422273273" sldId="111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69183761" sldId="111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17552621" sldId="112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34196576" sldId="112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792235761" sldId="112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54491754" sldId="112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436416065" sldId="112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762968734" sldId="112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175216428" sldId="112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9690128" sldId="112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058654037" sldId="113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23851031" sldId="113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932577484" sldId="113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522038332" sldId="113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762577914" sldId="113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835481942" sldId="113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31183285" sldId="113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55760760" sldId="113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439292382" sldId="113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29407089" sldId="114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837519420" sldId="114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818386726" sldId="114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279924500" sldId="114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595972681" sldId="114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671793633" sldId="114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20861815" sldId="114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500904012" sldId="114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03498279" sldId="115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878911494" sldId="115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965649142" sldId="115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084478960" sldId="115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473114834" sldId="115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510648926" sldId="115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40149038" sldId="115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203567893" sldId="115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276235261" sldId="115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196663104" sldId="115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931228778" sldId="116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70538490" sldId="116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029266666" sldId="116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687815188" sldId="116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238633899" sldId="116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971961077" sldId="116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11382434" sldId="116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226741196" sldId="116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532227202" sldId="116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616825273" sldId="116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941596797" sldId="117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078253697" sldId="117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13500741" sldId="117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13908715" sldId="117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603712971" sldId="117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647960963" sldId="117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011197013" sldId="117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20644615" sldId="117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6087960" sldId="118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815570884" sldId="118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822016544" sldId="118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137108440" sldId="118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21714307" sldId="118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441647588" sldId="118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36969534" sldId="118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61181785" sldId="118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052962841" sldId="118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864189535" sldId="119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935051137" sldId="119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899261112" sldId="119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398590200" sldId="119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45398144" sldId="119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80373790" sldId="119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60222776" sldId="119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002531900" sldId="119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42848898" sldId="120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89548852" sldId="120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308748095" sldId="120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29242166" sldId="120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255890623" sldId="120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76012404" sldId="120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795728346" sldId="120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816966977" sldId="120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937277896" sldId="120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925170031" sldId="121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877190960" sldId="121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927811413" sldId="121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885269386" sldId="121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26610153" sldId="121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65775207" sldId="121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404038966" sldId="121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753172185" sldId="121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242346691" sldId="121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556104135" sldId="122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405132131" sldId="122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526755289" sldId="122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685686544" sldId="122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70809941" sldId="122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921059619" sldId="122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056658800" sldId="122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704936033" sldId="122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016347012" sldId="123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266979212" sldId="123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94210608" sldId="123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904626280" sldId="123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654792065" sldId="123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125123858" sldId="123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45454828" sldId="123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11294827" sldId="124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13071709" sldId="124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279703723" sldId="124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850107543" sldId="1243"/>
        </pc:sldMkLst>
      </pc:sldChg>
      <pc:sldMasterChg chg="modSp mod modSldLayout">
        <pc:chgData name="Alfred Asterjadhi" userId="39de57b9-85c0-4fd1-aaac-8ca2b6560ad0" providerId="ADAL" clId="{8C82B7A8-7AAE-438E-B90E-B789749714EF}" dt="2024-01-18T19:46:00.930" v="50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C82B7A8-7AAE-438E-B90E-B789749714EF}" dt="2024-01-18T19:46:00.930" v="50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8C82B7A8-7AAE-438E-B90E-B789749714EF}" dt="2024-01-18T14:24:46.573" v="20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8C82B7A8-7AAE-438E-B90E-B789749714EF}" dt="2024-01-18T14:24:53.003" v="21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8C82B7A8-7AAE-438E-B90E-B789749714EF}" dt="2024-01-18T14:24:53.003" v="21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8C82B7A8-7AAE-438E-B90E-B789749714EF}" dt="2024-01-18T14:24:56.265" v="22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8C82B7A8-7AAE-438E-B90E-B789749714EF}" dt="2024-01-18T14:24:56.265" v="22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8C82B7A8-7AAE-438E-B90E-B789749714EF}" dt="2024-01-18T14:24:58.711" v="23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8C82B7A8-7AAE-438E-B90E-B789749714EF}" dt="2024-01-18T14:24:58.711" v="23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B8DD8662-A94E-4851-8378-360A7F03AA7C}"/>
    <pc:docChg chg="undo redo custSel addSld delSld modSld sldOrd modMainMaster">
      <pc:chgData name="Alfred Asterjadhi" userId="39de57b9-85c0-4fd1-aaac-8ca2b6560ad0" providerId="ADAL" clId="{B8DD8662-A94E-4851-8378-360A7F03AA7C}" dt="2023-01-19T22:57:37.202" v="12808" actId="47"/>
      <pc:docMkLst>
        <pc:docMk/>
      </pc:docMkLst>
      <pc:sldChg chg="add del">
        <pc:chgData name="Alfred Asterjadhi" userId="39de57b9-85c0-4fd1-aaac-8ca2b6560ad0" providerId="ADAL" clId="{B8DD8662-A94E-4851-8378-360A7F03AA7C}" dt="2023-01-18T18:32:25.071" v="9986" actId="47"/>
        <pc:sldMkLst>
          <pc:docMk/>
          <pc:sldMk cId="3671386623" sldId="878"/>
        </pc:sldMkLst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8123573" sldId="879"/>
        </pc:sldMkLst>
        <pc:spChg chg="mod">
          <ac:chgData name="Alfred Asterjadhi" userId="39de57b9-85c0-4fd1-aaac-8ca2b6560ad0" providerId="ADAL" clId="{B8DD8662-A94E-4851-8378-360A7F03AA7C}" dt="2023-01-18T18:32:14.726" v="9985" actId="20577"/>
          <ac:spMkLst>
            <pc:docMk/>
            <pc:sldMk cId="18123573" sldId="879"/>
            <ac:spMk id="2" creationId="{A86D7EB9-A3CF-4D03-930A-9B8ADCF170B3}"/>
          </ac:spMkLst>
        </pc:spChg>
        <pc:spChg chg="mod">
          <ac:chgData name="Alfred Asterjadhi" userId="39de57b9-85c0-4fd1-aaac-8ca2b6560ad0" providerId="ADAL" clId="{B8DD8662-A94E-4851-8378-360A7F03AA7C}" dt="2023-01-18T18:32:09.408" v="9975" actId="20577"/>
          <ac:spMkLst>
            <pc:docMk/>
            <pc:sldMk cId="18123573" sldId="879"/>
            <ac:spMk id="3" creationId="{B946A08E-D823-4E69-9597-68FDD3954CC5}"/>
          </ac:spMkLst>
        </pc:spChg>
        <pc:spChg chg="mod">
          <ac:chgData name="Alfred Asterjadhi" userId="39de57b9-85c0-4fd1-aaac-8ca2b6560ad0" providerId="ADAL" clId="{B8DD8662-A94E-4851-8378-360A7F03AA7C}" dt="2023-01-18T18:33:53.733" v="9999" actId="20577"/>
          <ac:spMkLst>
            <pc:docMk/>
            <pc:sldMk cId="18123573" sldId="879"/>
            <ac:spMk id="6" creationId="{68A90A4B-C4A9-45C0-A057-332A374C3CF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6872680" sldId="880"/>
        </pc:sldMkLst>
        <pc:spChg chg="mod">
          <ac:chgData name="Alfred Asterjadhi" userId="39de57b9-85c0-4fd1-aaac-8ca2b6560ad0" providerId="ADAL" clId="{B8DD8662-A94E-4851-8378-360A7F03AA7C}" dt="2023-01-18T18:31:32.532" v="9967" actId="20577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B8DD8662-A94E-4851-8378-360A7F03AA7C}" dt="2023-01-18T18:27:44.528" v="9916" actId="20577"/>
          <ac:spMkLst>
            <pc:docMk/>
            <pc:sldMk cId="26872680" sldId="880"/>
            <ac:spMk id="6" creationId="{901BC188-0DC3-468B-88B2-63081D398E1A}"/>
          </ac:spMkLst>
        </pc:spChg>
      </pc:sldChg>
      <pc:sldChg chg="add del">
        <pc:chgData name="Alfred Asterjadhi" userId="39de57b9-85c0-4fd1-aaac-8ca2b6560ad0" providerId="ADAL" clId="{B8DD8662-A94E-4851-8378-360A7F03AA7C}" dt="2023-01-18T18:32:30.066" v="9987" actId="47"/>
        <pc:sldMkLst>
          <pc:docMk/>
          <pc:sldMk cId="170626906" sldId="881"/>
        </pc:sldMkLst>
      </pc:sldChg>
      <pc:sldChg chg="modSp mod">
        <pc:chgData name="Alfred Asterjadhi" userId="39de57b9-85c0-4fd1-aaac-8ca2b6560ad0" providerId="ADAL" clId="{B8DD8662-A94E-4851-8378-360A7F03AA7C}" dt="2022-12-14T18:24:52.577" v="0"/>
        <pc:sldMkLst>
          <pc:docMk/>
          <pc:sldMk cId="1240827998" sldId="992"/>
        </pc:sldMkLst>
        <pc:spChg chg="mod">
          <ac:chgData name="Alfred Asterjadhi" userId="39de57b9-85c0-4fd1-aaac-8ca2b6560ad0" providerId="ADAL" clId="{B8DD8662-A94E-4851-8378-360A7F03AA7C}" dt="2022-12-14T18:24:52.577" v="0"/>
          <ac:spMkLst>
            <pc:docMk/>
            <pc:sldMk cId="1240827998" sldId="992"/>
            <ac:spMk id="6" creationId="{6B1EBA60-08F1-CA3A-690D-84DA5B8A6D46}"/>
          </ac:spMkLst>
        </pc:spChg>
      </pc:sldChg>
      <pc:sldChg chg="modSp mod">
        <pc:chgData name="Alfred Asterjadhi" userId="39de57b9-85c0-4fd1-aaac-8ca2b6560ad0" providerId="ADAL" clId="{B8DD8662-A94E-4851-8378-360A7F03AA7C}" dt="2022-12-14T18:24:55.055" v="1"/>
        <pc:sldMkLst>
          <pc:docMk/>
          <pc:sldMk cId="4124589093" sldId="993"/>
        </pc:sldMkLst>
        <pc:spChg chg="mod">
          <ac:chgData name="Alfred Asterjadhi" userId="39de57b9-85c0-4fd1-aaac-8ca2b6560ad0" providerId="ADAL" clId="{B8DD8662-A94E-4851-8378-360A7F03AA7C}" dt="2022-12-14T18:24:55.055" v="1"/>
          <ac:spMkLst>
            <pc:docMk/>
            <pc:sldMk cId="4124589093" sldId="993"/>
            <ac:spMk id="6" creationId="{6B1EBA60-08F1-CA3A-690D-84DA5B8A6D46}"/>
          </ac:spMkLst>
        </pc:spChg>
      </pc:sldChg>
      <pc:sldChg chg="del">
        <pc:chgData name="Alfred Asterjadhi" userId="39de57b9-85c0-4fd1-aaac-8ca2b6560ad0" providerId="ADAL" clId="{B8DD8662-A94E-4851-8378-360A7F03AA7C}" dt="2022-12-15T00:03:54.564" v="6" actId="47"/>
        <pc:sldMkLst>
          <pc:docMk/>
          <pc:sldMk cId="3882826035" sldId="994"/>
        </pc:sldMkLst>
      </pc:sldChg>
      <pc:sldChg chg="del">
        <pc:chgData name="Alfred Asterjadhi" userId="39de57b9-85c0-4fd1-aaac-8ca2b6560ad0" providerId="ADAL" clId="{B8DD8662-A94E-4851-8378-360A7F03AA7C}" dt="2022-12-15T00:03:56.932" v="7" actId="47"/>
        <pc:sldMkLst>
          <pc:docMk/>
          <pc:sldMk cId="492611375" sldId="995"/>
        </pc:sldMkLst>
      </pc:sldChg>
      <pc:sldChg chg="del">
        <pc:chgData name="Alfred Asterjadhi" userId="39de57b9-85c0-4fd1-aaac-8ca2b6560ad0" providerId="ADAL" clId="{B8DD8662-A94E-4851-8378-360A7F03AA7C}" dt="2022-12-15T00:03:58.613" v="8" actId="47"/>
        <pc:sldMkLst>
          <pc:docMk/>
          <pc:sldMk cId="3263612895" sldId="996"/>
        </pc:sldMkLst>
      </pc:sldChg>
      <pc:sldChg chg="modSp mod">
        <pc:chgData name="Alfred Asterjadhi" userId="39de57b9-85c0-4fd1-aaac-8ca2b6560ad0" providerId="ADAL" clId="{B8DD8662-A94E-4851-8378-360A7F03AA7C}" dt="2022-12-20T18:12:38.293" v="1105" actId="13926"/>
        <pc:sldMkLst>
          <pc:docMk/>
          <pc:sldMk cId="2232544764" sldId="998"/>
        </pc:sldMkLst>
        <pc:spChg chg="mod">
          <ac:chgData name="Alfred Asterjadhi" userId="39de57b9-85c0-4fd1-aaac-8ca2b6560ad0" providerId="ADAL" clId="{B8DD8662-A94E-4851-8378-360A7F03AA7C}" dt="2022-12-20T18:12:38.293" v="1105" actId="13926"/>
          <ac:spMkLst>
            <pc:docMk/>
            <pc:sldMk cId="2232544764" sldId="998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2-12-14T18:24:57.152" v="2"/>
          <ac:spMkLst>
            <pc:docMk/>
            <pc:sldMk cId="2232544764" sldId="998"/>
            <ac:spMk id="6" creationId="{6B1EBA60-08F1-CA3A-690D-84DA5B8A6D46}"/>
          </ac:spMkLst>
        </pc:spChg>
      </pc:sldChg>
      <pc:sldChg chg="add">
        <pc:chgData name="Alfred Asterjadhi" userId="39de57b9-85c0-4fd1-aaac-8ca2b6560ad0" providerId="ADAL" clId="{B8DD8662-A94E-4851-8378-360A7F03AA7C}" dt="2022-12-15T00:03:51.110" v="5"/>
        <pc:sldMkLst>
          <pc:docMk/>
          <pc:sldMk cId="2485370208" sldId="999"/>
        </pc:sldMkLst>
      </pc:sldChg>
      <pc:sldChg chg="modSp add mod">
        <pc:chgData name="Alfred Asterjadhi" userId="39de57b9-85c0-4fd1-aaac-8ca2b6560ad0" providerId="ADAL" clId="{B8DD8662-A94E-4851-8378-360A7F03AA7C}" dt="2023-01-04T16:12:19.232" v="2100" actId="20577"/>
        <pc:sldMkLst>
          <pc:docMk/>
          <pc:sldMk cId="1128640375" sldId="1000"/>
        </pc:sldMkLst>
        <pc:spChg chg="mod">
          <ac:chgData name="Alfred Asterjadhi" userId="39de57b9-85c0-4fd1-aaac-8ca2b6560ad0" providerId="ADAL" clId="{B8DD8662-A94E-4851-8378-360A7F03AA7C}" dt="2023-01-04T16:12:19.232" v="2100" actId="20577"/>
          <ac:spMkLst>
            <pc:docMk/>
            <pc:sldMk cId="1128640375" sldId="100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09:42.410" v="2047" actId="6549"/>
        <pc:sldMkLst>
          <pc:docMk/>
          <pc:sldMk cId="1122295978" sldId="1001"/>
        </pc:sldMkLst>
        <pc:spChg chg="mod">
          <ac:chgData name="Alfred Asterjadhi" userId="39de57b9-85c0-4fd1-aaac-8ca2b6560ad0" providerId="ADAL" clId="{B8DD8662-A94E-4851-8378-360A7F03AA7C}" dt="2023-01-04T16:09:42.410" v="2047" actId="6549"/>
          <ac:spMkLst>
            <pc:docMk/>
            <pc:sldMk cId="1122295978" sldId="100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0:58.829" v="2099" actId="6549"/>
        <pc:sldMkLst>
          <pc:docMk/>
          <pc:sldMk cId="501279171" sldId="1002"/>
        </pc:sldMkLst>
        <pc:spChg chg="mod">
          <ac:chgData name="Alfred Asterjadhi" userId="39de57b9-85c0-4fd1-aaac-8ca2b6560ad0" providerId="ADAL" clId="{B8DD8662-A94E-4851-8378-360A7F03AA7C}" dt="2023-01-04T16:10:58.829" v="2099" actId="6549"/>
          <ac:spMkLst>
            <pc:docMk/>
            <pc:sldMk cId="501279171" sldId="10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3:46.059" v="2136" actId="6549"/>
        <pc:sldMkLst>
          <pc:docMk/>
          <pc:sldMk cId="4157275889" sldId="1003"/>
        </pc:sldMkLst>
        <pc:spChg chg="mod">
          <ac:chgData name="Alfred Asterjadhi" userId="39de57b9-85c0-4fd1-aaac-8ca2b6560ad0" providerId="ADAL" clId="{B8DD8662-A94E-4851-8378-360A7F03AA7C}" dt="2023-01-04T16:13:46.059" v="2136" actId="6549"/>
          <ac:spMkLst>
            <pc:docMk/>
            <pc:sldMk cId="4157275889" sldId="1003"/>
            <ac:spMk id="10" creationId="{99A414B4-2CCE-47B7-A036-CF3630BA2538}"/>
          </ac:spMkLst>
        </pc:spChg>
      </pc:sldChg>
      <pc:sldChg chg="addSp delSp modSp new mod">
        <pc:chgData name="Alfred Asterjadhi" userId="39de57b9-85c0-4fd1-aaac-8ca2b6560ad0" providerId="ADAL" clId="{B8DD8662-A94E-4851-8378-360A7F03AA7C}" dt="2023-01-04T16:22:03.034" v="2296"/>
        <pc:sldMkLst>
          <pc:docMk/>
          <pc:sldMk cId="430197977" sldId="1004"/>
        </pc:sldMkLst>
        <pc:spChg chg="mod">
          <ac:chgData name="Alfred Asterjadhi" userId="39de57b9-85c0-4fd1-aaac-8ca2b6560ad0" providerId="ADAL" clId="{B8DD8662-A94E-4851-8378-360A7F03AA7C}" dt="2022-12-20T18:28:17.362" v="1203" actId="20577"/>
          <ac:spMkLst>
            <pc:docMk/>
            <pc:sldMk cId="430197977" sldId="100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4T16:22:03.034" v="2296"/>
          <ac:spMkLst>
            <pc:docMk/>
            <pc:sldMk cId="430197977" sldId="100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48.637" v="1039"/>
          <ac:spMkLst>
            <pc:docMk/>
            <pc:sldMk cId="430197977" sldId="1004"/>
            <ac:spMk id="6" creationId="{21F332DB-44DE-AE64-845A-7733972B767F}"/>
          </ac:spMkLst>
        </pc:spChg>
        <pc:graphicFrameChg chg="add del mod">
          <ac:chgData name="Alfred Asterjadhi" userId="39de57b9-85c0-4fd1-aaac-8ca2b6560ad0" providerId="ADAL" clId="{B8DD8662-A94E-4851-8378-360A7F03AA7C}" dt="2022-12-16T21:13:17.388" v="576"/>
          <ac:graphicFrameMkLst>
            <pc:docMk/>
            <pc:sldMk cId="430197977" sldId="1004"/>
            <ac:graphicFrameMk id="7" creationId="{84C484CF-F76E-AD7A-656C-D0233021A1D8}"/>
          </ac:graphicFrameMkLst>
        </pc:graphicFrameChg>
      </pc:sldChg>
      <pc:sldChg chg="modSp new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60659810" sldId="1005"/>
        </pc:sldMkLst>
        <pc:spChg chg="mod">
          <ac:chgData name="Alfred Asterjadhi" userId="39de57b9-85c0-4fd1-aaac-8ca2b6560ad0" providerId="ADAL" clId="{B8DD8662-A94E-4851-8378-360A7F03AA7C}" dt="2022-12-15T01:21:25.314" v="76" actId="20577"/>
          <ac:spMkLst>
            <pc:docMk/>
            <pc:sldMk cId="60659810" sldId="1005"/>
            <ac:spMk id="2" creationId="{757CD009-C0FB-3FA1-2C3A-8C4A62CAD754}"/>
          </ac:spMkLst>
        </pc:spChg>
        <pc:spChg chg="mod">
          <ac:chgData name="Alfred Asterjadhi" userId="39de57b9-85c0-4fd1-aaac-8ca2b6560ad0" providerId="ADAL" clId="{B8DD8662-A94E-4851-8378-360A7F03AA7C}" dt="2022-12-15T00:07:42.866" v="54"/>
          <ac:spMkLst>
            <pc:docMk/>
            <pc:sldMk cId="60659810" sldId="1005"/>
            <ac:spMk id="3" creationId="{E0A1AA61-4025-51EE-E804-C9D7725CABE0}"/>
          </ac:spMkLst>
        </pc:spChg>
        <pc:spChg chg="mod">
          <ac:chgData name="Alfred Asterjadhi" userId="39de57b9-85c0-4fd1-aaac-8ca2b6560ad0" providerId="ADAL" clId="{B8DD8662-A94E-4851-8378-360A7F03AA7C}" dt="2023-01-15T23:12:33.898" v="4145"/>
          <ac:spMkLst>
            <pc:docMk/>
            <pc:sldMk cId="60659810" sldId="1005"/>
            <ac:spMk id="6" creationId="{6F61EB7A-C482-E91D-3EC0-60E73555401C}"/>
          </ac:spMkLst>
        </pc:spChg>
      </pc:sldChg>
      <pc:sldChg chg="modSp new del mod">
        <pc:chgData name="Alfred Asterjadhi" userId="39de57b9-85c0-4fd1-aaac-8ca2b6560ad0" providerId="ADAL" clId="{B8DD8662-A94E-4851-8378-360A7F03AA7C}" dt="2022-12-16T21:56:29.986" v="958" actId="47"/>
        <pc:sldMkLst>
          <pc:docMk/>
          <pc:sldMk cId="444519137" sldId="1006"/>
        </pc:sldMkLst>
        <pc:spChg chg="mod">
          <ac:chgData name="Alfred Asterjadhi" userId="39de57b9-85c0-4fd1-aaac-8ca2b6560ad0" providerId="ADAL" clId="{B8DD8662-A94E-4851-8378-360A7F03AA7C}" dt="2022-12-16T21:29:49.910" v="957" actId="207"/>
          <ac:spMkLst>
            <pc:docMk/>
            <pc:sldMk cId="444519137" sldId="1006"/>
            <ac:spMk id="2" creationId="{DDB1D379-C26E-DC72-BABA-6A18A62499E9}"/>
          </ac:spMkLst>
        </pc:spChg>
        <pc:spChg chg="mod">
          <ac:chgData name="Alfred Asterjadhi" userId="39de57b9-85c0-4fd1-aaac-8ca2b6560ad0" providerId="ADAL" clId="{B8DD8662-A94E-4851-8378-360A7F03AA7C}" dt="2022-12-15T23:39:03.553" v="331" actId="20577"/>
          <ac:spMkLst>
            <pc:docMk/>
            <pc:sldMk cId="444519137" sldId="1006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1:25:49.645" v="835" actId="47"/>
        <pc:sldMkLst>
          <pc:docMk/>
          <pc:sldMk cId="2818191974" sldId="1007"/>
        </pc:sldMkLst>
        <pc:spChg chg="mod">
          <ac:chgData name="Alfred Asterjadhi" userId="39de57b9-85c0-4fd1-aaac-8ca2b6560ad0" providerId="ADAL" clId="{B8DD8662-A94E-4851-8378-360A7F03AA7C}" dt="2022-12-16T17:30:19.191" v="408" actId="20577"/>
          <ac:spMkLst>
            <pc:docMk/>
            <pc:sldMk cId="2818191974" sldId="1007"/>
            <ac:spMk id="3" creationId="{88DD5996-1F14-C9AB-9A9A-D76A6FE9F262}"/>
          </ac:spMkLst>
        </pc:spChg>
      </pc:sldChg>
      <pc:sldChg chg="add del">
        <pc:chgData name="Alfred Asterjadhi" userId="39de57b9-85c0-4fd1-aaac-8ca2b6560ad0" providerId="ADAL" clId="{B8DD8662-A94E-4851-8378-360A7F03AA7C}" dt="2022-12-16T20:55:40.999" v="410" actId="2890"/>
        <pc:sldMkLst>
          <pc:docMk/>
          <pc:sldMk cId="2881194398" sldId="1008"/>
        </pc:sldMkLst>
      </pc:sldChg>
      <pc:sldChg chg="modSp add del mod">
        <pc:chgData name="Alfred Asterjadhi" userId="39de57b9-85c0-4fd1-aaac-8ca2b6560ad0" providerId="ADAL" clId="{B8DD8662-A94E-4851-8378-360A7F03AA7C}" dt="2022-12-16T21:59:01.662" v="995" actId="47"/>
        <pc:sldMkLst>
          <pc:docMk/>
          <pc:sldMk cId="3193816989" sldId="1008"/>
        </pc:sldMkLst>
        <pc:spChg chg="mod">
          <ac:chgData name="Alfred Asterjadhi" userId="39de57b9-85c0-4fd1-aaac-8ca2b6560ad0" providerId="ADAL" clId="{B8DD8662-A94E-4851-8378-360A7F03AA7C}" dt="2022-12-16T21:56:57.654" v="962" actId="21"/>
          <ac:spMkLst>
            <pc:docMk/>
            <pc:sldMk cId="3193816989" sldId="1008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2:00:40.132" v="1031" actId="47"/>
        <pc:sldMkLst>
          <pc:docMk/>
          <pc:sldMk cId="263294511" sldId="1009"/>
        </pc:sldMkLst>
        <pc:spChg chg="mod">
          <ac:chgData name="Alfred Asterjadhi" userId="39de57b9-85c0-4fd1-aaac-8ca2b6560ad0" providerId="ADAL" clId="{B8DD8662-A94E-4851-8378-360A7F03AA7C}" dt="2022-12-16T20:57:27.663" v="433"/>
          <ac:spMkLst>
            <pc:docMk/>
            <pc:sldMk cId="263294511" sldId="1009"/>
            <ac:spMk id="3" creationId="{A9E34378-9170-7837-44E5-16BEC792DF85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7:07.408" v="2199" actId="6549"/>
        <pc:sldMkLst>
          <pc:docMk/>
          <pc:sldMk cId="2545069674" sldId="1010"/>
        </pc:sldMkLst>
        <pc:spChg chg="mod">
          <ac:chgData name="Alfred Asterjadhi" userId="39de57b9-85c0-4fd1-aaac-8ca2b6560ad0" providerId="ADAL" clId="{B8DD8662-A94E-4851-8378-360A7F03AA7C}" dt="2022-12-16T21:07:52.622" v="566" actId="20577"/>
          <ac:spMkLst>
            <pc:docMk/>
            <pc:sldMk cId="2545069674" sldId="101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04T16:17:07.408" v="2199" actId="6549"/>
          <ac:spMkLst>
            <pc:docMk/>
            <pc:sldMk cId="2545069674" sldId="1010"/>
            <ac:spMk id="3" creationId="{259D4704-B128-129E-1B24-DB5C108A3BFD}"/>
          </ac:spMkLst>
        </pc:spChg>
      </pc:sldChg>
      <pc:sldChg chg="modSp add del mod">
        <pc:chgData name="Alfred Asterjadhi" userId="39de57b9-85c0-4fd1-aaac-8ca2b6560ad0" providerId="ADAL" clId="{B8DD8662-A94E-4851-8378-360A7F03AA7C}" dt="2022-12-20T18:28:11.230" v="1202" actId="47"/>
        <pc:sldMkLst>
          <pc:docMk/>
          <pc:sldMk cId="4032704106" sldId="1011"/>
        </pc:sldMkLst>
        <pc:spChg chg="mod">
          <ac:chgData name="Alfred Asterjadhi" userId="39de57b9-85c0-4fd1-aaac-8ca2b6560ad0" providerId="ADAL" clId="{B8DD8662-A94E-4851-8378-360A7F03AA7C}" dt="2022-12-16T21:10:15.121" v="574" actId="20577"/>
          <ac:spMkLst>
            <pc:docMk/>
            <pc:sldMk cId="4032704106" sldId="101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2-12-16T21:08:15.443" v="573" actId="5793"/>
          <ac:spMkLst>
            <pc:docMk/>
            <pc:sldMk cId="4032704106" sldId="1011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05T16:10:03.475" v="2655" actId="13926"/>
        <pc:sldMkLst>
          <pc:docMk/>
          <pc:sldMk cId="2091172813" sldId="1012"/>
        </pc:sldMkLst>
        <pc:spChg chg="mod">
          <ac:chgData name="Alfred Asterjadhi" userId="39de57b9-85c0-4fd1-aaac-8ca2b6560ad0" providerId="ADAL" clId="{B8DD8662-A94E-4851-8378-360A7F03AA7C}" dt="2022-12-20T18:28:25.332" v="1204" actId="20577"/>
          <ac:spMkLst>
            <pc:docMk/>
            <pc:sldMk cId="2091172813" sldId="101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6:10:03.475" v="2655" actId="13926"/>
          <ac:spMkLst>
            <pc:docMk/>
            <pc:sldMk cId="2091172813" sldId="1012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0.930" v="1040"/>
          <ac:spMkLst>
            <pc:docMk/>
            <pc:sldMk cId="2091172813" sldId="1012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9T23:39:02.219" v="2773" actId="20577"/>
        <pc:sldMkLst>
          <pc:docMk/>
          <pc:sldMk cId="2490580688" sldId="1013"/>
        </pc:sldMkLst>
        <pc:spChg chg="mod">
          <ac:chgData name="Alfred Asterjadhi" userId="39de57b9-85c0-4fd1-aaac-8ca2b6560ad0" providerId="ADAL" clId="{B8DD8662-A94E-4851-8378-360A7F03AA7C}" dt="2022-12-20T18:28:32.264" v="1205" actId="20577"/>
          <ac:spMkLst>
            <pc:docMk/>
            <pc:sldMk cId="2490580688" sldId="101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9T23:39:02.219" v="2773" actId="20577"/>
          <ac:spMkLst>
            <pc:docMk/>
            <pc:sldMk cId="2490580688" sldId="1013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3.115" v="1041"/>
          <ac:spMkLst>
            <pc:docMk/>
            <pc:sldMk cId="2490580688" sldId="1013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5T15:55:25.141" v="2567" actId="20577"/>
        <pc:sldMkLst>
          <pc:docMk/>
          <pc:sldMk cId="462832209" sldId="1014"/>
        </pc:sldMkLst>
        <pc:spChg chg="mod">
          <ac:chgData name="Alfred Asterjadhi" userId="39de57b9-85c0-4fd1-aaac-8ca2b6560ad0" providerId="ADAL" clId="{B8DD8662-A94E-4851-8378-360A7F03AA7C}" dt="2022-12-20T18:28:36.804" v="1206" actId="20577"/>
          <ac:spMkLst>
            <pc:docMk/>
            <pc:sldMk cId="462832209" sldId="101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5:55:25.141" v="2567" actId="20577"/>
          <ac:spMkLst>
            <pc:docMk/>
            <pc:sldMk cId="462832209" sldId="101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5.455" v="1042"/>
          <ac:spMkLst>
            <pc:docMk/>
            <pc:sldMk cId="462832209" sldId="1014"/>
            <ac:spMk id="6" creationId="{21F332DB-44DE-AE64-845A-7733972B767F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94852306" sldId="1015"/>
        </pc:sldMkLst>
        <pc:spChg chg="mod">
          <ac:chgData name="Alfred Asterjadhi" userId="39de57b9-85c0-4fd1-aaac-8ca2b6560ad0" providerId="ADAL" clId="{B8DD8662-A94E-4851-8378-360A7F03AA7C}" dt="2022-12-22T19:28:21.919" v="1308" actId="20577"/>
          <ac:spMkLst>
            <pc:docMk/>
            <pc:sldMk cId="94852306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16T22:00:32.452" v="1030" actId="20577"/>
          <ac:spMkLst>
            <pc:docMk/>
            <pc:sldMk cId="94852306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1:00.093" v="1045"/>
          <ac:spMkLst>
            <pc:docMk/>
            <pc:sldMk cId="94852306" sldId="1015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7T16:33:29.431" v="8273"/>
        <pc:sldMkLst>
          <pc:docMk/>
          <pc:sldMk cId="3794989235" sldId="1015"/>
        </pc:sldMkLst>
        <pc:spChg chg="mod">
          <ac:chgData name="Alfred Asterjadhi" userId="39de57b9-85c0-4fd1-aaac-8ca2b6560ad0" providerId="ADAL" clId="{B8DD8662-A94E-4851-8378-360A7F03AA7C}" dt="2023-01-16T22:26:43.265" v="6287" actId="20577"/>
          <ac:spMkLst>
            <pc:docMk/>
            <pc:sldMk cId="3794989235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33:29.431" v="8273"/>
          <ac:spMkLst>
            <pc:docMk/>
            <pc:sldMk cId="3794989235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8.180" v="4140"/>
          <ac:spMkLst>
            <pc:docMk/>
            <pc:sldMk cId="3794989235" sldId="1015"/>
            <ac:spMk id="6" creationId="{21F332DB-44DE-AE64-845A-7733972B767F}"/>
          </ac:spMkLst>
        </pc:spChg>
      </pc:sldChg>
      <pc:sldChg chg="new del">
        <pc:chgData name="Alfred Asterjadhi" userId="39de57b9-85c0-4fd1-aaac-8ca2b6560ad0" providerId="ADAL" clId="{B8DD8662-A94E-4851-8378-360A7F03AA7C}" dt="2022-12-16T22:21:19.964" v="1046" actId="47"/>
        <pc:sldMkLst>
          <pc:docMk/>
          <pc:sldMk cId="2769223881" sldId="1016"/>
        </pc:sldMkLst>
      </pc:sldChg>
      <pc:sldChg chg="modSp add mod">
        <pc:chgData name="Alfred Asterjadhi" userId="39de57b9-85c0-4fd1-aaac-8ca2b6560ad0" providerId="ADAL" clId="{B8DD8662-A94E-4851-8378-360A7F03AA7C}" dt="2023-01-15T23:10:38.571" v="4108" actId="20577"/>
        <pc:sldMkLst>
          <pc:docMk/>
          <pc:sldMk cId="2827502970" sldId="1017"/>
        </pc:sldMkLst>
        <pc:spChg chg="mod">
          <ac:chgData name="Alfred Asterjadhi" userId="39de57b9-85c0-4fd1-aaac-8ca2b6560ad0" providerId="ADAL" clId="{B8DD8662-A94E-4851-8378-360A7F03AA7C}" dt="2023-01-15T23:10:38.571" v="4108" actId="20577"/>
          <ac:spMkLst>
            <pc:docMk/>
            <pc:sldMk cId="2827502970" sldId="1017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4T23:43:37.230" v="3473" actId="20577"/>
          <ac:spMkLst>
            <pc:docMk/>
            <pc:sldMk cId="2827502970" sldId="1017"/>
            <ac:spMk id="7" creationId="{3126AA10-DC1C-4E34-80DA-B427588F2BD9}"/>
          </ac:spMkLst>
        </pc:spChg>
      </pc:sldChg>
      <pc:sldChg chg="modSp add del mod">
        <pc:chgData name="Alfred Asterjadhi" userId="39de57b9-85c0-4fd1-aaac-8ca2b6560ad0" providerId="ADAL" clId="{B8DD8662-A94E-4851-8378-360A7F03AA7C}" dt="2022-12-22T19:42:35.581" v="1327" actId="47"/>
        <pc:sldMkLst>
          <pc:docMk/>
          <pc:sldMk cId="942588821" sldId="1018"/>
        </pc:sldMkLst>
        <pc:spChg chg="mod">
          <ac:chgData name="Alfred Asterjadhi" userId="39de57b9-85c0-4fd1-aaac-8ca2b6560ad0" providerId="ADAL" clId="{B8DD8662-A94E-4851-8378-360A7F03AA7C}" dt="2022-12-22T19:28:31.689" v="1311" actId="20577"/>
          <ac:spMkLst>
            <pc:docMk/>
            <pc:sldMk cId="942588821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22T19:28:44.624" v="1326" actId="20577"/>
          <ac:spMkLst>
            <pc:docMk/>
            <pc:sldMk cId="942588821" sldId="101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1464452565" sldId="1018"/>
        </pc:sldMkLst>
        <pc:spChg chg="mod">
          <ac:chgData name="Alfred Asterjadhi" userId="39de57b9-85c0-4fd1-aaac-8ca2b6560ad0" providerId="ADAL" clId="{B8DD8662-A94E-4851-8378-360A7F03AA7C}" dt="2023-01-02T23:03:56.133" v="1731" actId="20577"/>
          <ac:spMkLst>
            <pc:docMk/>
            <pc:sldMk cId="1464452565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2T22:50:11.596" v="1709" actId="20577"/>
          <ac:spMkLst>
            <pc:docMk/>
            <pc:sldMk cId="1464452565" sldId="1018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8T16:25:38.998" v="9906" actId="20577"/>
        <pc:sldMkLst>
          <pc:docMk/>
          <pc:sldMk cId="4213171007" sldId="1018"/>
        </pc:sldMkLst>
        <pc:spChg chg="mod">
          <ac:chgData name="Alfred Asterjadhi" userId="39de57b9-85c0-4fd1-aaac-8ca2b6560ad0" providerId="ADAL" clId="{B8DD8662-A94E-4851-8378-360A7F03AA7C}" dt="2023-01-16T22:26:45.957" v="6288" actId="20577"/>
          <ac:spMkLst>
            <pc:docMk/>
            <pc:sldMk cId="4213171007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8T16:25:38.998" v="9906" actId="20577"/>
          <ac:spMkLst>
            <pc:docMk/>
            <pc:sldMk cId="4213171007" sldId="1018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21.312" v="4141"/>
          <ac:spMkLst>
            <pc:docMk/>
            <pc:sldMk cId="4213171007" sldId="1018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6:17.115" v="5964" actId="6549"/>
        <pc:sldMkLst>
          <pc:docMk/>
          <pc:sldMk cId="886190304" sldId="1019"/>
        </pc:sldMkLst>
        <pc:spChg chg="mod">
          <ac:chgData name="Alfred Asterjadhi" userId="39de57b9-85c0-4fd1-aaac-8ca2b6560ad0" providerId="ADAL" clId="{B8DD8662-A94E-4851-8378-360A7F03AA7C}" dt="2023-01-15T23:08:20.140" v="4069" actId="20577"/>
          <ac:spMkLst>
            <pc:docMk/>
            <pc:sldMk cId="886190304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6:17.115" v="5964" actId="6549"/>
          <ac:spMkLst>
            <pc:docMk/>
            <pc:sldMk cId="886190304" sldId="101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05.479" v="4114"/>
          <ac:spMkLst>
            <pc:docMk/>
            <pc:sldMk cId="886190304" sldId="101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10690737" sldId="1019"/>
        </pc:sldMkLst>
        <pc:spChg chg="mod">
          <ac:chgData name="Alfred Asterjadhi" userId="39de57b9-85c0-4fd1-aaac-8ca2b6560ad0" providerId="ADAL" clId="{B8DD8662-A94E-4851-8378-360A7F03AA7C}" dt="2023-01-15T14:34:57.550" v="3537" actId="20577"/>
          <ac:spMkLst>
            <pc:docMk/>
            <pc:sldMk cId="3210690737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6:06:39.094" v="2651" actId="20577"/>
          <ac:spMkLst>
            <pc:docMk/>
            <pc:sldMk cId="3210690737" sldId="101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7T16:29:46.955" v="8232"/>
        <pc:sldMkLst>
          <pc:docMk/>
          <pc:sldMk cId="1642156474" sldId="1020"/>
        </pc:sldMkLst>
        <pc:spChg chg="mod">
          <ac:chgData name="Alfred Asterjadhi" userId="39de57b9-85c0-4fd1-aaac-8ca2b6560ad0" providerId="ADAL" clId="{B8DD8662-A94E-4851-8378-360A7F03AA7C}" dt="2023-01-16T22:26:37.869" v="6286" actId="20577"/>
          <ac:spMkLst>
            <pc:docMk/>
            <pc:sldMk cId="1642156474" sldId="102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29:46.955" v="8232"/>
          <ac:spMkLst>
            <pc:docMk/>
            <pc:sldMk cId="1642156474" sldId="1020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4.904" v="4139"/>
          <ac:spMkLst>
            <pc:docMk/>
            <pc:sldMk cId="1642156474" sldId="1020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7:37.416" v="5992"/>
        <pc:sldMkLst>
          <pc:docMk/>
          <pc:sldMk cId="2774577009" sldId="1021"/>
        </pc:sldMkLst>
        <pc:spChg chg="mod">
          <ac:chgData name="Alfred Asterjadhi" userId="39de57b9-85c0-4fd1-aaac-8ca2b6560ad0" providerId="ADAL" clId="{B8DD8662-A94E-4851-8378-360A7F03AA7C}" dt="2023-01-15T23:08:26.018" v="4074" actId="20577"/>
          <ac:spMkLst>
            <pc:docMk/>
            <pc:sldMk cId="2774577009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7:37.416" v="5992"/>
          <ac:spMkLst>
            <pc:docMk/>
            <pc:sldMk cId="2774577009" sldId="1021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11.423" v="4117"/>
          <ac:spMkLst>
            <pc:docMk/>
            <pc:sldMk cId="2774577009" sldId="1021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81197443" sldId="1021"/>
        </pc:sldMkLst>
        <pc:spChg chg="mod">
          <ac:chgData name="Alfred Asterjadhi" userId="39de57b9-85c0-4fd1-aaac-8ca2b6560ad0" providerId="ADAL" clId="{B8DD8662-A94E-4851-8378-360A7F03AA7C}" dt="2023-01-15T14:35:02.235" v="3540" actId="20577"/>
          <ac:spMkLst>
            <pc:docMk/>
            <pc:sldMk cId="3281197443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9:45:21.038" v="2722" actId="20577"/>
          <ac:spMkLst>
            <pc:docMk/>
            <pc:sldMk cId="3281197443" sldId="1021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1T23:14:59.538" v="2779" actId="47"/>
        <pc:sldMkLst>
          <pc:docMk/>
          <pc:sldMk cId="2793949945" sldId="1022"/>
        </pc:sldMkLst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34414579" sldId="1023"/>
        </pc:sldMkLst>
        <pc:spChg chg="mod">
          <ac:chgData name="Alfred Asterjadhi" userId="39de57b9-85c0-4fd1-aaac-8ca2b6560ad0" providerId="ADAL" clId="{B8DD8662-A94E-4851-8378-360A7F03AA7C}" dt="2023-01-15T14:35:05.263" v="3541" actId="20577"/>
          <ac:spMkLst>
            <pc:docMk/>
            <pc:sldMk cId="634414579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3T00:00:49.229" v="3319" actId="20577"/>
          <ac:spMkLst>
            <pc:docMk/>
            <pc:sldMk cId="634414579" sldId="1023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9:35.196" v="6030" actId="6549"/>
        <pc:sldMkLst>
          <pc:docMk/>
          <pc:sldMk cId="3360541648" sldId="1023"/>
        </pc:sldMkLst>
        <pc:spChg chg="mod">
          <ac:chgData name="Alfred Asterjadhi" userId="39de57b9-85c0-4fd1-aaac-8ca2b6560ad0" providerId="ADAL" clId="{B8DD8662-A94E-4851-8378-360A7F03AA7C}" dt="2023-01-15T23:08:31.254" v="4077" actId="20577"/>
          <ac:spMkLst>
            <pc:docMk/>
            <pc:sldMk cId="3360541648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9:35.196" v="6030" actId="6549"/>
          <ac:spMkLst>
            <pc:docMk/>
            <pc:sldMk cId="3360541648" sldId="1023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15.093" v="4118" actId="478"/>
          <ac:spMkLst>
            <pc:docMk/>
            <pc:sldMk cId="3360541648" sldId="1023"/>
            <ac:spMk id="6" creationId="{536B0377-C8E2-442F-A310-3A1EE7A7D0C0}"/>
          </ac:spMkLst>
        </pc:spChg>
        <pc:spChg chg="add del">
          <ac:chgData name="Alfred Asterjadhi" userId="39de57b9-85c0-4fd1-aaac-8ca2b6560ad0" providerId="ADAL" clId="{B8DD8662-A94E-4851-8378-360A7F03AA7C}" dt="2023-01-15T23:11:16.459" v="4120" actId="22"/>
          <ac:spMkLst>
            <pc:docMk/>
            <pc:sldMk cId="3360541648" sldId="1023"/>
            <ac:spMk id="8" creationId="{9421095C-CA10-A51C-207C-6C8F544FF220}"/>
          </ac:spMkLst>
        </pc:spChg>
        <pc:spChg chg="add mod">
          <ac:chgData name="Alfred Asterjadhi" userId="39de57b9-85c0-4fd1-aaac-8ca2b6560ad0" providerId="ADAL" clId="{B8DD8662-A94E-4851-8378-360A7F03AA7C}" dt="2023-01-15T23:11:22.337" v="4121"/>
          <ac:spMkLst>
            <pc:docMk/>
            <pc:sldMk cId="3360541648" sldId="1023"/>
            <ac:spMk id="9" creationId="{AB368F28-02C7-0EAF-6701-90D49BEB255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34:39.983" v="6121"/>
        <pc:sldMkLst>
          <pc:docMk/>
          <pc:sldMk cId="65631416" sldId="1024"/>
        </pc:sldMkLst>
        <pc:spChg chg="mod">
          <ac:chgData name="Alfred Asterjadhi" userId="39de57b9-85c0-4fd1-aaac-8ca2b6560ad0" providerId="ADAL" clId="{B8DD8662-A94E-4851-8378-360A7F03AA7C}" dt="2023-01-15T23:08:43.322" v="4089" actId="20577"/>
          <ac:spMkLst>
            <pc:docMk/>
            <pc:sldMk cId="65631416" sldId="1024"/>
            <ac:spMk id="2" creationId="{12372A2F-8025-42D4-B5ED-6E7667DF00C8}"/>
          </ac:spMkLst>
        </pc:spChg>
        <pc:spChg chg="add mod">
          <ac:chgData name="Alfred Asterjadhi" userId="39de57b9-85c0-4fd1-aaac-8ca2b6560ad0" providerId="ADAL" clId="{B8DD8662-A94E-4851-8378-360A7F03AA7C}" dt="2023-01-15T23:11:29.618" v="4124"/>
          <ac:spMkLst>
            <pc:docMk/>
            <pc:sldMk cId="65631416" sldId="1024"/>
            <ac:spMk id="3" creationId="{7704E9DB-6FC6-94C7-876F-A0938782D8FD}"/>
          </ac:spMkLst>
        </pc:spChg>
        <pc:spChg chg="del">
          <ac:chgData name="Alfred Asterjadhi" userId="39de57b9-85c0-4fd1-aaac-8ca2b6560ad0" providerId="ADAL" clId="{B8DD8662-A94E-4851-8378-360A7F03AA7C}" dt="2023-01-15T23:11:29.319" v="4123" actId="478"/>
          <ac:spMkLst>
            <pc:docMk/>
            <pc:sldMk cId="65631416" sldId="1024"/>
            <ac:spMk id="6" creationId="{B63EF7E7-1362-4206-B209-115D49A6AA5A}"/>
          </ac:spMkLst>
        </pc:spChg>
        <pc:spChg chg="mod">
          <ac:chgData name="Alfred Asterjadhi" userId="39de57b9-85c0-4fd1-aaac-8ca2b6560ad0" providerId="ADAL" clId="{B8DD8662-A94E-4851-8378-360A7F03AA7C}" dt="2023-01-16T19:34:39.983" v="6121"/>
          <ac:spMkLst>
            <pc:docMk/>
            <pc:sldMk cId="65631416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2420227771" sldId="1024"/>
        </pc:sldMkLst>
        <pc:spChg chg="mod">
          <ac:chgData name="Alfred Asterjadhi" userId="39de57b9-85c0-4fd1-aaac-8ca2b6560ad0" providerId="ADAL" clId="{B8DD8662-A94E-4851-8378-360A7F03AA7C}" dt="2023-01-15T14:35:13.169" v="3543" actId="20577"/>
          <ac:spMkLst>
            <pc:docMk/>
            <pc:sldMk cId="2420227771" sldId="1024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2T21:06:32.348" v="2996" actId="20577"/>
          <ac:spMkLst>
            <pc:docMk/>
            <pc:sldMk cId="2420227771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69398627" sldId="1025"/>
        </pc:sldMkLst>
        <pc:spChg chg="mod">
          <ac:chgData name="Alfred Asterjadhi" userId="39de57b9-85c0-4fd1-aaac-8ca2b6560ad0" providerId="ADAL" clId="{B8DD8662-A94E-4851-8378-360A7F03AA7C}" dt="2023-01-15T14:35:09.313" v="3542" actId="20577"/>
          <ac:spMkLst>
            <pc:docMk/>
            <pc:sldMk cId="66939862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4T00:40:53.543" v="3470" actId="114"/>
          <ac:spMkLst>
            <pc:docMk/>
            <pc:sldMk cId="669398627" sldId="1025"/>
            <ac:spMk id="3" creationId="{93EB16D6-11CB-4092-9D44-C889CC5233EA}"/>
          </ac:spMkLst>
        </pc:spChg>
      </pc:sldChg>
      <pc:sldChg chg="delSp modSp add mod">
        <pc:chgData name="Alfred Asterjadhi" userId="39de57b9-85c0-4fd1-aaac-8ca2b6560ad0" providerId="ADAL" clId="{B8DD8662-A94E-4851-8378-360A7F03AA7C}" dt="2023-01-16T19:32:16.490" v="6068"/>
        <pc:sldMkLst>
          <pc:docMk/>
          <pc:sldMk cId="1238643877" sldId="1025"/>
        </pc:sldMkLst>
        <pc:spChg chg="mod">
          <ac:chgData name="Alfred Asterjadhi" userId="39de57b9-85c0-4fd1-aaac-8ca2b6560ad0" providerId="ADAL" clId="{B8DD8662-A94E-4851-8378-360A7F03AA7C}" dt="2023-01-15T23:08:38.907" v="4086" actId="20577"/>
          <ac:spMkLst>
            <pc:docMk/>
            <pc:sldMk cId="123864387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32:16.490" v="6068"/>
          <ac:spMkLst>
            <pc:docMk/>
            <pc:sldMk cId="1238643877" sldId="1025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25.998" v="4122" actId="478"/>
          <ac:spMkLst>
            <pc:docMk/>
            <pc:sldMk cId="1238643877" sldId="1025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4:27.721" v="5936"/>
        <pc:sldMkLst>
          <pc:docMk/>
          <pc:sldMk cId="3784061158" sldId="1026"/>
        </pc:sldMkLst>
        <pc:spChg chg="add del mod">
          <ac:chgData name="Alfred Asterjadhi" userId="39de57b9-85c0-4fd1-aaac-8ca2b6560ad0" providerId="ADAL" clId="{B8DD8662-A94E-4851-8378-360A7F03AA7C}" dt="2023-01-15T23:10:46.825" v="4110"/>
          <ac:spMkLst>
            <pc:docMk/>
            <pc:sldMk cId="3784061158" sldId="1026"/>
            <ac:spMk id="2" creationId="{90B703F4-364F-0AED-C7E2-BAE0B8D52809}"/>
          </ac:spMkLst>
        </pc:spChg>
        <pc:spChg chg="add del mod">
          <ac:chgData name="Alfred Asterjadhi" userId="39de57b9-85c0-4fd1-aaac-8ca2b6560ad0" providerId="ADAL" clId="{B8DD8662-A94E-4851-8378-360A7F03AA7C}" dt="2023-01-15T23:10:53.352" v="4112"/>
          <ac:spMkLst>
            <pc:docMk/>
            <pc:sldMk cId="3784061158" sldId="1026"/>
            <ac:spMk id="3" creationId="{F6A2C46E-6852-AC7F-9210-908194268B9E}"/>
          </ac:spMkLst>
        </pc:spChg>
        <pc:spChg chg="mod">
          <ac:chgData name="Alfred Asterjadhi" userId="39de57b9-85c0-4fd1-aaac-8ca2b6560ad0" providerId="ADAL" clId="{B8DD8662-A94E-4851-8378-360A7F03AA7C}" dt="2023-01-15T23:11:00.872" v="4113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B8DD8662-A94E-4851-8378-360A7F03AA7C}" dt="2023-01-16T19:24:27.721" v="5936"/>
          <ac:spMkLst>
            <pc:docMk/>
            <pc:sldMk cId="3784061158" sldId="1026"/>
            <ac:spMk id="8" creationId="{30ECE423-DD38-4A25-AD6E-26DF5AC61863}"/>
          </ac:spMkLst>
        </pc:spChg>
      </pc:sldChg>
      <pc:sldChg chg="modSp new del mod">
        <pc:chgData name="Alfred Asterjadhi" userId="39de57b9-85c0-4fd1-aaac-8ca2b6560ad0" providerId="ADAL" clId="{B8DD8662-A94E-4851-8378-360A7F03AA7C}" dt="2023-01-17T05:38:53.125" v="7023" actId="47"/>
        <pc:sldMkLst>
          <pc:docMk/>
          <pc:sldMk cId="725722409" sldId="1027"/>
        </pc:sldMkLst>
        <pc:spChg chg="mod">
          <ac:chgData name="Alfred Asterjadhi" userId="39de57b9-85c0-4fd1-aaac-8ca2b6560ad0" providerId="ADAL" clId="{B8DD8662-A94E-4851-8378-360A7F03AA7C}" dt="2023-01-15T00:29:04.511" v="3526" actId="20577"/>
          <ac:spMkLst>
            <pc:docMk/>
            <pc:sldMk cId="725722409" sldId="1027"/>
            <ac:spMk id="2" creationId="{4EE4FF38-60DC-BBA3-3433-55979102A5AE}"/>
          </ac:spMkLst>
        </pc:spChg>
        <pc:spChg chg="mod">
          <ac:chgData name="Alfred Asterjadhi" userId="39de57b9-85c0-4fd1-aaac-8ca2b6560ad0" providerId="ADAL" clId="{B8DD8662-A94E-4851-8378-360A7F03AA7C}" dt="2023-01-15T00:29:10.446" v="3527"/>
          <ac:spMkLst>
            <pc:docMk/>
            <pc:sldMk cId="725722409" sldId="1027"/>
            <ac:spMk id="3" creationId="{446022DF-ABA7-514C-5CCD-C0CF0880E697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5T23:12:10.589" v="4138" actId="1036"/>
        <pc:sldMkLst>
          <pc:docMk/>
          <pc:sldMk cId="4222601012" sldId="1028"/>
        </pc:sldMkLst>
        <pc:spChg chg="add del mod">
          <ac:chgData name="Alfred Asterjadhi" userId="39de57b9-85c0-4fd1-aaac-8ca2b6560ad0" providerId="ADAL" clId="{B8DD8662-A94E-4851-8378-360A7F03AA7C}" dt="2023-01-15T23:11:34.753" v="4127"/>
          <ac:spMkLst>
            <pc:docMk/>
            <pc:sldMk cId="4222601012" sldId="1028"/>
            <ac:spMk id="2" creationId="{ECB4F316-BF5D-E83B-B40A-12360BD11F5A}"/>
          </ac:spMkLst>
        </pc:spChg>
        <pc:spChg chg="add del mod">
          <ac:chgData name="Alfred Asterjadhi" userId="39de57b9-85c0-4fd1-aaac-8ca2b6560ad0" providerId="ADAL" clId="{B8DD8662-A94E-4851-8378-360A7F03AA7C}" dt="2023-01-15T23:12:10.589" v="4138" actId="1036"/>
          <ac:spMkLst>
            <pc:docMk/>
            <pc:sldMk cId="4222601012" sldId="1028"/>
            <ac:spMk id="3" creationId="{59D62CEA-C6A8-73F0-67F1-C0A9D3F68860}"/>
          </ac:spMkLst>
        </pc:spChg>
        <pc:spChg chg="del">
          <ac:chgData name="Alfred Asterjadhi" userId="39de57b9-85c0-4fd1-aaac-8ca2b6560ad0" providerId="ADAL" clId="{B8DD8662-A94E-4851-8378-360A7F03AA7C}" dt="2023-01-15T23:11:32.887" v="4125" actId="478"/>
          <ac:spMkLst>
            <pc:docMk/>
            <pc:sldMk cId="4222601012" sldId="1028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5T14:34:16.492" v="3529" actId="20577"/>
          <ac:spMkLst>
            <pc:docMk/>
            <pc:sldMk cId="4222601012" sldId="1028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240387589" sldId="1029"/>
        </pc:sldMkLst>
        <pc:spChg chg="mod ord">
          <ac:chgData name="Alfred Asterjadhi" userId="39de57b9-85c0-4fd1-aaac-8ca2b6560ad0" providerId="ADAL" clId="{B8DD8662-A94E-4851-8378-360A7F03AA7C}" dt="2023-01-15T14:35:41.807" v="3570" actId="20577"/>
          <ac:spMkLst>
            <pc:docMk/>
            <pc:sldMk cId="3240387589" sldId="1029"/>
            <ac:spMk id="2" creationId="{40C1F1AF-E31E-2338-7DF4-E4E5570D341A}"/>
          </ac:spMkLst>
        </pc:spChg>
        <pc:spChg chg="del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3" creationId="{F6CB3F40-E478-F4A7-BF72-30BF2D0CC204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4" creationId="{0C8E589D-9CE6-93CA-24C1-1703EE6900D6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5" creationId="{E9712ADC-C8C3-063A-35C9-D182685EACB1}"/>
          </ac:spMkLst>
        </pc:spChg>
        <pc:spChg chg="mod ord">
          <ac:chgData name="Alfred Asterjadhi" userId="39de57b9-85c0-4fd1-aaac-8ca2b6560ad0" providerId="ADAL" clId="{B8DD8662-A94E-4851-8378-360A7F03AA7C}" dt="2023-01-15T23:12:30.969" v="4144"/>
          <ac:spMkLst>
            <pc:docMk/>
            <pc:sldMk cId="3240387589" sldId="1029"/>
            <ac:spMk id="6" creationId="{EAD0C7A3-F08A-00D9-D230-FC50AB3ACEFB}"/>
          </ac:spMkLst>
        </pc:spChg>
        <pc:spChg chg="add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7" creationId="{147C41F3-461E-AA08-CFE1-360DD76D560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6:54:07.762" v="8508"/>
        <pc:sldMkLst>
          <pc:docMk/>
          <pc:sldMk cId="2804072698" sldId="1030"/>
        </pc:sldMkLst>
        <pc:spChg chg="mod">
          <ac:chgData name="Alfred Asterjadhi" userId="39de57b9-85c0-4fd1-aaac-8ca2b6560ad0" providerId="ADAL" clId="{B8DD8662-A94E-4851-8378-360A7F03AA7C}" dt="2023-01-16T22:26:48.103" v="6289" actId="20577"/>
          <ac:spMkLst>
            <pc:docMk/>
            <pc:sldMk cId="2804072698" sldId="103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6:54:07.762" v="8508"/>
          <ac:spMkLst>
            <pc:docMk/>
            <pc:sldMk cId="2804072698" sldId="1030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5.320" v="4142"/>
          <ac:spMkLst>
            <pc:docMk/>
            <pc:sldMk cId="2804072698" sldId="1030"/>
            <ac:spMk id="6" creationId="{6B1EBA60-08F1-CA3A-690D-84DA5B8A6D46}"/>
          </ac:spMkLst>
        </pc:spChg>
        <pc:graphicFrameChg chg="add del mod">
          <ac:chgData name="Alfred Asterjadhi" userId="39de57b9-85c0-4fd1-aaac-8ca2b6560ad0" providerId="ADAL" clId="{B8DD8662-A94E-4851-8378-360A7F03AA7C}" dt="2023-01-15T14:40:34.708" v="3750"/>
          <ac:graphicFrameMkLst>
            <pc:docMk/>
            <pc:sldMk cId="2804072698" sldId="1030"/>
            <ac:graphicFrameMk id="7" creationId="{D472A0CE-01C5-6465-E046-999B45190EBA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1:05.527" v="3752" actId="478"/>
          <ac:graphicFrameMkLst>
            <pc:docMk/>
            <pc:sldMk cId="2804072698" sldId="1030"/>
            <ac:graphicFrameMk id="8" creationId="{17611ED4-5E90-3E48-20AA-97A2E947ECEF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2:56.828" v="3790"/>
          <ac:graphicFrameMkLst>
            <pc:docMk/>
            <pc:sldMk cId="2804072698" sldId="1030"/>
            <ac:graphicFrameMk id="9" creationId="{5744AE6A-5D7E-36AB-13FA-E3DDC11A5B09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5:32.117" v="3909"/>
          <ac:graphicFrameMkLst>
            <pc:docMk/>
            <pc:sldMk cId="2804072698" sldId="1030"/>
            <ac:graphicFrameMk id="10" creationId="{26947291-CC3C-90EA-56B9-B54B8977D2B0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8:18:26.113" v="9080" actId="20577"/>
        <pc:sldMkLst>
          <pc:docMk/>
          <pc:sldMk cId="1927453206" sldId="1031"/>
        </pc:sldMkLst>
        <pc:spChg chg="mod">
          <ac:chgData name="Alfred Asterjadhi" userId="39de57b9-85c0-4fd1-aaac-8ca2b6560ad0" providerId="ADAL" clId="{B8DD8662-A94E-4851-8378-360A7F03AA7C}" dt="2023-01-16T22:26:50.275" v="6290" actId="20577"/>
          <ac:spMkLst>
            <pc:docMk/>
            <pc:sldMk cId="1927453206" sldId="103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8:18:26.113" v="9080" actId="20577"/>
          <ac:spMkLst>
            <pc:docMk/>
            <pc:sldMk cId="1927453206" sldId="1031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8.267" v="4143"/>
          <ac:spMkLst>
            <pc:docMk/>
            <pc:sldMk cId="1927453206" sldId="1031"/>
            <ac:spMk id="6" creationId="{6B1EBA60-08F1-CA3A-690D-84DA5B8A6D46}"/>
          </ac:spMkLst>
        </pc:spChg>
      </pc:sldChg>
      <pc:sldChg chg="modSp add mod">
        <pc:chgData name="Alfred Asterjadhi" userId="39de57b9-85c0-4fd1-aaac-8ca2b6560ad0" providerId="ADAL" clId="{B8DD8662-A94E-4851-8378-360A7F03AA7C}" dt="2023-01-17T17:00:54.699" v="8678"/>
        <pc:sldMkLst>
          <pc:docMk/>
          <pc:sldMk cId="2819905638" sldId="1032"/>
        </pc:sldMkLst>
        <pc:spChg chg="mod">
          <ac:chgData name="Alfred Asterjadhi" userId="39de57b9-85c0-4fd1-aaac-8ca2b6560ad0" providerId="ADAL" clId="{B8DD8662-A94E-4851-8378-360A7F03AA7C}" dt="2023-01-16T22:26:52.571" v="6291" actId="20577"/>
          <ac:spMkLst>
            <pc:docMk/>
            <pc:sldMk cId="2819905638" sldId="1032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0:54.699" v="8678"/>
          <ac:spMkLst>
            <pc:docMk/>
            <pc:sldMk cId="2819905638" sldId="1032"/>
            <ac:spMk id="3" creationId="{259D4704-B128-129E-1B24-DB5C108A3BF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05:08.932" v="8736" actId="6549"/>
        <pc:sldMkLst>
          <pc:docMk/>
          <pc:sldMk cId="2032037809" sldId="1033"/>
        </pc:sldMkLst>
        <pc:spChg chg="mod">
          <ac:chgData name="Alfred Asterjadhi" userId="39de57b9-85c0-4fd1-aaac-8ca2b6560ad0" providerId="ADAL" clId="{B8DD8662-A94E-4851-8378-360A7F03AA7C}" dt="2023-01-16T22:26:54.819" v="6292" actId="20577"/>
          <ac:spMkLst>
            <pc:docMk/>
            <pc:sldMk cId="2032037809" sldId="1033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5:08.932" v="8736" actId="6549"/>
          <ac:spMkLst>
            <pc:docMk/>
            <pc:sldMk cId="2032037809" sldId="1033"/>
            <ac:spMk id="3" creationId="{259D4704-B128-129E-1B24-DB5C108A3BFD}"/>
          </ac:spMkLst>
        </pc:spChg>
        <pc:graphicFrameChg chg="add del mod">
          <ac:chgData name="Alfred Asterjadhi" userId="39de57b9-85c0-4fd1-aaac-8ca2b6560ad0" providerId="ADAL" clId="{B8DD8662-A94E-4851-8378-360A7F03AA7C}" dt="2023-01-16T04:37:36.395" v="4546"/>
          <ac:graphicFrameMkLst>
            <pc:docMk/>
            <pc:sldMk cId="2032037809" sldId="1033"/>
            <ac:graphicFrameMk id="7" creationId="{8C39AEA2-0ED6-EE92-A7AC-87588B88F85E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7:07:43.290" v="8810"/>
        <pc:sldMkLst>
          <pc:docMk/>
          <pc:sldMk cId="1258864255" sldId="1034"/>
        </pc:sldMkLst>
        <pc:spChg chg="mod">
          <ac:chgData name="Alfred Asterjadhi" userId="39de57b9-85c0-4fd1-aaac-8ca2b6560ad0" providerId="ADAL" clId="{B8DD8662-A94E-4851-8378-360A7F03AA7C}" dt="2023-01-16T22:26:57.226" v="6293" actId="20577"/>
          <ac:spMkLst>
            <pc:docMk/>
            <pc:sldMk cId="1258864255" sldId="1034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7:43.290" v="8810"/>
          <ac:spMkLst>
            <pc:docMk/>
            <pc:sldMk cId="1258864255" sldId="1034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17T17:10:01.162" v="8846"/>
        <pc:sldMkLst>
          <pc:docMk/>
          <pc:sldMk cId="616331721" sldId="1035"/>
        </pc:sldMkLst>
        <pc:spChg chg="mod">
          <ac:chgData name="Alfred Asterjadhi" userId="39de57b9-85c0-4fd1-aaac-8ca2b6560ad0" providerId="ADAL" clId="{B8DD8662-A94E-4851-8378-360A7F03AA7C}" dt="2023-01-16T22:27:01.340" v="6295" actId="20577"/>
          <ac:spMkLst>
            <pc:docMk/>
            <pc:sldMk cId="616331721" sldId="1035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10:01.162" v="8846"/>
          <ac:spMkLst>
            <pc:docMk/>
            <pc:sldMk cId="616331721" sldId="1035"/>
            <ac:spMk id="3" creationId="{259D4704-B128-129E-1B24-DB5C108A3BFD}"/>
          </ac:spMkLst>
        </pc:spChg>
      </pc:sldChg>
      <pc:sldChg chg="new del">
        <pc:chgData name="Alfred Asterjadhi" userId="39de57b9-85c0-4fd1-aaac-8ca2b6560ad0" providerId="ADAL" clId="{B8DD8662-A94E-4851-8378-360A7F03AA7C}" dt="2023-01-16T19:32:31.851" v="6071" actId="47"/>
        <pc:sldMkLst>
          <pc:docMk/>
          <pc:sldMk cId="1267534360" sldId="1036"/>
        </pc:sldMkLst>
      </pc:sldChg>
      <pc:sldChg chg="modSp add mod ord">
        <pc:chgData name="Alfred Asterjadhi" userId="39de57b9-85c0-4fd1-aaac-8ca2b6560ad0" providerId="ADAL" clId="{B8DD8662-A94E-4851-8378-360A7F03AA7C}" dt="2023-01-16T22:24:23.310" v="6285" actId="20577"/>
        <pc:sldMkLst>
          <pc:docMk/>
          <pc:sldMk cId="3926659535" sldId="1037"/>
        </pc:sldMkLst>
        <pc:spChg chg="mod">
          <ac:chgData name="Alfred Asterjadhi" userId="39de57b9-85c0-4fd1-aaac-8ca2b6560ad0" providerId="ADAL" clId="{B8DD8662-A94E-4851-8378-360A7F03AA7C}" dt="2023-01-16T19:34:43.484" v="6122" actId="20577"/>
          <ac:spMkLst>
            <pc:docMk/>
            <pc:sldMk cId="3926659535" sldId="103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22:24:23.310" v="6285" actId="20577"/>
          <ac:spMkLst>
            <pc:docMk/>
            <pc:sldMk cId="3926659535" sldId="1037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7T01:49:55.313" v="6297"/>
        <pc:sldMkLst>
          <pc:docMk/>
          <pc:sldMk cId="654816965" sldId="1038"/>
        </pc:sldMkLst>
      </pc:sldChg>
      <pc:sldChg chg="modSp add mod">
        <pc:chgData name="Alfred Asterjadhi" userId="39de57b9-85c0-4fd1-aaac-8ca2b6560ad0" providerId="ADAL" clId="{B8DD8662-A94E-4851-8378-360A7F03AA7C}" dt="2023-01-17T17:11:29.393" v="8885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B8DD8662-A94E-4851-8378-360A7F03AA7C}" dt="2023-01-17T01:50:06.995" v="6301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1:29.393" v="8885" actId="6549"/>
          <ac:spMkLst>
            <pc:docMk/>
            <pc:sldMk cId="4058581830" sldId="1038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15:04.502" v="8949"/>
        <pc:sldMkLst>
          <pc:docMk/>
          <pc:sldMk cId="2502214606" sldId="1039"/>
        </pc:sldMkLst>
        <pc:spChg chg="mod">
          <ac:chgData name="Alfred Asterjadhi" userId="39de57b9-85c0-4fd1-aaac-8ca2b6560ad0" providerId="ADAL" clId="{B8DD8662-A94E-4851-8378-360A7F03AA7C}" dt="2023-01-17T02:03:11.282" v="659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5:04.502" v="8949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4" creationId="{BC757DF1-EA28-4048-9CAD-A1764DF85395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5" creationId="{CA7FF91D-2C92-4AF1-9C62-B46438CEBC09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6" creationId="{536B0377-C8E2-442F-A310-3A1EE7A7D0C0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7" creationId="{A6B7A2F4-7028-845A-FA2A-92126EE2383D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8" creationId="{6E0CD4BC-8EF0-7A64-E99B-1DDFF25C1271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9" creationId="{8057A3BF-CCB1-B5F1-6FDF-642BCC274F2E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0" creationId="{6EB6623A-2325-E5EE-97DE-1EA7CBC5DFCF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1" creationId="{9542FE3C-72F8-82AC-E0E7-A8623C67614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34008749" sldId="1040"/>
        </pc:sldMkLst>
        <pc:spChg chg="mod">
          <ac:chgData name="Alfred Asterjadhi" userId="39de57b9-85c0-4fd1-aaac-8ca2b6560ad0" providerId="ADAL" clId="{B8DD8662-A94E-4851-8378-360A7F03AA7C}" dt="2023-01-17T05:32:48.557" v="6942" actId="20577"/>
          <ac:spMkLst>
            <pc:docMk/>
            <pc:sldMk cId="3134008749" sldId="104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2.657" v="9008" actId="20577"/>
          <ac:spMkLst>
            <pc:docMk/>
            <pc:sldMk cId="3134008749" sldId="104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08309035" sldId="1041"/>
        </pc:sldMkLst>
        <pc:spChg chg="mod">
          <ac:chgData name="Alfred Asterjadhi" userId="39de57b9-85c0-4fd1-aaac-8ca2b6560ad0" providerId="ADAL" clId="{B8DD8662-A94E-4851-8378-360A7F03AA7C}" dt="2023-01-17T05:35:38.147" v="6977" actId="20577"/>
          <ac:spMkLst>
            <pc:docMk/>
            <pc:sldMk cId="908309035" sldId="104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6.979" v="9009"/>
          <ac:spMkLst>
            <pc:docMk/>
            <pc:sldMk cId="908309035" sldId="1041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0265017" sldId="1042"/>
        </pc:sldMkLst>
        <pc:spChg chg="mod">
          <ac:chgData name="Alfred Asterjadhi" userId="39de57b9-85c0-4fd1-aaac-8ca2b6560ad0" providerId="ADAL" clId="{B8DD8662-A94E-4851-8378-360A7F03AA7C}" dt="2023-01-17T05:35:46.629" v="6978" actId="20577"/>
          <ac:spMkLst>
            <pc:docMk/>
            <pc:sldMk cId="3140265017" sldId="104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39.997" v="9028" actId="207"/>
          <ac:spMkLst>
            <pc:docMk/>
            <pc:sldMk cId="3140265017" sldId="1042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31911920" sldId="1043"/>
        </pc:sldMkLst>
        <pc:spChg chg="mod">
          <ac:chgData name="Alfred Asterjadhi" userId="39de57b9-85c0-4fd1-aaac-8ca2b6560ad0" providerId="ADAL" clId="{B8DD8662-A94E-4851-8378-360A7F03AA7C}" dt="2023-01-17T05:45:06.054" v="7119" actId="20577"/>
          <ac:spMkLst>
            <pc:docMk/>
            <pc:sldMk cId="431911920" sldId="104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17.433" v="9042"/>
          <ac:spMkLst>
            <pc:docMk/>
            <pc:sldMk cId="431911920" sldId="104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44476063" sldId="1044"/>
        </pc:sldMkLst>
        <pc:spChg chg="mod">
          <ac:chgData name="Alfred Asterjadhi" userId="39de57b9-85c0-4fd1-aaac-8ca2b6560ad0" providerId="ADAL" clId="{B8DD8662-A94E-4851-8378-360A7F03AA7C}" dt="2023-01-17T05:46:04.617" v="7132" actId="20577"/>
          <ac:spMkLst>
            <pc:docMk/>
            <pc:sldMk cId="944476063" sldId="104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0.305" v="9043"/>
          <ac:spMkLst>
            <pc:docMk/>
            <pc:sldMk cId="944476063" sldId="104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235206679" sldId="1045"/>
        </pc:sldMkLst>
        <pc:spChg chg="mod">
          <ac:chgData name="Alfred Asterjadhi" userId="39de57b9-85c0-4fd1-aaac-8ca2b6560ad0" providerId="ADAL" clId="{B8DD8662-A94E-4851-8378-360A7F03AA7C}" dt="2023-01-17T05:47:30.819" v="7184" actId="20577"/>
          <ac:spMkLst>
            <pc:docMk/>
            <pc:sldMk cId="2235206679" sldId="104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8.629" v="9044"/>
          <ac:spMkLst>
            <pc:docMk/>
            <pc:sldMk cId="2235206679" sldId="104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887135675" sldId="1046"/>
        </pc:sldMkLst>
        <pc:spChg chg="mod">
          <ac:chgData name="Alfred Asterjadhi" userId="39de57b9-85c0-4fd1-aaac-8ca2b6560ad0" providerId="ADAL" clId="{B8DD8662-A94E-4851-8378-360A7F03AA7C}" dt="2023-01-17T05:50:07.858" v="7324" actId="20577"/>
          <ac:spMkLst>
            <pc:docMk/>
            <pc:sldMk cId="887135675" sldId="104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45.116" v="9045"/>
          <ac:spMkLst>
            <pc:docMk/>
            <pc:sldMk cId="887135675" sldId="104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90295494" sldId="1047"/>
        </pc:sldMkLst>
        <pc:spChg chg="mod">
          <ac:chgData name="Alfred Asterjadhi" userId="39de57b9-85c0-4fd1-aaac-8ca2b6560ad0" providerId="ADAL" clId="{B8DD8662-A94E-4851-8378-360A7F03AA7C}" dt="2023-01-17T05:52:16.604" v="7420" actId="20577"/>
          <ac:spMkLst>
            <pc:docMk/>
            <pc:sldMk cId="490295494" sldId="104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56.279" v="9046"/>
          <ac:spMkLst>
            <pc:docMk/>
            <pc:sldMk cId="490295494" sldId="1047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7775120" sldId="1048"/>
        </pc:sldMkLst>
        <pc:spChg chg="mod">
          <ac:chgData name="Alfred Asterjadhi" userId="39de57b9-85c0-4fd1-aaac-8ca2b6560ad0" providerId="ADAL" clId="{B8DD8662-A94E-4851-8378-360A7F03AA7C}" dt="2023-01-17T05:52:20.005" v="7422" actId="20577"/>
          <ac:spMkLst>
            <pc:docMk/>
            <pc:sldMk cId="3147775120" sldId="104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0:22.204" v="9047"/>
          <ac:spMkLst>
            <pc:docMk/>
            <pc:sldMk cId="3147775120" sldId="104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592196207" sldId="1049"/>
        </pc:sldMkLst>
        <pc:spChg chg="mod">
          <ac:chgData name="Alfred Asterjadhi" userId="39de57b9-85c0-4fd1-aaac-8ca2b6560ad0" providerId="ADAL" clId="{B8DD8662-A94E-4851-8378-360A7F03AA7C}" dt="2023-01-17T05:54:12.896" v="7437" actId="20577"/>
          <ac:spMkLst>
            <pc:docMk/>
            <pc:sldMk cId="2592196207" sldId="104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46.129" v="9067" actId="20577"/>
          <ac:spMkLst>
            <pc:docMk/>
            <pc:sldMk cId="2592196207" sldId="1049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0.654" v="7982" actId="47"/>
        <pc:sldMkLst>
          <pc:docMk/>
          <pc:sldMk cId="3283505781" sldId="1050"/>
        </pc:sldMkLst>
        <pc:spChg chg="mod">
          <ac:chgData name="Alfred Asterjadhi" userId="39de57b9-85c0-4fd1-aaac-8ca2b6560ad0" providerId="ADAL" clId="{B8DD8662-A94E-4851-8378-360A7F03AA7C}" dt="2023-01-17T06:05:20.294" v="7632" actId="20577"/>
          <ac:spMkLst>
            <pc:docMk/>
            <pc:sldMk cId="3283505781" sldId="105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5:50.495" v="7646" actId="207"/>
          <ac:spMkLst>
            <pc:docMk/>
            <pc:sldMk cId="3283505781" sldId="105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935226409" sldId="1051"/>
        </pc:sldMkLst>
        <pc:spChg chg="mod">
          <ac:chgData name="Alfred Asterjadhi" userId="39de57b9-85c0-4fd1-aaac-8ca2b6560ad0" providerId="ADAL" clId="{B8DD8662-A94E-4851-8378-360A7F03AA7C}" dt="2023-01-17T06:08:26.765" v="7745" actId="20577"/>
          <ac:spMkLst>
            <pc:docMk/>
            <pc:sldMk cId="3935226409" sldId="105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24.037" v="9073" actId="20577"/>
          <ac:spMkLst>
            <pc:docMk/>
            <pc:sldMk cId="3935226409" sldId="1051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588614458" sldId="1052"/>
        </pc:sldMkLst>
        <pc:spChg chg="mod">
          <ac:chgData name="Alfred Asterjadhi" userId="39de57b9-85c0-4fd1-aaac-8ca2b6560ad0" providerId="ADAL" clId="{B8DD8662-A94E-4851-8378-360A7F03AA7C}" dt="2023-01-17T06:14:21.676" v="7972" actId="20577"/>
          <ac:spMkLst>
            <pc:docMk/>
            <pc:sldMk cId="588614458" sldId="105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8.480" v="9077"/>
          <ac:spMkLst>
            <pc:docMk/>
            <pc:sldMk cId="588614458" sldId="1052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11:49.263" v="7875"/>
          <ac:graphicFrameMkLst>
            <pc:docMk/>
            <pc:sldMk cId="588614458" sldId="1052"/>
            <ac:graphicFrameMk id="7" creationId="{9E5AA37A-5B43-370C-0759-02BDBD3BAAF9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281202645" sldId="1053"/>
        </pc:sldMkLst>
        <pc:spChg chg="mod">
          <ac:chgData name="Alfred Asterjadhi" userId="39de57b9-85c0-4fd1-aaac-8ca2b6560ad0" providerId="ADAL" clId="{B8DD8662-A94E-4851-8378-360A7F03AA7C}" dt="2023-01-17T05:54:16.677" v="7439" actId="20577"/>
          <ac:spMkLst>
            <pc:docMk/>
            <pc:sldMk cId="1281202645" sldId="105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03.804" v="9049"/>
          <ac:spMkLst>
            <pc:docMk/>
            <pc:sldMk cId="1281202645" sldId="105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378999291" sldId="1054"/>
        </pc:sldMkLst>
        <pc:spChg chg="mod">
          <ac:chgData name="Alfred Asterjadhi" userId="39de57b9-85c0-4fd1-aaac-8ca2b6560ad0" providerId="ADAL" clId="{B8DD8662-A94E-4851-8378-360A7F03AA7C}" dt="2023-01-17T05:54:22.288" v="7442" actId="20577"/>
          <ac:spMkLst>
            <pc:docMk/>
            <pc:sldMk cId="2378999291" sldId="105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25.538" v="9061"/>
          <ac:spMkLst>
            <pc:docMk/>
            <pc:sldMk cId="2378999291" sldId="105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2.538" v="7983" actId="47"/>
        <pc:sldMkLst>
          <pc:docMk/>
          <pc:sldMk cId="4237603612" sldId="1055"/>
        </pc:sldMkLst>
        <pc:spChg chg="mod">
          <ac:chgData name="Alfred Asterjadhi" userId="39de57b9-85c0-4fd1-aaac-8ca2b6560ad0" providerId="ADAL" clId="{B8DD8662-A94E-4851-8378-360A7F03AA7C}" dt="2023-01-17T06:06:48.583" v="7679" actId="20577"/>
          <ac:spMkLst>
            <pc:docMk/>
            <pc:sldMk cId="4237603612" sldId="105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6:38.967" v="7676"/>
          <ac:spMkLst>
            <pc:docMk/>
            <pc:sldMk cId="4237603612" sldId="105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112141602" sldId="1056"/>
        </pc:sldMkLst>
        <pc:spChg chg="mod">
          <ac:chgData name="Alfred Asterjadhi" userId="39de57b9-85c0-4fd1-aaac-8ca2b6560ad0" providerId="ADAL" clId="{B8DD8662-A94E-4851-8378-360A7F03AA7C}" dt="2023-01-17T06:07:43.087" v="7717" actId="20577"/>
          <ac:spMkLst>
            <pc:docMk/>
            <pc:sldMk cId="4112141602" sldId="105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14.102" v="9068"/>
          <ac:spMkLst>
            <pc:docMk/>
            <pc:sldMk cId="4112141602" sldId="105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86926668" sldId="1057"/>
        </pc:sldMkLst>
        <pc:spChg chg="mod">
          <ac:chgData name="Alfred Asterjadhi" userId="39de57b9-85c0-4fd1-aaac-8ca2b6560ad0" providerId="ADAL" clId="{B8DD8662-A94E-4851-8378-360A7F03AA7C}" dt="2023-01-17T06:14:03.074" v="7964" actId="20577"/>
          <ac:spMkLst>
            <pc:docMk/>
            <pc:sldMk cId="286926668" sldId="105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1.639" v="9076"/>
          <ac:spMkLst>
            <pc:docMk/>
            <pc:sldMk cId="286926668" sldId="1057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348289914" sldId="1058"/>
        </pc:sldMkLst>
        <pc:spChg chg="mod">
          <ac:chgData name="Alfred Asterjadhi" userId="39de57b9-85c0-4fd1-aaac-8ca2b6560ad0" providerId="ADAL" clId="{B8DD8662-A94E-4851-8378-360A7F03AA7C}" dt="2023-01-17T06:13:58.357" v="7960" actId="20577"/>
          <ac:spMkLst>
            <pc:docMk/>
            <pc:sldMk cId="1348289914" sldId="105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56.399" v="9075"/>
          <ac:spMkLst>
            <pc:docMk/>
            <pc:sldMk cId="1348289914" sldId="1058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9:59.328" v="7786"/>
          <ac:graphicFrameMkLst>
            <pc:docMk/>
            <pc:sldMk cId="1348289914" sldId="1058"/>
            <ac:graphicFrameMk id="7" creationId="{3C30F0D9-8E61-D623-C7C1-99F7A08386B0}"/>
          </ac:graphicFrameMkLst>
        </pc:graphicFrame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120593000" sldId="1059"/>
        </pc:sldMkLst>
        <pc:spChg chg="mod">
          <ac:chgData name="Alfred Asterjadhi" userId="39de57b9-85c0-4fd1-aaac-8ca2b6560ad0" providerId="ADAL" clId="{B8DD8662-A94E-4851-8378-360A7F03AA7C}" dt="2023-01-17T06:13:52.542" v="7956" actId="20577"/>
          <ac:spMkLst>
            <pc:docMk/>
            <pc:sldMk cId="1120593000" sldId="105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46.711" v="9074"/>
          <ac:spMkLst>
            <pc:docMk/>
            <pc:sldMk cId="1120593000" sldId="1059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8:51.918" v="7747"/>
          <ac:graphicFrameMkLst>
            <pc:docMk/>
            <pc:sldMk cId="1120593000" sldId="1059"/>
            <ac:graphicFrameMk id="7" creationId="{FDEF72B1-FA68-C48C-EAE4-A0A2CBC23E43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753473745" sldId="1060"/>
        </pc:sldMkLst>
        <pc:spChg chg="mod">
          <ac:chgData name="Alfred Asterjadhi" userId="39de57b9-85c0-4fd1-aaac-8ca2b6560ad0" providerId="ADAL" clId="{B8DD8662-A94E-4851-8378-360A7F03AA7C}" dt="2023-01-17T06:14:28.910" v="7978" actId="20577"/>
          <ac:spMkLst>
            <pc:docMk/>
            <pc:sldMk cId="1753473745" sldId="106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9.365" v="9079"/>
          <ac:spMkLst>
            <pc:docMk/>
            <pc:sldMk cId="1753473745" sldId="106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515047106" sldId="1061"/>
        </pc:sldMkLst>
        <pc:spChg chg="mod">
          <ac:chgData name="Alfred Asterjadhi" userId="39de57b9-85c0-4fd1-aaac-8ca2b6560ad0" providerId="ADAL" clId="{B8DD8662-A94E-4851-8378-360A7F03AA7C}" dt="2023-01-17T06:14:24.870" v="7976" actId="20577"/>
          <ac:spMkLst>
            <pc:docMk/>
            <pc:sldMk cId="1515047106" sldId="106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6.043" v="9078"/>
          <ac:spMkLst>
            <pc:docMk/>
            <pc:sldMk cId="1515047106" sldId="1061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9T14:47:29.810" v="10481"/>
        <pc:sldMkLst>
          <pc:docMk/>
          <pc:sldMk cId="3300589826" sldId="1062"/>
        </pc:sldMkLst>
        <pc:spChg chg="mod">
          <ac:chgData name="Alfred Asterjadhi" userId="39de57b9-85c0-4fd1-aaac-8ca2b6560ad0" providerId="ADAL" clId="{B8DD8662-A94E-4851-8378-360A7F03AA7C}" dt="2023-01-17T17:14:12.048" v="8920" actId="20577"/>
          <ac:spMkLst>
            <pc:docMk/>
            <pc:sldMk cId="3300589826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4:47:29.810" v="10481"/>
          <ac:spMkLst>
            <pc:docMk/>
            <pc:sldMk cId="3300589826" sldId="1062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8T04:54:38.907" v="9084" actId="47"/>
        <pc:sldMkLst>
          <pc:docMk/>
          <pc:sldMk cId="1689930229" sldId="1063"/>
        </pc:sldMkLst>
      </pc:sldChg>
      <pc:sldChg chg="modSp add mod">
        <pc:chgData name="Alfred Asterjadhi" userId="39de57b9-85c0-4fd1-aaac-8ca2b6560ad0" providerId="ADAL" clId="{B8DD8662-A94E-4851-8378-360A7F03AA7C}" dt="2023-01-18T04:54:31.919" v="9083" actId="20577"/>
        <pc:sldMkLst>
          <pc:docMk/>
          <pc:sldMk cId="396685866" sldId="1064"/>
        </pc:sldMkLst>
        <pc:spChg chg="mod">
          <ac:chgData name="Alfred Asterjadhi" userId="39de57b9-85c0-4fd1-aaac-8ca2b6560ad0" providerId="ADAL" clId="{B8DD8662-A94E-4851-8378-360A7F03AA7C}" dt="2023-01-18T04:54:31.919" v="9083" actId="20577"/>
          <ac:spMkLst>
            <pc:docMk/>
            <pc:sldMk cId="396685866" sldId="106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B8DD8662-A94E-4851-8378-360A7F03AA7C}" dt="2023-01-19T19:24:57.356" v="11836"/>
        <pc:sldMkLst>
          <pc:docMk/>
          <pc:sldMk cId="1035851474" sldId="1065"/>
        </pc:sldMkLst>
        <pc:spChg chg="mod">
          <ac:chgData name="Alfred Asterjadhi" userId="39de57b9-85c0-4fd1-aaac-8ca2b6560ad0" providerId="ADAL" clId="{B8DD8662-A94E-4851-8378-360A7F03AA7C}" dt="2023-01-19T19:24:57.356" v="11836"/>
          <ac:spMkLst>
            <pc:docMk/>
            <pc:sldMk cId="1035851474" sldId="106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9:02:58.597" v="11468" actId="2696"/>
        <pc:sldMkLst>
          <pc:docMk/>
          <pc:sldMk cId="2244321404" sldId="1065"/>
        </pc:sldMkLst>
        <pc:spChg chg="mod">
          <ac:chgData name="Alfred Asterjadhi" userId="39de57b9-85c0-4fd1-aaac-8ca2b6560ad0" providerId="ADAL" clId="{B8DD8662-A94E-4851-8378-360A7F03AA7C}" dt="2023-01-18T04:55:22.378" v="9089" actId="20577"/>
          <ac:spMkLst>
            <pc:docMk/>
            <pc:sldMk cId="2244321404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01:18.017" v="11467" actId="6549"/>
          <ac:spMkLst>
            <pc:docMk/>
            <pc:sldMk cId="2244321404" sldId="1065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9T19:03:10.327" v="11470" actId="2696"/>
        <pc:sldMkLst>
          <pc:docMk/>
          <pc:sldMk cId="2478667095" sldId="1065"/>
        </pc:sldMkLst>
      </pc:sldChg>
      <pc:sldChg chg="modSp new del mod or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063270737" sldId="1066"/>
        </pc:sldMkLst>
        <pc:spChg chg="mod">
          <ac:chgData name="Alfred Asterjadhi" userId="39de57b9-85c0-4fd1-aaac-8ca2b6560ad0" providerId="ADAL" clId="{B8DD8662-A94E-4851-8378-360A7F03AA7C}" dt="2023-01-18T18:42:59.891" v="10119" actId="20577"/>
          <ac:spMkLst>
            <pc:docMk/>
            <pc:sldMk cId="4063270737" sldId="1066"/>
            <ac:spMk id="2" creationId="{B2A56AE0-6E2F-959B-07BE-6A5BC37D8080}"/>
          </ac:spMkLst>
        </pc:spChg>
        <pc:spChg chg="mod">
          <ac:chgData name="Alfred Asterjadhi" userId="39de57b9-85c0-4fd1-aaac-8ca2b6560ad0" providerId="ADAL" clId="{B8DD8662-A94E-4851-8378-360A7F03AA7C}" dt="2023-01-18T18:43:10.967" v="10125" actId="20577"/>
          <ac:spMkLst>
            <pc:docMk/>
            <pc:sldMk cId="4063270737" sldId="1066"/>
            <ac:spMk id="3" creationId="{F57A9BF3-E575-1906-D5AF-43327AE8DE5B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3:33.145" v="11959"/>
        <pc:sldMkLst>
          <pc:docMk/>
          <pc:sldMk cId="768358925" sldId="1067"/>
        </pc:sldMkLst>
        <pc:spChg chg="mod">
          <ac:chgData name="Alfred Asterjadhi" userId="39de57b9-85c0-4fd1-aaac-8ca2b6560ad0" providerId="ADAL" clId="{B8DD8662-A94E-4851-8378-360A7F03AA7C}" dt="2023-01-19T19:30:37.593" v="11918" actId="20577"/>
          <ac:spMkLst>
            <pc:docMk/>
            <pc:sldMk cId="768358925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3:33.145" v="11959"/>
          <ac:spMkLst>
            <pc:docMk/>
            <pc:sldMk cId="768358925" sldId="106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7:32.652" v="12075"/>
        <pc:sldMkLst>
          <pc:docMk/>
          <pc:sldMk cId="2871358229" sldId="1068"/>
        </pc:sldMkLst>
        <pc:spChg chg="mod">
          <ac:chgData name="Alfred Asterjadhi" userId="39de57b9-85c0-4fd1-aaac-8ca2b6560ad0" providerId="ADAL" clId="{B8DD8662-A94E-4851-8378-360A7F03AA7C}" dt="2023-01-19T19:36:30.959" v="12041" actId="20577"/>
          <ac:spMkLst>
            <pc:docMk/>
            <pc:sldMk cId="2871358229" sldId="1068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9T19:37:32.652" v="12075"/>
          <ac:spMkLst>
            <pc:docMk/>
            <pc:sldMk cId="2871358229" sldId="10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8DD8662-A94E-4851-8378-360A7F03AA7C}" dt="2023-01-19T19:30:29.506" v="11914"/>
        <pc:sldMkLst>
          <pc:docMk/>
          <pc:sldMk cId="2898538793" sldId="1069"/>
        </pc:sldMkLst>
        <pc:spChg chg="mod">
          <ac:chgData name="Alfred Asterjadhi" userId="39de57b9-85c0-4fd1-aaac-8ca2b6560ad0" providerId="ADAL" clId="{B8DD8662-A94E-4851-8378-360A7F03AA7C}" dt="2023-01-19T17:50:30.411" v="10833" actId="20577"/>
          <ac:spMkLst>
            <pc:docMk/>
            <pc:sldMk cId="2898538793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0:29.506" v="11914"/>
          <ac:spMkLst>
            <pc:docMk/>
            <pc:sldMk cId="2898538793" sldId="1069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B8DD8662-A94E-4851-8378-360A7F03AA7C}" dt="2023-01-19T22:56:47.450" v="12805" actId="255"/>
        <pc:sldMkLst>
          <pc:docMk/>
          <pc:sldMk cId="2993355748" sldId="1070"/>
        </pc:sldMkLst>
        <pc:spChg chg="mod">
          <ac:chgData name="Alfred Asterjadhi" userId="39de57b9-85c0-4fd1-aaac-8ca2b6560ad0" providerId="ADAL" clId="{B8DD8662-A94E-4851-8378-360A7F03AA7C}" dt="2023-01-19T17:47:09.220" v="10713" actId="20577"/>
          <ac:spMkLst>
            <pc:docMk/>
            <pc:sldMk cId="2993355748" sldId="1070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47.450" v="12805" actId="255"/>
          <ac:spMkLst>
            <pc:docMk/>
            <pc:sldMk cId="2993355748" sldId="1070"/>
            <ac:spMk id="3" creationId="{C6EEF184-AB20-BFC7-1497-57E3618B859A}"/>
          </ac:spMkLst>
        </pc:spChg>
      </pc:sldChg>
      <pc:sldChg chg="new del">
        <pc:chgData name="Alfred Asterjadhi" userId="39de57b9-85c0-4fd1-aaac-8ca2b6560ad0" providerId="ADAL" clId="{B8DD8662-A94E-4851-8378-360A7F03AA7C}" dt="2023-01-19T17:50:27.801" v="10832" actId="47"/>
        <pc:sldMkLst>
          <pc:docMk/>
          <pc:sldMk cId="309610452" sldId="1071"/>
        </pc:sldMkLst>
      </pc:sldChg>
      <pc:sldChg chg="modSp add mod">
        <pc:chgData name="Alfred Asterjadhi" userId="39de57b9-85c0-4fd1-aaac-8ca2b6560ad0" providerId="ADAL" clId="{B8DD8662-A94E-4851-8378-360A7F03AA7C}" dt="2023-01-19T19:36:24.924" v="12039"/>
        <pc:sldMkLst>
          <pc:docMk/>
          <pc:sldMk cId="2075005348" sldId="1072"/>
        </pc:sldMkLst>
        <pc:spChg chg="mod">
          <ac:chgData name="Alfred Asterjadhi" userId="39de57b9-85c0-4fd1-aaac-8ca2b6560ad0" providerId="ADAL" clId="{B8DD8662-A94E-4851-8378-360A7F03AA7C}" dt="2023-01-19T17:50:49.883" v="10835" actId="20577"/>
          <ac:spMkLst>
            <pc:docMk/>
            <pc:sldMk cId="2075005348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6:24.924" v="12039"/>
          <ac:spMkLst>
            <pc:docMk/>
            <pc:sldMk cId="2075005348" sldId="107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28.320" v="12801" actId="403"/>
        <pc:sldMkLst>
          <pc:docMk/>
          <pc:sldMk cId="2142777201" sldId="1073"/>
        </pc:sldMkLst>
        <pc:spChg chg="mod">
          <ac:chgData name="Alfred Asterjadhi" userId="39de57b9-85c0-4fd1-aaac-8ca2b6560ad0" providerId="ADAL" clId="{B8DD8662-A94E-4851-8378-360A7F03AA7C}" dt="2023-01-19T17:49:06.728" v="10777" actId="20577"/>
          <ac:spMkLst>
            <pc:docMk/>
            <pc:sldMk cId="2142777201" sldId="1073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28.320" v="12801" actId="403"/>
          <ac:spMkLst>
            <pc:docMk/>
            <pc:sldMk cId="2142777201" sldId="1073"/>
            <ac:spMk id="3" creationId="{C6EEF184-AB20-BFC7-1497-57E3618B859A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20:05:55.177" v="12528" actId="47"/>
        <pc:sldMkLst>
          <pc:docMk/>
          <pc:sldMk cId="1504785971" sldId="1074"/>
        </pc:sldMkLst>
        <pc:spChg chg="mod">
          <ac:chgData name="Alfred Asterjadhi" userId="39de57b9-85c0-4fd1-aaac-8ca2b6560ad0" providerId="ADAL" clId="{B8DD8662-A94E-4851-8378-360A7F03AA7C}" dt="2023-01-19T17:51:43.270" v="10890" actId="6549"/>
          <ac:spMkLst>
            <pc:docMk/>
            <pc:sldMk cId="1504785971" sldId="1074"/>
            <ac:spMk id="2" creationId="{66141FBB-1669-1157-1F16-0C5090E43D36}"/>
          </ac:spMkLst>
        </pc:spChg>
        <pc:spChg chg="mod">
          <ac:chgData name="Alfred Asterjadhi" userId="39de57b9-85c0-4fd1-aaac-8ca2b6560ad0" providerId="ADAL" clId="{B8DD8662-A94E-4851-8378-360A7F03AA7C}" dt="2023-01-19T19:38:59.140" v="12080" actId="20577"/>
          <ac:spMkLst>
            <pc:docMk/>
            <pc:sldMk cId="1504785971" sldId="1074"/>
            <ac:spMk id="3" creationId="{653B6628-0BE7-0488-A5CB-FE0B6F47E90E}"/>
          </ac:spMkLst>
        </pc:spChg>
        <pc:spChg chg="mod">
          <ac:chgData name="Alfred Asterjadhi" userId="39de57b9-85c0-4fd1-aaac-8ca2b6560ad0" providerId="ADAL" clId="{B8DD8662-A94E-4851-8378-360A7F03AA7C}" dt="2023-01-19T18:04:07.068" v="11459" actId="20577"/>
          <ac:spMkLst>
            <pc:docMk/>
            <pc:sldMk cId="1504785971" sldId="1074"/>
            <ac:spMk id="6" creationId="{CAEC3FE7-6ABF-4C1E-80F6-073254DC559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7:50:12.352" v="10806" actId="47"/>
        <pc:sldMkLst>
          <pc:docMk/>
          <pc:sldMk cId="1773649868" sldId="1074"/>
        </pc:sldMkLst>
        <pc:spChg chg="mod">
          <ac:chgData name="Alfred Asterjadhi" userId="39de57b9-85c0-4fd1-aaac-8ca2b6560ad0" providerId="ADAL" clId="{B8DD8662-A94E-4851-8378-360A7F03AA7C}" dt="2023-01-19T17:50:06.206" v="10805" actId="20577"/>
          <ac:spMkLst>
            <pc:docMk/>
            <pc:sldMk cId="1773649868" sldId="1074"/>
            <ac:spMk id="2" creationId="{208DAD5D-8B7C-42D2-25A4-3A986412EF4C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4:43.110" v="12761" actId="13926"/>
        <pc:sldMkLst>
          <pc:docMk/>
          <pc:sldMk cId="912126722" sldId="1075"/>
        </pc:sldMkLst>
        <pc:spChg chg="mod">
          <ac:chgData name="Alfred Asterjadhi" userId="39de57b9-85c0-4fd1-aaac-8ca2b6560ad0" providerId="ADAL" clId="{B8DD8662-A94E-4851-8378-360A7F03AA7C}" dt="2023-01-19T22:54:43.110" v="12761" actId="13926"/>
          <ac:spMkLst>
            <pc:docMk/>
            <pc:sldMk cId="912126722" sldId="1075"/>
            <ac:spMk id="3" creationId="{2A1DBDD1-7F19-4757-B753-A2A7E1EF91FE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5:00.992" v="12783" actId="13926"/>
        <pc:sldMkLst>
          <pc:docMk/>
          <pc:sldMk cId="4241131908" sldId="1076"/>
        </pc:sldMkLst>
        <pc:spChg chg="mod">
          <ac:chgData name="Alfred Asterjadhi" userId="39de57b9-85c0-4fd1-aaac-8ca2b6560ad0" providerId="ADAL" clId="{B8DD8662-A94E-4851-8378-360A7F03AA7C}" dt="2023-01-19T22:55:00.992" v="12783" actId="13926"/>
          <ac:spMkLst>
            <pc:docMk/>
            <pc:sldMk cId="4241131908" sldId="1076"/>
            <ac:spMk id="3" creationId="{B946A08E-D823-4E69-9597-68FDD3954CC5}"/>
          </ac:spMkLst>
        </pc:spChg>
      </pc:sldChg>
      <pc:sldChg chg="modSp add mod">
        <pc:chgData name="Alfred Asterjadhi" userId="39de57b9-85c0-4fd1-aaac-8ca2b6560ad0" providerId="ADAL" clId="{B8DD8662-A94E-4851-8378-360A7F03AA7C}" dt="2023-01-19T20:09:31.648" v="12578"/>
        <pc:sldMkLst>
          <pc:docMk/>
          <pc:sldMk cId="596436368" sldId="1077"/>
        </pc:sldMkLst>
        <pc:spChg chg="mod">
          <ac:chgData name="Alfred Asterjadhi" userId="39de57b9-85c0-4fd1-aaac-8ca2b6560ad0" providerId="ADAL" clId="{B8DD8662-A94E-4851-8378-360A7F03AA7C}" dt="2023-01-19T20:06:05.234" v="12532" actId="20577"/>
          <ac:spMkLst>
            <pc:docMk/>
            <pc:sldMk cId="596436368" sldId="1077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9T20:09:31.648" v="12578"/>
          <ac:spMkLst>
            <pc:docMk/>
            <pc:sldMk cId="596436368" sldId="1077"/>
            <ac:spMk id="3" creationId="{259D4704-B128-129E-1B24-DB5C108A3BFD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19:11:49.163" v="11703" actId="47"/>
        <pc:sldMkLst>
          <pc:docMk/>
          <pc:sldMk cId="1660394453" sldId="1078"/>
        </pc:sldMkLst>
        <pc:spChg chg="mod">
          <ac:chgData name="Alfred Asterjadhi" userId="39de57b9-85c0-4fd1-aaac-8ca2b6560ad0" providerId="ADAL" clId="{B8DD8662-A94E-4851-8378-360A7F03AA7C}" dt="2023-01-19T19:11:15.814" v="11645" actId="20577"/>
          <ac:spMkLst>
            <pc:docMk/>
            <pc:sldMk cId="1660394453" sldId="1078"/>
            <ac:spMk id="2" creationId="{DD57FC92-A10B-8962-136F-3D0A23AE4F74}"/>
          </ac:spMkLst>
        </pc:spChg>
        <pc:spChg chg="mod">
          <ac:chgData name="Alfred Asterjadhi" userId="39de57b9-85c0-4fd1-aaac-8ca2b6560ad0" providerId="ADAL" clId="{B8DD8662-A94E-4851-8378-360A7F03AA7C}" dt="2023-01-19T19:11:39.373" v="11702" actId="20577"/>
          <ac:spMkLst>
            <pc:docMk/>
            <pc:sldMk cId="1660394453" sldId="1078"/>
            <ac:spMk id="3" creationId="{186C16A2-1ADC-5C03-7091-799AACACB626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12.149" v="12798"/>
        <pc:sldMkLst>
          <pc:docMk/>
          <pc:sldMk cId="2877455073" sldId="1078"/>
        </pc:sldMkLst>
        <pc:spChg chg="mod">
          <ac:chgData name="Alfred Asterjadhi" userId="39de57b9-85c0-4fd1-aaac-8ca2b6560ad0" providerId="ADAL" clId="{B8DD8662-A94E-4851-8378-360A7F03AA7C}" dt="2023-01-19T19:39:20.852" v="12092" actId="20577"/>
          <ac:spMkLst>
            <pc:docMk/>
            <pc:sldMk cId="2877455073" sldId="107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12.149" v="12798"/>
          <ac:spMkLst>
            <pc:docMk/>
            <pc:sldMk cId="2877455073" sldId="107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03.164" v="12794" actId="403"/>
        <pc:sldMkLst>
          <pc:docMk/>
          <pc:sldMk cId="3832033993" sldId="1079"/>
        </pc:sldMkLst>
        <pc:spChg chg="mod">
          <ac:chgData name="Alfred Asterjadhi" userId="39de57b9-85c0-4fd1-aaac-8ca2b6560ad0" providerId="ADAL" clId="{B8DD8662-A94E-4851-8378-360A7F03AA7C}" dt="2023-01-19T19:57:15.448" v="12403" actId="20577"/>
          <ac:spMkLst>
            <pc:docMk/>
            <pc:sldMk cId="3832033993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3.164" v="12794" actId="403"/>
          <ac:spMkLst>
            <pc:docMk/>
            <pc:sldMk cId="3832033993" sldId="107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9T22:56:09.051" v="12797" actId="403"/>
        <pc:sldMkLst>
          <pc:docMk/>
          <pc:sldMk cId="1162282195" sldId="1080"/>
        </pc:sldMkLst>
        <pc:spChg chg="mod">
          <ac:chgData name="Alfred Asterjadhi" userId="39de57b9-85c0-4fd1-aaac-8ca2b6560ad0" providerId="ADAL" clId="{B8DD8662-A94E-4851-8378-360A7F03AA7C}" dt="2023-01-19T19:40:04.158" v="12107" actId="20577"/>
          <ac:spMkLst>
            <pc:docMk/>
            <pc:sldMk cId="1162282195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9.051" v="12797" actId="403"/>
          <ac:spMkLst>
            <pc:docMk/>
            <pc:sldMk cId="1162282195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0:05:52.508" v="12527" actId="47"/>
        <pc:sldMkLst>
          <pc:docMk/>
          <pc:sldMk cId="648578642" sldId="1081"/>
        </pc:sldMkLst>
        <pc:spChg chg="mod">
          <ac:chgData name="Alfred Asterjadhi" userId="39de57b9-85c0-4fd1-aaac-8ca2b6560ad0" providerId="ADAL" clId="{B8DD8662-A94E-4851-8378-360A7F03AA7C}" dt="2023-01-19T19:41:59.075" v="12176" actId="20577"/>
          <ac:spMkLst>
            <pc:docMk/>
            <pc:sldMk cId="648578642" sldId="1081"/>
            <ac:spMk id="3" creationId="{93EB16D6-11CB-4092-9D44-C889CC5233EA}"/>
          </ac:spMkLst>
        </pc:spChg>
      </pc:sldChg>
      <pc:sldMasterChg chg="modSp mod">
        <pc:chgData name="Alfred Asterjadhi" userId="39de57b9-85c0-4fd1-aaac-8ca2b6560ad0" providerId="ADAL" clId="{B8DD8662-A94E-4851-8378-360A7F03AA7C}" dt="2023-01-19T22:57:05.885" v="12807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DD8662-A94E-4851-8378-360A7F03AA7C}" dt="2023-01-19T22:57:05.885" v="12807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70731C7-F871-42F1-9270-11458313F9A9}"/>
    <pc:docChg chg="undo redo custSel addSld delSld modSld sldOrd modMainMaster">
      <pc:chgData name="Alfred Asterjadhi" userId="39de57b9-85c0-4fd1-aaac-8ca2b6560ad0" providerId="ADAL" clId="{570731C7-F871-42F1-9270-11458313F9A9}" dt="2023-07-26T16:22:41.835" v="19893" actId="20577"/>
      <pc:docMkLst>
        <pc:docMk/>
      </pc:docMkLst>
      <pc:sldChg chg="modSp mod">
        <pc:chgData name="Alfred Asterjadhi" userId="39de57b9-85c0-4fd1-aaac-8ca2b6560ad0" providerId="ADAL" clId="{570731C7-F871-42F1-9270-11458313F9A9}" dt="2023-03-14T13:25:03.181" v="68" actId="20577"/>
        <pc:sldMkLst>
          <pc:docMk/>
          <pc:sldMk cId="0" sldId="256"/>
        </pc:sldMkLst>
        <pc:spChg chg="mod">
          <ac:chgData name="Alfred Asterjadhi" userId="39de57b9-85c0-4fd1-aaac-8ca2b6560ad0" providerId="ADAL" clId="{570731C7-F871-42F1-9270-11458313F9A9}" dt="2023-03-14T13:25:03.181" v="6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02.114" v="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34.335" v="2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7.597" v="69"/>
        <pc:sldMkLst>
          <pc:docMk/>
          <pc:sldMk cId="0" sldId="257"/>
        </pc:sldMkLst>
        <pc:spChg chg="mod">
          <ac:chgData name="Alfred Asterjadhi" userId="39de57b9-85c0-4fd1-aaac-8ca2b6560ad0" providerId="ADAL" clId="{570731C7-F871-42F1-9270-11458313F9A9}" dt="2023-03-14T13:25:07.597" v="69"/>
          <ac:spMkLst>
            <pc:docMk/>
            <pc:sldMk cId="0" sldId="257"/>
            <ac:spMk id="7" creationId="{4565958B-DD30-4EE7-AF20-DC550898176B}"/>
          </ac:spMkLst>
        </pc:spChg>
        <pc:spChg chg="mod">
          <ac:chgData name="Alfred Asterjadhi" userId="39de57b9-85c0-4fd1-aaac-8ca2b6560ad0" providerId="ADAL" clId="{570731C7-F871-42F1-9270-11458313F9A9}" dt="2023-03-14T13:24:43.297" v="3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9.323" v="70"/>
        <pc:sldMkLst>
          <pc:docMk/>
          <pc:sldMk cId="371916501" sldId="552"/>
        </pc:sldMkLst>
        <pc:spChg chg="mod">
          <ac:chgData name="Alfred Asterjadhi" userId="39de57b9-85c0-4fd1-aaac-8ca2b6560ad0" providerId="ADAL" clId="{570731C7-F871-42F1-9270-11458313F9A9}" dt="2023-03-14T13:25:09.323" v="70"/>
          <ac:spMkLst>
            <pc:docMk/>
            <pc:sldMk cId="371916501" sldId="552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14T13:24:54.520" v="43" actId="20577"/>
          <ac:spMkLst>
            <pc:docMk/>
            <pc:sldMk cId="371916501" sldId="552"/>
            <ac:spMk id="7" creationId="{3126AA10-DC1C-4E34-80DA-B427588F2BD9}"/>
          </ac:spMkLst>
        </pc:spChg>
      </pc:sldChg>
      <pc:sldChg chg="addSp delSp modSp add del mod">
        <pc:chgData name="Alfred Asterjadhi" userId="39de57b9-85c0-4fd1-aaac-8ca2b6560ad0" providerId="ADAL" clId="{570731C7-F871-42F1-9270-11458313F9A9}" dt="2023-03-14T19:29:15.573" v="1257"/>
        <pc:sldMkLst>
          <pc:docMk/>
          <pc:sldMk cId="2156981690" sldId="710"/>
        </pc:sldMkLst>
        <pc:spChg chg="mod">
          <ac:chgData name="Alfred Asterjadhi" userId="39de57b9-85c0-4fd1-aaac-8ca2b6560ad0" providerId="ADAL" clId="{570731C7-F871-42F1-9270-11458313F9A9}" dt="2023-03-14T13:52:08.663" v="254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3-14T19:29:15.573" v="1257"/>
          <ac:spMkLst>
            <pc:docMk/>
            <pc:sldMk cId="2156981690" sldId="710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570731C7-F871-42F1-9270-11458313F9A9}" dt="2023-03-14T13:53:53.248" v="274"/>
          <ac:graphicFrameMkLst>
            <pc:docMk/>
            <pc:sldMk cId="2156981690" sldId="710"/>
            <ac:graphicFrameMk id="3" creationId="{9DE45E6B-99F8-96B0-74CE-66AEF64F4D66}"/>
          </ac:graphicFrameMkLst>
        </pc:graphicFrame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16395215" sldId="831"/>
        </pc:sldMkLst>
      </pc:sldChg>
      <pc:sldChg chg="modSp del mod">
        <pc:chgData name="Alfred Asterjadhi" userId="39de57b9-85c0-4fd1-aaac-8ca2b6560ad0" providerId="ADAL" clId="{570731C7-F871-42F1-9270-11458313F9A9}" dt="2023-03-14T13:25:39.105" v="72" actId="47"/>
        <pc:sldMkLst>
          <pc:docMk/>
          <pc:sldMk cId="130809014" sldId="847"/>
        </pc:sldMkLst>
        <pc:spChg chg="mod">
          <ac:chgData name="Alfred Asterjadhi" userId="39de57b9-85c0-4fd1-aaac-8ca2b6560ad0" providerId="ADAL" clId="{570731C7-F871-42F1-9270-11458313F9A9}" dt="2023-03-14T13:25:11.594" v="71"/>
          <ac:spMkLst>
            <pc:docMk/>
            <pc:sldMk cId="130809014" sldId="847"/>
            <ac:spMk id="4" creationId="{7335E98F-CD54-45CC-B242-37886F48A525}"/>
          </ac:spMkLst>
        </pc:spChg>
      </pc:sldChg>
      <pc:sldChg chg="modSp add mod">
        <pc:chgData name="Alfred Asterjadhi" userId="39de57b9-85c0-4fd1-aaac-8ca2b6560ad0" providerId="ADAL" clId="{570731C7-F871-42F1-9270-11458313F9A9}" dt="2023-07-24T18:13:28.600" v="19577" actId="33524"/>
        <pc:sldMkLst>
          <pc:docMk/>
          <pc:sldMk cId="26872680" sldId="880"/>
        </pc:sldMkLst>
        <pc:spChg chg="mod">
          <ac:chgData name="Alfred Asterjadhi" userId="39de57b9-85c0-4fd1-aaac-8ca2b6560ad0" providerId="ADAL" clId="{570731C7-F871-42F1-9270-11458313F9A9}" dt="2023-07-24T18:13:28.600" v="19577" actId="33524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570731C7-F871-42F1-9270-11458313F9A9}" dt="2023-07-13T09:46:22.546" v="18176" actId="20577"/>
          <ac:spMkLst>
            <pc:docMk/>
            <pc:sldMk cId="26872680" sldId="880"/>
            <ac:spMk id="6" creationId="{901BC188-0DC3-468B-88B2-63081D398E1A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69288744" sldId="8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97704561" sldId="8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2153176" sldId="88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232441506" sldId="88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10001790" sldId="8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36375638" sldId="8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13473145" sldId="8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5583106" sldId="8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78231597" sldId="8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1336100" sldId="8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07783247" sldId="8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65481160" sldId="89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465234638" sldId="89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055374" sldId="89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4598363" sldId="8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6498124" sldId="8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7035737" sldId="9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4626918" sldId="9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2059178" sldId="9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4394195" sldId="9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40060851" sldId="9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84618154" sldId="90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99545490" sldId="90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1137515" sldId="90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229413" sldId="90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5586202" sldId="90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58104769" sldId="9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17726161" sldId="91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73433996" sldId="9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79988091" sldId="9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3499444" sldId="9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03253788" sldId="9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6923387" sldId="91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65205277" sldId="9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95890102" sldId="9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07896265" sldId="9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14896293" sldId="9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45459366" sldId="9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60669940" sldId="92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10736934" sldId="9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20306114" sldId="92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4085227" sldId="92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42499210" sldId="92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5616080" sldId="9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48667887" sldId="92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5657849" sldId="9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14842949" sldId="9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010496" sldId="9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0512183" sldId="9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02250090" sldId="9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73076798" sldId="93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1810868" sldId="93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7719972" sldId="93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81894" sldId="93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69670249" sldId="94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5553056" sldId="94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24087156" sldId="94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48794936" sldId="94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22998334" sldId="94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35425408" sldId="94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86147155" sldId="94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88529324" sldId="94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475195319" sldId="94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5295219" sldId="95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90578292" sldId="95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806778" sldId="95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99544640" sldId="95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713761" sldId="95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59017953" sldId="95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96176971" sldId="95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59889582" sldId="95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59910002" sldId="96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8152940" sldId="96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87875411" sldId="96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60599222" sldId="96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1845354" sldId="96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3038145" sldId="96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4948639" sldId="96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25901132" sldId="96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03931918" sldId="96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27164978" sldId="97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877077" sldId="97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0643961" sldId="97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40995816" sldId="973"/>
        </pc:sldMkLst>
      </pc:sldChg>
      <pc:sldChg chg="modSp add del mod">
        <pc:chgData name="Alfred Asterjadhi" userId="39de57b9-85c0-4fd1-aaac-8ca2b6560ad0" providerId="ADAL" clId="{570731C7-F871-42F1-9270-11458313F9A9}" dt="2023-03-16T21:41:30.888" v="2824"/>
        <pc:sldMkLst>
          <pc:docMk/>
          <pc:sldMk cId="874252184" sldId="974"/>
        </pc:sldMkLst>
        <pc:spChg chg="mod">
          <ac:chgData name="Alfred Asterjadhi" userId="39de57b9-85c0-4fd1-aaac-8ca2b6560ad0" providerId="ADAL" clId="{570731C7-F871-42F1-9270-11458313F9A9}" dt="2023-03-16T21:40:12.149" v="2779" actId="20577"/>
          <ac:spMkLst>
            <pc:docMk/>
            <pc:sldMk cId="874252184" sldId="974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6T21:41:30.888" v="2824"/>
          <ac:spMkLst>
            <pc:docMk/>
            <pc:sldMk cId="874252184" sldId="974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3-14T14:39:34.790" v="377" actId="20577"/>
          <ac:spMkLst>
            <pc:docMk/>
            <pc:sldMk cId="874252184" sldId="974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78318224" sldId="97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844071404" sldId="97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52702889" sldId="97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77617291" sldId="97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6678830" sldId="98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30745078" sldId="98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9900721" sldId="98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52054105" sldId="9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40557339" sldId="9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1235919" sldId="985"/>
        </pc:sldMkLst>
      </pc:sldChg>
      <pc:sldChg chg="modSp add del mod">
        <pc:chgData name="Alfred Asterjadhi" userId="39de57b9-85c0-4fd1-aaac-8ca2b6560ad0" providerId="ADAL" clId="{570731C7-F871-42F1-9270-11458313F9A9}" dt="2023-03-16T21:37:00.421" v="2755" actId="20577"/>
        <pc:sldMkLst>
          <pc:docMk/>
          <pc:sldMk cId="3596809116" sldId="986"/>
        </pc:sldMkLst>
        <pc:spChg chg="mod">
          <ac:chgData name="Alfred Asterjadhi" userId="39de57b9-85c0-4fd1-aaac-8ca2b6560ad0" providerId="ADAL" clId="{570731C7-F871-42F1-9270-11458313F9A9}" dt="2023-03-16T21:35:43.081" v="2715" actId="20577"/>
          <ac:spMkLst>
            <pc:docMk/>
            <pc:sldMk cId="3596809116" sldId="986"/>
            <ac:spMk id="2" creationId="{78E0B067-ABE7-DE05-065D-2628E6E451B5}"/>
          </ac:spMkLst>
        </pc:spChg>
        <pc:spChg chg="mod">
          <ac:chgData name="Alfred Asterjadhi" userId="39de57b9-85c0-4fd1-aaac-8ca2b6560ad0" providerId="ADAL" clId="{570731C7-F871-42F1-9270-11458313F9A9}" dt="2023-03-16T21:37:00.421" v="2755" actId="20577"/>
          <ac:spMkLst>
            <pc:docMk/>
            <pc:sldMk cId="3596809116" sldId="986"/>
            <ac:spMk id="3" creationId="{92CDABE8-248C-9573-CB77-DDDB40ADCABC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4610463" sldId="9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6373273" sldId="9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52132657" sldId="9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31617831" sldId="9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73658032" sldId="9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40827998" sldId="9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24589093" sldId="9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232544764" sldId="9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85370208" sldId="9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8640375" sldId="10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2295978" sldId="10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01279171" sldId="10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57275889" sldId="10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30197977" sldId="10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5069674" sldId="10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91172813" sldId="10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90580688" sldId="10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62832209" sldId="10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94989235" sldId="10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27502970" sldId="10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13171007" sldId="10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6190304" sldId="10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642156474" sldId="10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4577009" sldId="10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60541648" sldId="102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5631416" sldId="10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8643877" sldId="1025"/>
        </pc:sldMkLst>
      </pc:sldChg>
      <pc:sldChg chg="modSp add del mod">
        <pc:chgData name="Alfred Asterjadhi" userId="39de57b9-85c0-4fd1-aaac-8ca2b6560ad0" providerId="ADAL" clId="{570731C7-F871-42F1-9270-11458313F9A9}" dt="2023-03-14T19:19:39.805" v="955" actId="20577"/>
        <pc:sldMkLst>
          <pc:docMk/>
          <pc:sldMk cId="3784061158" sldId="1026"/>
        </pc:sldMkLst>
        <pc:spChg chg="mod">
          <ac:chgData name="Alfred Asterjadhi" userId="39de57b9-85c0-4fd1-aaac-8ca2b6560ad0" providerId="ADAL" clId="{570731C7-F871-42F1-9270-11458313F9A9}" dt="2023-03-14T13:37:19.243" v="238" actId="20577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570731C7-F871-42F1-9270-11458313F9A9}" dt="2023-03-14T19:19:39.805" v="955" actId="20577"/>
          <ac:spMkLst>
            <pc:docMk/>
            <pc:sldMk cId="3784061158" sldId="1026"/>
            <ac:spMk id="8" creationId="{30ECE423-DD38-4A25-AD6E-26DF5AC61863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22601012" sldId="10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04072698" sldId="10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27453206" sldId="10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19905638" sldId="10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32037809" sldId="10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58864255" sldId="103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16331721" sldId="10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26659535" sldId="1037"/>
        </pc:sldMkLst>
      </pc:sldChg>
      <pc:sldChg chg="modSp mod">
        <pc:chgData name="Alfred Asterjadhi" userId="39de57b9-85c0-4fd1-aaac-8ca2b6560ad0" providerId="ADAL" clId="{570731C7-F871-42F1-9270-11458313F9A9}" dt="2023-03-14T19:22:54.380" v="1037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570731C7-F871-42F1-9270-11458313F9A9}" dt="2023-03-14T13:36:10.399" v="196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2:54.380" v="1037" actId="6549"/>
          <ac:spMkLst>
            <pc:docMk/>
            <pc:sldMk cId="4058581830" sldId="1038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6.395" v="76"/>
          <ac:spMkLst>
            <pc:docMk/>
            <pc:sldMk cId="4058581830" sldId="1038"/>
            <ac:spMk id="6" creationId="{536B0377-C8E2-442F-A310-3A1EE7A7D0C0}"/>
          </ac:spMkLst>
        </pc:spChg>
      </pc:sldChg>
      <pc:sldChg chg="modSp mod ord">
        <pc:chgData name="Alfred Asterjadhi" userId="39de57b9-85c0-4fd1-aaac-8ca2b6560ad0" providerId="ADAL" clId="{570731C7-F871-42F1-9270-11458313F9A9}" dt="2023-03-14T19:21:28.911" v="996"/>
        <pc:sldMkLst>
          <pc:docMk/>
          <pc:sldMk cId="2502214606" sldId="1039"/>
        </pc:sldMkLst>
        <pc:spChg chg="mod">
          <ac:chgData name="Alfred Asterjadhi" userId="39de57b9-85c0-4fd1-aaac-8ca2b6560ad0" providerId="ADAL" clId="{570731C7-F871-42F1-9270-11458313F9A9}" dt="2023-03-14T13:28:51.997" v="13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1:28.911" v="996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8.348" v="77"/>
          <ac:spMkLst>
            <pc:docMk/>
            <pc:sldMk cId="2502214606" sldId="1039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3-14T19:27:57.768" v="1231" actId="6549"/>
        <pc:sldMkLst>
          <pc:docMk/>
          <pc:sldMk cId="504465914" sldId="1040"/>
        </pc:sldMkLst>
        <pc:spChg chg="mod">
          <ac:chgData name="Alfred Asterjadhi" userId="39de57b9-85c0-4fd1-aaac-8ca2b6560ad0" providerId="ADAL" clId="{570731C7-F871-42F1-9270-11458313F9A9}" dt="2023-03-14T13:36:37.255" v="210" actId="20577"/>
          <ac:spMkLst>
            <pc:docMk/>
            <pc:sldMk cId="504465914" sldId="104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7:57.768" v="1231" actId="6549"/>
          <ac:spMkLst>
            <pc:docMk/>
            <pc:sldMk cId="504465914" sldId="1040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3-14T17:23:01.926" v="879" actId="47"/>
        <pc:sldMkLst>
          <pc:docMk/>
          <pc:sldMk cId="2853939130" sldId="1041"/>
        </pc:sldMkLst>
      </pc:sldChg>
      <pc:sldChg chg="modSp add mod">
        <pc:chgData name="Alfred Asterjadhi" userId="39de57b9-85c0-4fd1-aaac-8ca2b6560ad0" providerId="ADAL" clId="{570731C7-F871-42F1-9270-11458313F9A9}" dt="2023-03-14T14:49:58.967" v="472" actId="20577"/>
        <pc:sldMkLst>
          <pc:docMk/>
          <pc:sldMk cId="1477099350" sldId="1042"/>
        </pc:sldMkLst>
        <pc:spChg chg="mod">
          <ac:chgData name="Alfred Asterjadhi" userId="39de57b9-85c0-4fd1-aaac-8ca2b6560ad0" providerId="ADAL" clId="{570731C7-F871-42F1-9270-11458313F9A9}" dt="2023-03-14T14:49:58.967" v="472" actId="20577"/>
          <ac:spMkLst>
            <pc:docMk/>
            <pc:sldMk cId="1477099350" sldId="1042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4T14:49:36.719" v="462" actId="207"/>
          <ac:spMkLst>
            <pc:docMk/>
            <pc:sldMk cId="1477099350" sldId="1042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3-14T17:22:57.580" v="878" actId="20577"/>
        <pc:sldMkLst>
          <pc:docMk/>
          <pc:sldMk cId="2593603132" sldId="1043"/>
        </pc:sldMkLst>
        <pc:spChg chg="mod">
          <ac:chgData name="Alfred Asterjadhi" userId="39de57b9-85c0-4fd1-aaac-8ca2b6560ad0" providerId="ADAL" clId="{570731C7-F871-42F1-9270-11458313F9A9}" dt="2023-03-14T17:22:57.580" v="878" actId="20577"/>
          <ac:spMkLst>
            <pc:docMk/>
            <pc:sldMk cId="2593603132" sldId="1043"/>
            <ac:spMk id="7" creationId="{3126AA10-DC1C-4E34-80DA-B427588F2BD9}"/>
          </ac:spMkLst>
        </pc:spChg>
      </pc:sldChg>
      <pc:sldChg chg="new del">
        <pc:chgData name="Alfred Asterjadhi" userId="39de57b9-85c0-4fd1-aaac-8ca2b6560ad0" providerId="ADAL" clId="{570731C7-F871-42F1-9270-11458313F9A9}" dt="2023-03-14T20:08:51.498" v="1384" actId="47"/>
        <pc:sldMkLst>
          <pc:docMk/>
          <pc:sldMk cId="311830339" sldId="1044"/>
        </pc:sldMkLst>
      </pc:sldChg>
      <pc:sldChg chg="new del">
        <pc:chgData name="Alfred Asterjadhi" userId="39de57b9-85c0-4fd1-aaac-8ca2b6560ad0" providerId="ADAL" clId="{570731C7-F871-42F1-9270-11458313F9A9}" dt="2023-03-14T20:08:50.351" v="1383" actId="47"/>
        <pc:sldMkLst>
          <pc:docMk/>
          <pc:sldMk cId="178786809" sldId="1045"/>
        </pc:sldMkLst>
      </pc:sldChg>
      <pc:sldChg chg="new del">
        <pc:chgData name="Alfred Asterjadhi" userId="39de57b9-85c0-4fd1-aaac-8ca2b6560ad0" providerId="ADAL" clId="{570731C7-F871-42F1-9270-11458313F9A9}" dt="2023-03-14T20:08:48.315" v="1382" actId="47"/>
        <pc:sldMkLst>
          <pc:docMk/>
          <pc:sldMk cId="1009234163" sldId="1046"/>
        </pc:sldMkLst>
      </pc:sldChg>
      <pc:sldChg chg="modSp add mod">
        <pc:chgData name="Alfred Asterjadhi" userId="39de57b9-85c0-4fd1-aaac-8ca2b6560ad0" providerId="ADAL" clId="{570731C7-F871-42F1-9270-11458313F9A9}" dt="2023-03-16T21:21:54.222" v="2371"/>
        <pc:sldMkLst>
          <pc:docMk/>
          <pc:sldMk cId="2251211101" sldId="1047"/>
        </pc:sldMkLst>
        <pc:spChg chg="mod">
          <ac:chgData name="Alfred Asterjadhi" userId="39de57b9-85c0-4fd1-aaac-8ca2b6560ad0" providerId="ADAL" clId="{570731C7-F871-42F1-9270-11458313F9A9}" dt="2023-03-14T20:04:15.608" v="1259" actId="20577"/>
          <ac:spMkLst>
            <pc:docMk/>
            <pc:sldMk cId="2251211101" sldId="104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1:54.222" v="2371"/>
          <ac:spMkLst>
            <pc:docMk/>
            <pc:sldMk cId="2251211101" sldId="104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4:33.529" v="2418"/>
        <pc:sldMkLst>
          <pc:docMk/>
          <pc:sldMk cId="2206675792" sldId="1048"/>
        </pc:sldMkLst>
        <pc:spChg chg="mod">
          <ac:chgData name="Alfred Asterjadhi" userId="39de57b9-85c0-4fd1-aaac-8ca2b6560ad0" providerId="ADAL" clId="{570731C7-F871-42F1-9270-11458313F9A9}" dt="2023-03-14T20:07:43.251" v="1348" actId="20577"/>
          <ac:spMkLst>
            <pc:docMk/>
            <pc:sldMk cId="2206675792" sldId="104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4:33.529" v="2418"/>
          <ac:spMkLst>
            <pc:docMk/>
            <pc:sldMk cId="2206675792" sldId="1048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3-14T20:08:43.307" v="1381" actId="47"/>
        <pc:sldMkLst>
          <pc:docMk/>
          <pc:sldMk cId="3921726632" sldId="1049"/>
        </pc:sldMkLst>
      </pc:sldChg>
      <pc:sldChg chg="modSp add mod">
        <pc:chgData name="Alfred Asterjadhi" userId="39de57b9-85c0-4fd1-aaac-8ca2b6560ad0" providerId="ADAL" clId="{570731C7-F871-42F1-9270-11458313F9A9}" dt="2023-03-16T21:25:52.274" v="2445"/>
        <pc:sldMkLst>
          <pc:docMk/>
          <pc:sldMk cId="4124726647" sldId="1050"/>
        </pc:sldMkLst>
        <pc:spChg chg="mod">
          <ac:chgData name="Alfred Asterjadhi" userId="39de57b9-85c0-4fd1-aaac-8ca2b6560ad0" providerId="ADAL" clId="{570731C7-F871-42F1-9270-11458313F9A9}" dt="2023-03-14T20:08:33.284" v="1377" actId="20577"/>
          <ac:spMkLst>
            <pc:docMk/>
            <pc:sldMk cId="4124726647" sldId="105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5:52.274" v="2445"/>
          <ac:spMkLst>
            <pc:docMk/>
            <pc:sldMk cId="4124726647" sldId="105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7:30.546" v="2483" actId="6549"/>
        <pc:sldMkLst>
          <pc:docMk/>
          <pc:sldMk cId="1267796688" sldId="1051"/>
        </pc:sldMkLst>
        <pc:spChg chg="mod">
          <ac:chgData name="Alfred Asterjadhi" userId="39de57b9-85c0-4fd1-aaac-8ca2b6560ad0" providerId="ADAL" clId="{570731C7-F871-42F1-9270-11458313F9A9}" dt="2023-03-15T17:47:43.149" v="1756" actId="20577"/>
          <ac:spMkLst>
            <pc:docMk/>
            <pc:sldMk cId="1267796688" sldId="105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7:30.546" v="2483" actId="6549"/>
          <ac:spMkLst>
            <pc:docMk/>
            <pc:sldMk cId="1267796688" sldId="105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8:30.457" v="2515"/>
        <pc:sldMkLst>
          <pc:docMk/>
          <pc:sldMk cId="2438874234" sldId="1052"/>
        </pc:sldMkLst>
        <pc:spChg chg="mod">
          <ac:chgData name="Alfred Asterjadhi" userId="39de57b9-85c0-4fd1-aaac-8ca2b6560ad0" providerId="ADAL" clId="{570731C7-F871-42F1-9270-11458313F9A9}" dt="2023-03-16T15:02:09.883" v="2000" actId="20577"/>
          <ac:spMkLst>
            <pc:docMk/>
            <pc:sldMk cId="2438874234" sldId="105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8:30.457" v="2515"/>
          <ac:spMkLst>
            <pc:docMk/>
            <pc:sldMk cId="2438874234" sldId="105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0:09.651" v="2553" actId="6549"/>
        <pc:sldMkLst>
          <pc:docMk/>
          <pc:sldMk cId="3042667032" sldId="1053"/>
        </pc:sldMkLst>
        <pc:spChg chg="mod">
          <ac:chgData name="Alfred Asterjadhi" userId="39de57b9-85c0-4fd1-aaac-8ca2b6560ad0" providerId="ADAL" clId="{570731C7-F871-42F1-9270-11458313F9A9}" dt="2023-03-16T21:30:09.651" v="2553" actId="6549"/>
          <ac:spMkLst>
            <pc:docMk/>
            <pc:sldMk cId="3042667032" sldId="105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1:25.411" v="2603"/>
        <pc:sldMkLst>
          <pc:docMk/>
          <pc:sldMk cId="958919367" sldId="1054"/>
        </pc:sldMkLst>
        <pc:spChg chg="mod">
          <ac:chgData name="Alfred Asterjadhi" userId="39de57b9-85c0-4fd1-aaac-8ca2b6560ad0" providerId="ADAL" clId="{570731C7-F871-42F1-9270-11458313F9A9}" dt="2023-03-16T16:07:31.138" v="2178" actId="20577"/>
          <ac:spMkLst>
            <pc:docMk/>
            <pc:sldMk cId="958919367" sldId="105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1:25.411" v="2603"/>
          <ac:spMkLst>
            <pc:docMk/>
            <pc:sldMk cId="958919367" sldId="105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5:36.879" v="2714"/>
        <pc:sldMkLst>
          <pc:docMk/>
          <pc:sldMk cId="2054326323" sldId="1055"/>
        </pc:sldMkLst>
        <pc:spChg chg="mod">
          <ac:chgData name="Alfred Asterjadhi" userId="39de57b9-85c0-4fd1-aaac-8ca2b6560ad0" providerId="ADAL" clId="{570731C7-F871-42F1-9270-11458313F9A9}" dt="2023-03-16T21:31:35.974" v="2605" actId="20577"/>
          <ac:spMkLst>
            <pc:docMk/>
            <pc:sldMk cId="2054326323" sldId="105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5:36.879" v="2714"/>
          <ac:spMkLst>
            <pc:docMk/>
            <pc:sldMk cId="2054326323" sldId="105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9:52.854" v="6179" actId="20577"/>
        <pc:sldMkLst>
          <pc:docMk/>
          <pc:sldMk cId="1783635040" sldId="1056"/>
        </pc:sldMkLst>
        <pc:spChg chg="mod">
          <ac:chgData name="Alfred Asterjadhi" userId="39de57b9-85c0-4fd1-aaac-8ca2b6560ad0" providerId="ADAL" clId="{570731C7-F871-42F1-9270-11458313F9A9}" dt="2023-04-20T18:40:35.223" v="4553" actId="20577"/>
          <ac:spMkLst>
            <pc:docMk/>
            <pc:sldMk cId="1783635040" sldId="1056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28T16:39:17.445" v="2834" actId="20577"/>
          <ac:spMkLst>
            <pc:docMk/>
            <pc:sldMk cId="1783635040" sldId="1056"/>
            <ac:spMk id="7" creationId="{3126AA10-DC1C-4E34-80DA-B427588F2BD9}"/>
          </ac:spMkLst>
        </pc:spChg>
        <pc:spChg chg="mod">
          <ac:chgData name="Alfred Asterjadhi" userId="39de57b9-85c0-4fd1-aaac-8ca2b6560ad0" providerId="ADAL" clId="{570731C7-F871-42F1-9270-11458313F9A9}" dt="2023-05-14T15:49:52.854" v="6179" actId="20577"/>
          <ac:spMkLst>
            <pc:docMk/>
            <pc:sldMk cId="1783635040" sldId="1056"/>
            <ac:spMk id="8" creationId="{CE46AE32-C74A-40BE-8C0F-0ACA0B41C4CF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8:16" v="6176" actId="21"/>
        <pc:sldMkLst>
          <pc:docMk/>
          <pc:sldMk cId="2622561888" sldId="1057"/>
        </pc:sldMkLst>
        <pc:spChg chg="mod">
          <ac:chgData name="Alfred Asterjadhi" userId="39de57b9-85c0-4fd1-aaac-8ca2b6560ad0" providerId="ADAL" clId="{570731C7-F871-42F1-9270-11458313F9A9}" dt="2023-03-28T16:38:56.151" v="2828" actId="20577"/>
          <ac:spMkLst>
            <pc:docMk/>
            <pc:sldMk cId="2622561888" sldId="105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8:16" v="6176" actId="21"/>
          <ac:spMkLst>
            <pc:docMk/>
            <pc:sldMk cId="2622561888" sldId="105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39.323" v="4554"/>
          <ac:spMkLst>
            <pc:docMk/>
            <pc:sldMk cId="2622561888" sldId="105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44.529" v="4557"/>
        <pc:sldMkLst>
          <pc:docMk/>
          <pc:sldMk cId="2594451391" sldId="1058"/>
        </pc:sldMkLst>
        <pc:spChg chg="mod">
          <ac:chgData name="Alfred Asterjadhi" userId="39de57b9-85c0-4fd1-aaac-8ca2b6560ad0" providerId="ADAL" clId="{570731C7-F871-42F1-9270-11458313F9A9}" dt="2023-04-06T16:16:27.411" v="3508" actId="20577"/>
          <ac:spMkLst>
            <pc:docMk/>
            <pc:sldMk cId="2594451391" sldId="1058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4-20T18:40:44.529" v="4557"/>
          <ac:spMkLst>
            <pc:docMk/>
            <pc:sldMk cId="2594451391" sldId="1058"/>
            <ac:spMk id="6" creationId="{B63EF7E7-1362-4206-B209-115D49A6AA5A}"/>
          </ac:spMkLst>
        </pc:spChg>
        <pc:spChg chg="mod">
          <ac:chgData name="Alfred Asterjadhi" userId="39de57b9-85c0-4fd1-aaac-8ca2b6560ad0" providerId="ADAL" clId="{570731C7-F871-42F1-9270-11458313F9A9}" dt="2023-04-19T15:08:03.678" v="4276"/>
          <ac:spMkLst>
            <pc:docMk/>
            <pc:sldMk cId="2594451391" sldId="10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41.216" v="4555"/>
        <pc:sldMkLst>
          <pc:docMk/>
          <pc:sldMk cId="2309931417" sldId="1059"/>
        </pc:sldMkLst>
        <pc:spChg chg="mod">
          <ac:chgData name="Alfred Asterjadhi" userId="39de57b9-85c0-4fd1-aaac-8ca2b6560ad0" providerId="ADAL" clId="{570731C7-F871-42F1-9270-11458313F9A9}" dt="2023-04-05T17:17:34.111" v="3362" actId="20577"/>
          <ac:spMkLst>
            <pc:docMk/>
            <pc:sldMk cId="2309931417" sldId="105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19T15:05:43.104" v="4196" actId="6549"/>
          <ac:spMkLst>
            <pc:docMk/>
            <pc:sldMk cId="2309931417" sldId="105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41.216" v="4555"/>
          <ac:spMkLst>
            <pc:docMk/>
            <pc:sldMk cId="2309931417" sldId="105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5-14T15:47:51.158" v="6160" actId="6549"/>
        <pc:sldMkLst>
          <pc:docMk/>
          <pc:sldMk cId="3575960358" sldId="1060"/>
        </pc:sldMkLst>
        <pc:spChg chg="mod">
          <ac:chgData name="Alfred Asterjadhi" userId="39de57b9-85c0-4fd1-aaac-8ca2b6560ad0" providerId="ADAL" clId="{570731C7-F871-42F1-9270-11458313F9A9}" dt="2023-04-06T16:11:43.194" v="3383" actId="20577"/>
          <ac:spMkLst>
            <pc:docMk/>
            <pc:sldMk cId="3575960358" sldId="106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7:51.158" v="6160" actId="6549"/>
          <ac:spMkLst>
            <pc:docMk/>
            <pc:sldMk cId="3575960358" sldId="1060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42.880" v="4556"/>
          <ac:spMkLst>
            <pc:docMk/>
            <pc:sldMk cId="3575960358" sldId="1060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5T13:11:00.525" v="6407" actId="20577"/>
        <pc:sldMkLst>
          <pc:docMk/>
          <pc:sldMk cId="1896212067" sldId="1061"/>
        </pc:sldMkLst>
        <pc:spChg chg="add del">
          <ac:chgData name="Alfred Asterjadhi" userId="39de57b9-85c0-4fd1-aaac-8ca2b6560ad0" providerId="ADAL" clId="{570731C7-F871-42F1-9270-11458313F9A9}" dt="2023-05-15T12:51:13.879" v="6351" actId="22"/>
          <ac:spMkLst>
            <pc:docMk/>
            <pc:sldMk cId="1896212067" sldId="1061"/>
            <ac:spMk id="3" creationId="{F9606D16-1103-9800-CC88-205E9252B9A6}"/>
          </ac:spMkLst>
        </pc:spChg>
        <pc:spChg chg="mod">
          <ac:chgData name="Alfred Asterjadhi" userId="39de57b9-85c0-4fd1-aaac-8ca2b6560ad0" providerId="ADAL" clId="{570731C7-F871-42F1-9270-11458313F9A9}" dt="2023-04-20T18:40:52.775" v="4562" actId="20577"/>
          <ac:spMkLst>
            <pc:docMk/>
            <pc:sldMk cId="1896212067" sldId="1061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5-15T13:11:00.525" v="6407" actId="20577"/>
          <ac:spMkLst>
            <pc:docMk/>
            <pc:sldMk cId="1896212067" sldId="1061"/>
            <ac:spMk id="7" creationId="{3126AA10-DC1C-4E34-80DA-B427588F2BD9}"/>
          </ac:spMkLst>
        </pc:spChg>
        <pc:spChg chg="add del">
          <ac:chgData name="Alfred Asterjadhi" userId="39de57b9-85c0-4fd1-aaac-8ca2b6560ad0" providerId="ADAL" clId="{570731C7-F871-42F1-9270-11458313F9A9}" dt="2023-05-15T12:51:18.089" v="6353" actId="22"/>
          <ac:spMkLst>
            <pc:docMk/>
            <pc:sldMk cId="1896212067" sldId="1061"/>
            <ac:spMk id="10" creationId="{A12702A1-2723-C0C6-E842-F45E845D1546}"/>
          </ac:spMkLst>
        </pc:spChg>
      </pc:sldChg>
      <pc:sldChg chg="modSp add mod">
        <pc:chgData name="Alfred Asterjadhi" userId="39de57b9-85c0-4fd1-aaac-8ca2b6560ad0" providerId="ADAL" clId="{570731C7-F871-42F1-9270-11458313F9A9}" dt="2023-05-16T18:37:07.521" v="7101"/>
        <pc:sldMkLst>
          <pc:docMk/>
          <pc:sldMk cId="686400584" sldId="1062"/>
        </pc:sldMkLst>
        <pc:spChg chg="mod">
          <ac:chgData name="Alfred Asterjadhi" userId="39de57b9-85c0-4fd1-aaac-8ca2b6560ad0" providerId="ADAL" clId="{570731C7-F871-42F1-9270-11458313F9A9}" dt="2023-04-11T17:06:20.902" v="3523" actId="20577"/>
          <ac:spMkLst>
            <pc:docMk/>
            <pc:sldMk cId="686400584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37:07.521" v="7101"/>
          <ac:spMkLst>
            <pc:docMk/>
            <pc:sldMk cId="686400584" sldId="1062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57.136" v="4563"/>
          <ac:spMkLst>
            <pc:docMk/>
            <pc:sldMk cId="686400584" sldId="1062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300589826" sldId="1062"/>
        </pc:sldMkLst>
      </pc:sldChg>
      <pc:sldChg chg="modSp new mod">
        <pc:chgData name="Alfred Asterjadhi" userId="39de57b9-85c0-4fd1-aaac-8ca2b6560ad0" providerId="ADAL" clId="{570731C7-F871-42F1-9270-11458313F9A9}" dt="2023-04-20T18:40:48.176" v="4558"/>
        <pc:sldMkLst>
          <pc:docMk/>
          <pc:sldMk cId="3233812413" sldId="1063"/>
        </pc:sldMkLst>
        <pc:spChg chg="mod">
          <ac:chgData name="Alfred Asterjadhi" userId="39de57b9-85c0-4fd1-aaac-8ca2b6560ad0" providerId="ADAL" clId="{570731C7-F871-42F1-9270-11458313F9A9}" dt="2023-04-11T17:10:41.906" v="3631" actId="20577"/>
          <ac:spMkLst>
            <pc:docMk/>
            <pc:sldMk cId="3233812413" sldId="1063"/>
            <ac:spMk id="2" creationId="{CB0CA103-7724-A4DB-8C7B-26A8C86DC2B0}"/>
          </ac:spMkLst>
        </pc:spChg>
        <pc:spChg chg="mod">
          <ac:chgData name="Alfred Asterjadhi" userId="39de57b9-85c0-4fd1-aaac-8ca2b6560ad0" providerId="ADAL" clId="{570731C7-F871-42F1-9270-11458313F9A9}" dt="2023-04-19T15:10:13.890" v="4312" actId="6549"/>
          <ac:spMkLst>
            <pc:docMk/>
            <pc:sldMk cId="3233812413" sldId="1063"/>
            <ac:spMk id="3" creationId="{A03EEDB6-AA89-062D-9783-9F6282A88083}"/>
          </ac:spMkLst>
        </pc:spChg>
        <pc:spChg chg="mod">
          <ac:chgData name="Alfred Asterjadhi" userId="39de57b9-85c0-4fd1-aaac-8ca2b6560ad0" providerId="ADAL" clId="{570731C7-F871-42F1-9270-11458313F9A9}" dt="2023-04-20T18:40:48.176" v="4558"/>
          <ac:spMkLst>
            <pc:docMk/>
            <pc:sldMk cId="3233812413" sldId="1063"/>
            <ac:spMk id="6" creationId="{347C05CB-75E2-804F-A81C-9B32B78C7076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96685866" sldId="1064"/>
        </pc:sldMkLst>
      </pc:sldChg>
      <pc:sldChg chg="modSp new del mod">
        <pc:chgData name="Alfred Asterjadhi" userId="39de57b9-85c0-4fd1-aaac-8ca2b6560ad0" providerId="ADAL" clId="{570731C7-F871-42F1-9270-11458313F9A9}" dt="2023-05-12T18:44:07.530" v="5904" actId="47"/>
        <pc:sldMkLst>
          <pc:docMk/>
          <pc:sldMk cId="2128609715" sldId="1064"/>
        </pc:sldMkLst>
        <pc:spChg chg="mod">
          <ac:chgData name="Alfred Asterjadhi" userId="39de57b9-85c0-4fd1-aaac-8ca2b6560ad0" providerId="ADAL" clId="{570731C7-F871-42F1-9270-11458313F9A9}" dt="2023-05-12T16:15:41.978" v="5749" actId="313"/>
          <ac:spMkLst>
            <pc:docMk/>
            <pc:sldMk cId="2128609715" sldId="1064"/>
            <ac:spMk id="3" creationId="{997437CB-59FD-B0F2-B0F1-B89B4F11F409}"/>
          </ac:spMkLst>
        </pc:spChg>
        <pc:spChg chg="mod">
          <ac:chgData name="Alfred Asterjadhi" userId="39de57b9-85c0-4fd1-aaac-8ca2b6560ad0" providerId="ADAL" clId="{570731C7-F871-42F1-9270-11458313F9A9}" dt="2023-04-20T18:41:05.607" v="4568"/>
          <ac:spMkLst>
            <pc:docMk/>
            <pc:sldMk cId="2128609715" sldId="1064"/>
            <ac:spMk id="6" creationId="{BB0B70ED-E529-5A4D-3AE0-7B7B45F668A1}"/>
          </ac:spMkLst>
        </pc:spChg>
      </pc:sldChg>
      <pc:sldChg chg="modSp add mod">
        <pc:chgData name="Alfred Asterjadhi" userId="39de57b9-85c0-4fd1-aaac-8ca2b6560ad0" providerId="ADAL" clId="{570731C7-F871-42F1-9270-11458313F9A9}" dt="2023-05-16T18:38:07.634" v="7127"/>
        <pc:sldMkLst>
          <pc:docMk/>
          <pc:sldMk cId="797791418" sldId="1065"/>
        </pc:sldMkLst>
        <pc:spChg chg="mod">
          <ac:chgData name="Alfred Asterjadhi" userId="39de57b9-85c0-4fd1-aaac-8ca2b6560ad0" providerId="ADAL" clId="{570731C7-F871-42F1-9270-11458313F9A9}" dt="2023-04-19T16:55:31.506" v="4315" actId="20577"/>
          <ac:spMkLst>
            <pc:docMk/>
            <pc:sldMk cId="797791418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38:07.634" v="7127"/>
          <ac:spMkLst>
            <pc:docMk/>
            <pc:sldMk cId="797791418" sldId="1065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59.604" v="4564"/>
          <ac:spMkLst>
            <pc:docMk/>
            <pc:sldMk cId="797791418" sldId="1065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035851474" sldId="1065"/>
        </pc:sldMkLst>
      </pc:sldChg>
      <pc:sldChg chg="modSp add mod">
        <pc:chgData name="Alfred Asterjadhi" userId="39de57b9-85c0-4fd1-aaac-8ca2b6560ad0" providerId="ADAL" clId="{570731C7-F871-42F1-9270-11458313F9A9}" dt="2023-05-16T18:41:16.167" v="7175"/>
        <pc:sldMkLst>
          <pc:docMk/>
          <pc:sldMk cId="754044760" sldId="1066"/>
        </pc:sldMkLst>
        <pc:spChg chg="mod">
          <ac:chgData name="Alfred Asterjadhi" userId="39de57b9-85c0-4fd1-aaac-8ca2b6560ad0" providerId="ADAL" clId="{570731C7-F871-42F1-9270-11458313F9A9}" dt="2023-05-16T18:38:16.801" v="7128" actId="20577"/>
          <ac:spMkLst>
            <pc:docMk/>
            <pc:sldMk cId="754044760" sldId="106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1:16.167" v="7175"/>
          <ac:spMkLst>
            <pc:docMk/>
            <pc:sldMk cId="754044760" sldId="1066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1:03.535" v="4567"/>
          <ac:spMkLst>
            <pc:docMk/>
            <pc:sldMk cId="754044760" sldId="1066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5-16T18:42:23.759" v="7215"/>
        <pc:sldMkLst>
          <pc:docMk/>
          <pc:sldMk cId="23668007" sldId="1067"/>
        </pc:sldMkLst>
        <pc:spChg chg="mod">
          <ac:chgData name="Alfred Asterjadhi" userId="39de57b9-85c0-4fd1-aaac-8ca2b6560ad0" providerId="ADAL" clId="{570731C7-F871-42F1-9270-11458313F9A9}" dt="2023-05-16T18:38:18.887" v="7129" actId="20577"/>
          <ac:spMkLst>
            <pc:docMk/>
            <pc:sldMk cId="23668007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2:23.759" v="7215"/>
          <ac:spMkLst>
            <pc:docMk/>
            <pc:sldMk cId="23668007" sldId="106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5-15T13:53:13.865" v="6411"/>
          <ac:spMkLst>
            <pc:docMk/>
            <pc:sldMk cId="23668007" sldId="1067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768358925" sldId="1067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1358229" sldId="1068"/>
        </pc:sldMkLst>
      </pc:sldChg>
      <pc:sldChg chg="modSp add mod">
        <pc:chgData name="Alfred Asterjadhi" userId="39de57b9-85c0-4fd1-aaac-8ca2b6560ad0" providerId="ADAL" clId="{570731C7-F871-42F1-9270-11458313F9A9}" dt="2023-05-16T18:43:54.526" v="7250"/>
        <pc:sldMkLst>
          <pc:docMk/>
          <pc:sldMk cId="3317020920" sldId="1068"/>
        </pc:sldMkLst>
        <pc:spChg chg="mod">
          <ac:chgData name="Alfred Asterjadhi" userId="39de57b9-85c0-4fd1-aaac-8ca2b6560ad0" providerId="ADAL" clId="{570731C7-F871-42F1-9270-11458313F9A9}" dt="2023-05-16T18:38:20.410" v="7130" actId="20577"/>
          <ac:spMkLst>
            <pc:docMk/>
            <pc:sldMk cId="3317020920" sldId="106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3:54.526" v="7250"/>
          <ac:spMkLst>
            <pc:docMk/>
            <pc:sldMk cId="3317020920" sldId="1068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98538793" sldId="1069"/>
        </pc:sldMkLst>
      </pc:sldChg>
      <pc:sldChg chg="modSp add mod">
        <pc:chgData name="Alfred Asterjadhi" userId="39de57b9-85c0-4fd1-aaac-8ca2b6560ad0" providerId="ADAL" clId="{570731C7-F871-42F1-9270-11458313F9A9}" dt="2023-05-16T18:45:18.287" v="7291"/>
        <pc:sldMkLst>
          <pc:docMk/>
          <pc:sldMk cId="3588141846" sldId="1069"/>
        </pc:sldMkLst>
        <pc:spChg chg="mod">
          <ac:chgData name="Alfred Asterjadhi" userId="39de57b9-85c0-4fd1-aaac-8ca2b6560ad0" providerId="ADAL" clId="{570731C7-F871-42F1-9270-11458313F9A9}" dt="2023-05-16T18:38:22.617" v="7131" actId="20577"/>
          <ac:spMkLst>
            <pc:docMk/>
            <pc:sldMk cId="3588141846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5:18.287" v="7291"/>
          <ac:spMkLst>
            <pc:docMk/>
            <pc:sldMk cId="3588141846" sldId="106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8:46:26.617" v="7329"/>
        <pc:sldMkLst>
          <pc:docMk/>
          <pc:sldMk cId="2631264902" sldId="1070"/>
        </pc:sldMkLst>
        <pc:spChg chg="mod">
          <ac:chgData name="Alfred Asterjadhi" userId="39de57b9-85c0-4fd1-aaac-8ca2b6560ad0" providerId="ADAL" clId="{570731C7-F871-42F1-9270-11458313F9A9}" dt="2023-05-16T18:38:24.947" v="7132" actId="20577"/>
          <ac:spMkLst>
            <pc:docMk/>
            <pc:sldMk cId="2631264902" sldId="107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6:26.617" v="7329"/>
          <ac:spMkLst>
            <pc:docMk/>
            <pc:sldMk cId="2631264902" sldId="1070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993355748" sldId="1070"/>
        </pc:sldMkLst>
      </pc:sldChg>
      <pc:sldChg chg="modSp add mod">
        <pc:chgData name="Alfred Asterjadhi" userId="39de57b9-85c0-4fd1-aaac-8ca2b6560ad0" providerId="ADAL" clId="{570731C7-F871-42F1-9270-11458313F9A9}" dt="2023-05-16T18:53:52.648" v="7367"/>
        <pc:sldMkLst>
          <pc:docMk/>
          <pc:sldMk cId="2647429456" sldId="1071"/>
        </pc:sldMkLst>
        <pc:spChg chg="mod">
          <ac:chgData name="Alfred Asterjadhi" userId="39de57b9-85c0-4fd1-aaac-8ca2b6560ad0" providerId="ADAL" clId="{570731C7-F871-42F1-9270-11458313F9A9}" dt="2023-05-16T18:38:27.762" v="7134" actId="20577"/>
          <ac:spMkLst>
            <pc:docMk/>
            <pc:sldMk cId="2647429456" sldId="107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3:52.648" v="7367"/>
          <ac:spMkLst>
            <pc:docMk/>
            <pc:sldMk cId="2647429456" sldId="107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8:54:53.160" v="7396"/>
        <pc:sldMkLst>
          <pc:docMk/>
          <pc:sldMk cId="741814720" sldId="1072"/>
        </pc:sldMkLst>
        <pc:spChg chg="mod">
          <ac:chgData name="Alfred Asterjadhi" userId="39de57b9-85c0-4fd1-aaac-8ca2b6560ad0" providerId="ADAL" clId="{570731C7-F871-42F1-9270-11458313F9A9}" dt="2023-05-16T18:38:29.689" v="7135" actId="20577"/>
          <ac:spMkLst>
            <pc:docMk/>
            <pc:sldMk cId="741814720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4:53.160" v="7396"/>
          <ac:spMkLst>
            <pc:docMk/>
            <pc:sldMk cId="741814720" sldId="1072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075005348" sldId="1072"/>
        </pc:sldMkLst>
      </pc:sldChg>
      <pc:sldChg chg="modSp add mod">
        <pc:chgData name="Alfred Asterjadhi" userId="39de57b9-85c0-4fd1-aaac-8ca2b6560ad0" providerId="ADAL" clId="{570731C7-F871-42F1-9270-11458313F9A9}" dt="2023-05-16T18:57:02.849" v="7426" actId="20577"/>
        <pc:sldMkLst>
          <pc:docMk/>
          <pc:sldMk cId="99624319" sldId="1073"/>
        </pc:sldMkLst>
        <pc:spChg chg="mod">
          <ac:chgData name="Alfred Asterjadhi" userId="39de57b9-85c0-4fd1-aaac-8ca2b6560ad0" providerId="ADAL" clId="{570731C7-F871-42F1-9270-11458313F9A9}" dt="2023-05-16T18:38:31.955" v="7137" actId="6549"/>
          <ac:spMkLst>
            <pc:docMk/>
            <pc:sldMk cId="99624319" sldId="107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7:02.849" v="7426" actId="20577"/>
          <ac:spMkLst>
            <pc:docMk/>
            <pc:sldMk cId="99624319" sldId="1073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142777201" sldId="1073"/>
        </pc:sldMkLst>
      </pc:sldChg>
      <pc:sldChg chg="modSp add mod">
        <pc:chgData name="Alfred Asterjadhi" userId="39de57b9-85c0-4fd1-aaac-8ca2b6560ad0" providerId="ADAL" clId="{570731C7-F871-42F1-9270-11458313F9A9}" dt="2023-05-16T18:58:15.372" v="7459"/>
        <pc:sldMkLst>
          <pc:docMk/>
          <pc:sldMk cId="472554864" sldId="1074"/>
        </pc:sldMkLst>
        <pc:spChg chg="mod">
          <ac:chgData name="Alfred Asterjadhi" userId="39de57b9-85c0-4fd1-aaac-8ca2b6560ad0" providerId="ADAL" clId="{570731C7-F871-42F1-9270-11458313F9A9}" dt="2023-05-16T18:38:33.780" v="7138" actId="20577"/>
          <ac:spMkLst>
            <pc:docMk/>
            <pc:sldMk cId="472554864" sldId="107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8:15.372" v="7459"/>
          <ac:spMkLst>
            <pc:docMk/>
            <pc:sldMk cId="472554864" sldId="1074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912126722" sldId="1075"/>
        </pc:sldMkLst>
      </pc:sldChg>
      <pc:sldChg chg="modSp add mod">
        <pc:chgData name="Alfred Asterjadhi" userId="39de57b9-85c0-4fd1-aaac-8ca2b6560ad0" providerId="ADAL" clId="{570731C7-F871-42F1-9270-11458313F9A9}" dt="2023-05-16T18:59:33.933" v="7488" actId="6549"/>
        <pc:sldMkLst>
          <pc:docMk/>
          <pc:sldMk cId="2355932674" sldId="1075"/>
        </pc:sldMkLst>
        <pc:spChg chg="mod">
          <ac:chgData name="Alfred Asterjadhi" userId="39de57b9-85c0-4fd1-aaac-8ca2b6560ad0" providerId="ADAL" clId="{570731C7-F871-42F1-9270-11458313F9A9}" dt="2023-05-16T18:38:35.374" v="7139" actId="20577"/>
          <ac:spMkLst>
            <pc:docMk/>
            <pc:sldMk cId="2355932674" sldId="107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9:33.933" v="7488" actId="6549"/>
          <ac:spMkLst>
            <pc:docMk/>
            <pc:sldMk cId="2355932674" sldId="107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9:01:02.832" v="7528" actId="6549"/>
        <pc:sldMkLst>
          <pc:docMk/>
          <pc:sldMk cId="2773944025" sldId="1076"/>
        </pc:sldMkLst>
        <pc:spChg chg="mod">
          <ac:chgData name="Alfred Asterjadhi" userId="39de57b9-85c0-4fd1-aaac-8ca2b6560ad0" providerId="ADAL" clId="{570731C7-F871-42F1-9270-11458313F9A9}" dt="2023-05-16T18:38:37.197" v="7140" actId="20577"/>
          <ac:spMkLst>
            <pc:docMk/>
            <pc:sldMk cId="2773944025" sldId="107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9:01:02.832" v="7528" actId="6549"/>
          <ac:spMkLst>
            <pc:docMk/>
            <pc:sldMk cId="2773944025" sldId="1076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4241131908" sldId="1076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596436368" sldId="1077"/>
        </pc:sldMkLst>
      </pc:sldChg>
      <pc:sldChg chg="modSp add mod">
        <pc:chgData name="Alfred Asterjadhi" userId="39de57b9-85c0-4fd1-aaac-8ca2b6560ad0" providerId="ADAL" clId="{570731C7-F871-42F1-9270-11458313F9A9}" dt="2023-05-16T18:35:49.993" v="7076"/>
        <pc:sldMkLst>
          <pc:docMk/>
          <pc:sldMk cId="993661469" sldId="1077"/>
        </pc:sldMkLst>
        <pc:spChg chg="mod">
          <ac:chgData name="Alfred Asterjadhi" userId="39de57b9-85c0-4fd1-aaac-8ca2b6560ad0" providerId="ADAL" clId="{570731C7-F871-42F1-9270-11458313F9A9}" dt="2023-05-16T18:35:49.993" v="7076"/>
          <ac:spMkLst>
            <pc:docMk/>
            <pc:sldMk cId="993661469" sldId="1077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570731C7-F871-42F1-9270-11458313F9A9}" dt="2023-05-16T19:04:14.883" v="7609" actId="20577"/>
        <pc:sldMkLst>
          <pc:docMk/>
          <pc:sldMk cId="2714827622" sldId="1078"/>
        </pc:sldMkLst>
        <pc:spChg chg="mod">
          <ac:chgData name="Alfred Asterjadhi" userId="39de57b9-85c0-4fd1-aaac-8ca2b6560ad0" providerId="ADAL" clId="{570731C7-F871-42F1-9270-11458313F9A9}" dt="2023-05-16T19:04:14.883" v="7609" actId="20577"/>
          <ac:spMkLst>
            <pc:docMk/>
            <pc:sldMk cId="2714827622" sldId="1078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5-15T13:51:35.063" v="6408"/>
          <ac:spMkLst>
            <pc:docMk/>
            <pc:sldMk cId="2714827622" sldId="1078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7455073" sldId="1078"/>
        </pc:sldMkLst>
      </pc:sldChg>
      <pc:sldChg chg="modSp add del mod">
        <pc:chgData name="Alfred Asterjadhi" userId="39de57b9-85c0-4fd1-aaac-8ca2b6560ad0" providerId="ADAL" clId="{570731C7-F871-42F1-9270-11458313F9A9}" dt="2023-05-15T12:52:13.298" v="6377" actId="2696"/>
        <pc:sldMkLst>
          <pc:docMk/>
          <pc:sldMk cId="3763271081" sldId="1078"/>
        </pc:sldMkLst>
        <pc:spChg chg="mod">
          <ac:chgData name="Alfred Asterjadhi" userId="39de57b9-85c0-4fd1-aaac-8ca2b6560ad0" providerId="ADAL" clId="{570731C7-F871-42F1-9270-11458313F9A9}" dt="2023-05-15T12:52:08.513" v="6376" actId="20577"/>
          <ac:spMkLst>
            <pc:docMk/>
            <pc:sldMk cId="3763271081" sldId="1078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5-15T12:52:03.238" v="6370" actId="20577"/>
          <ac:spMkLst>
            <pc:docMk/>
            <pc:sldMk cId="3763271081" sldId="1078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2:14.969" v="9004"/>
        <pc:sldMkLst>
          <pc:docMk/>
          <pc:sldMk cId="2369774582" sldId="1079"/>
        </pc:sldMkLst>
        <pc:spChg chg="mod">
          <ac:chgData name="Alfred Asterjadhi" userId="39de57b9-85c0-4fd1-aaac-8ca2b6560ad0" providerId="ADAL" clId="{570731C7-F871-42F1-9270-11458313F9A9}" dt="2023-05-15T21:40:53.818" v="6417" actId="20577"/>
          <ac:spMkLst>
            <pc:docMk/>
            <pc:sldMk cId="2369774582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2:14.969" v="9004"/>
          <ac:spMkLst>
            <pc:docMk/>
            <pc:sldMk cId="2369774582" sldId="1079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832033993" sldId="1079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162282195" sldId="1080"/>
        </pc:sldMkLst>
      </pc:sldChg>
      <pc:sldChg chg="modSp add mod">
        <pc:chgData name="Alfred Asterjadhi" userId="39de57b9-85c0-4fd1-aaac-8ca2b6560ad0" providerId="ADAL" clId="{570731C7-F871-42F1-9270-11458313F9A9}" dt="2023-05-18T18:53:08.153" v="9038"/>
        <pc:sldMkLst>
          <pc:docMk/>
          <pc:sldMk cId="1570895884" sldId="1080"/>
        </pc:sldMkLst>
        <pc:spChg chg="mod">
          <ac:chgData name="Alfred Asterjadhi" userId="39de57b9-85c0-4fd1-aaac-8ca2b6560ad0" providerId="ADAL" clId="{570731C7-F871-42F1-9270-11458313F9A9}" dt="2023-05-15T21:46:48.899" v="6565" actId="20577"/>
          <ac:spMkLst>
            <pc:docMk/>
            <pc:sldMk cId="1570895884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3:08.153" v="9038"/>
          <ac:spMkLst>
            <pc:docMk/>
            <pc:sldMk cId="1570895884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5-16T20:21:46.866" v="7871" actId="47"/>
        <pc:sldMkLst>
          <pc:docMk/>
          <pc:sldMk cId="1704969984" sldId="1081"/>
        </pc:sldMkLst>
        <pc:spChg chg="mod">
          <ac:chgData name="Alfred Asterjadhi" userId="39de57b9-85c0-4fd1-aaac-8ca2b6560ad0" providerId="ADAL" clId="{570731C7-F871-42F1-9270-11458313F9A9}" dt="2023-05-15T21:47:34.459" v="6567" actId="20577"/>
          <ac:spMkLst>
            <pc:docMk/>
            <pc:sldMk cId="1704969984" sldId="108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5T21:48:35.722" v="6581" actId="20577"/>
          <ac:spMkLst>
            <pc:docMk/>
            <pc:sldMk cId="1704969984" sldId="108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7:17.270" v="9106"/>
        <pc:sldMkLst>
          <pc:docMk/>
          <pc:sldMk cId="857687262" sldId="1082"/>
        </pc:sldMkLst>
        <pc:spChg chg="mod">
          <ac:chgData name="Alfred Asterjadhi" userId="39de57b9-85c0-4fd1-aaac-8ca2b6560ad0" providerId="ADAL" clId="{570731C7-F871-42F1-9270-11458313F9A9}" dt="2023-05-16T20:21:50.222" v="7872" actId="20577"/>
          <ac:spMkLst>
            <pc:docMk/>
            <pc:sldMk cId="857687262" sldId="108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7:17.270" v="9106"/>
          <ac:spMkLst>
            <pc:docMk/>
            <pc:sldMk cId="857687262" sldId="108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6:04.571" v="9069"/>
        <pc:sldMkLst>
          <pc:docMk/>
          <pc:sldMk cId="1019708370" sldId="1083"/>
        </pc:sldMkLst>
        <pc:spChg chg="mod">
          <ac:chgData name="Alfred Asterjadhi" userId="39de57b9-85c0-4fd1-aaac-8ca2b6560ad0" providerId="ADAL" clId="{570731C7-F871-42F1-9270-11458313F9A9}" dt="2023-05-16T20:21:53.402" v="7873" actId="20577"/>
          <ac:spMkLst>
            <pc:docMk/>
            <pc:sldMk cId="1019708370" sldId="108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6:04.571" v="9069"/>
          <ac:spMkLst>
            <pc:docMk/>
            <pc:sldMk cId="1019708370" sldId="1083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570731C7-F871-42F1-9270-11458313F9A9}" dt="2023-05-30T18:15:18.406" v="9730" actId="20577"/>
        <pc:sldMkLst>
          <pc:docMk/>
          <pc:sldMk cId="3842452827" sldId="1084"/>
        </pc:sldMkLst>
        <pc:spChg chg="mod">
          <ac:chgData name="Alfred Asterjadhi" userId="39de57b9-85c0-4fd1-aaac-8ca2b6560ad0" providerId="ADAL" clId="{570731C7-F871-42F1-9270-11458313F9A9}" dt="2023-05-15T22:58:47.700" v="6760" actId="20577"/>
          <ac:spMkLst>
            <pc:docMk/>
            <pc:sldMk cId="3842452827" sldId="1084"/>
            <ac:spMk id="2" creationId="{75B7A9EB-5010-503F-2BFC-B2309D3EA4F0}"/>
          </ac:spMkLst>
        </pc:spChg>
        <pc:spChg chg="mod">
          <ac:chgData name="Alfred Asterjadhi" userId="39de57b9-85c0-4fd1-aaac-8ca2b6560ad0" providerId="ADAL" clId="{570731C7-F871-42F1-9270-11458313F9A9}" dt="2023-05-30T18:15:18.406" v="9730" actId="20577"/>
          <ac:spMkLst>
            <pc:docMk/>
            <pc:sldMk cId="3842452827" sldId="1084"/>
            <ac:spMk id="3" creationId="{85DECF4E-9B90-90A4-D0F5-A3CD3DCD3003}"/>
          </ac:spMkLst>
        </pc:spChg>
      </pc:sldChg>
      <pc:sldChg chg="modSp add mod">
        <pc:chgData name="Alfred Asterjadhi" userId="39de57b9-85c0-4fd1-aaac-8ca2b6560ad0" providerId="ADAL" clId="{570731C7-F871-42F1-9270-11458313F9A9}" dt="2023-05-19T00:01:53.451" v="9705" actId="6549"/>
        <pc:sldMkLst>
          <pc:docMk/>
          <pc:sldMk cId="2168269118" sldId="1085"/>
        </pc:sldMkLst>
        <pc:spChg chg="mod">
          <ac:chgData name="Alfred Asterjadhi" userId="39de57b9-85c0-4fd1-aaac-8ca2b6560ad0" providerId="ADAL" clId="{570731C7-F871-42F1-9270-11458313F9A9}" dt="2023-05-16T20:21:57.109" v="7875" actId="20577"/>
          <ac:spMkLst>
            <pc:docMk/>
            <pc:sldMk cId="2168269118" sldId="108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9T00:01:53.451" v="9705" actId="6549"/>
          <ac:spMkLst>
            <pc:docMk/>
            <pc:sldMk cId="2168269118" sldId="108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20:30:22.741" v="7896" actId="20577"/>
        <pc:sldMkLst>
          <pc:docMk/>
          <pc:sldMk cId="3245740900" sldId="1086"/>
        </pc:sldMkLst>
        <pc:spChg chg="mod">
          <ac:chgData name="Alfred Asterjadhi" userId="39de57b9-85c0-4fd1-aaac-8ca2b6560ad0" providerId="ADAL" clId="{570731C7-F871-42F1-9270-11458313F9A9}" dt="2023-05-16T20:30:22.741" v="7896" actId="20577"/>
          <ac:spMkLst>
            <pc:docMk/>
            <pc:sldMk cId="3245740900" sldId="108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8T19:02:34.470" v="9206"/>
        <pc:sldMkLst>
          <pc:docMk/>
          <pc:sldMk cId="3511301959" sldId="1087"/>
        </pc:sldMkLst>
        <pc:spChg chg="mod">
          <ac:chgData name="Alfred Asterjadhi" userId="39de57b9-85c0-4fd1-aaac-8ca2b6560ad0" providerId="ADAL" clId="{570731C7-F871-42F1-9270-11458313F9A9}" dt="2023-05-17T12:12:15.451" v="7899" actId="20577"/>
          <ac:spMkLst>
            <pc:docMk/>
            <pc:sldMk cId="3511301959" sldId="108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9:02:34.470" v="9206"/>
          <ac:spMkLst>
            <pc:docMk/>
            <pc:sldMk cId="3511301959" sldId="1087"/>
            <ac:spMk id="3" creationId="{93EB16D6-11CB-4092-9D44-C889CC5233EA}"/>
          </ac:spMkLst>
        </pc:spChg>
        <pc:spChg chg="add del">
          <ac:chgData name="Alfred Asterjadhi" userId="39de57b9-85c0-4fd1-aaac-8ca2b6560ad0" providerId="ADAL" clId="{570731C7-F871-42F1-9270-11458313F9A9}" dt="2023-05-18T11:51:24.132" v="8310" actId="22"/>
          <ac:spMkLst>
            <pc:docMk/>
            <pc:sldMk cId="3511301959" sldId="1087"/>
            <ac:spMk id="8" creationId="{F8D4AA16-E2CC-9F60-C561-62CAE6EB73BC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8T19:03:31.874" v="9246" actId="6549"/>
        <pc:sldMkLst>
          <pc:docMk/>
          <pc:sldMk cId="1540389588" sldId="1088"/>
        </pc:sldMkLst>
        <pc:spChg chg="mod">
          <ac:chgData name="Alfred Asterjadhi" userId="39de57b9-85c0-4fd1-aaac-8ca2b6560ad0" providerId="ADAL" clId="{570731C7-F871-42F1-9270-11458313F9A9}" dt="2023-05-17T17:10:34.210" v="8094" actId="20577"/>
          <ac:spMkLst>
            <pc:docMk/>
            <pc:sldMk cId="1540389588" sldId="108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9:03:31.874" v="9246" actId="6549"/>
          <ac:spMkLst>
            <pc:docMk/>
            <pc:sldMk cId="1540389588" sldId="1088"/>
            <ac:spMk id="3" creationId="{93EB16D6-11CB-4092-9D44-C889CC5233EA}"/>
          </ac:spMkLst>
        </pc:spChg>
        <pc:spChg chg="add del">
          <ac:chgData name="Alfred Asterjadhi" userId="39de57b9-85c0-4fd1-aaac-8ca2b6560ad0" providerId="ADAL" clId="{570731C7-F871-42F1-9270-11458313F9A9}" dt="2023-05-18T16:43:18.144" v="8897" actId="22"/>
          <ac:spMkLst>
            <pc:docMk/>
            <pc:sldMk cId="1540389588" sldId="1088"/>
            <ac:spMk id="8" creationId="{013FCEBB-7600-889D-E18F-40E74E594274}"/>
          </ac:spMkLst>
        </pc:spChg>
      </pc:sldChg>
      <pc:sldChg chg="modSp new mod ord">
        <pc:chgData name="Alfred Asterjadhi" userId="39de57b9-85c0-4fd1-aaac-8ca2b6560ad0" providerId="ADAL" clId="{570731C7-F871-42F1-9270-11458313F9A9}" dt="2023-05-18T19:36:39.182" v="9581" actId="20577"/>
        <pc:sldMkLst>
          <pc:docMk/>
          <pc:sldMk cId="2156200360" sldId="1089"/>
        </pc:sldMkLst>
        <pc:spChg chg="mod">
          <ac:chgData name="Alfred Asterjadhi" userId="39de57b9-85c0-4fd1-aaac-8ca2b6560ad0" providerId="ADAL" clId="{570731C7-F871-42F1-9270-11458313F9A9}" dt="2023-05-18T19:35:59.537" v="9556" actId="20577"/>
          <ac:spMkLst>
            <pc:docMk/>
            <pc:sldMk cId="2156200360" sldId="1089"/>
            <ac:spMk id="2" creationId="{337667A9-122D-1581-BB41-85C90C4BEC75}"/>
          </ac:spMkLst>
        </pc:spChg>
        <pc:spChg chg="mod">
          <ac:chgData name="Alfred Asterjadhi" userId="39de57b9-85c0-4fd1-aaac-8ca2b6560ad0" providerId="ADAL" clId="{570731C7-F871-42F1-9270-11458313F9A9}" dt="2023-05-18T19:36:39.182" v="9581" actId="20577"/>
          <ac:spMkLst>
            <pc:docMk/>
            <pc:sldMk cId="2156200360" sldId="1089"/>
            <ac:spMk id="3" creationId="{B12CAF69-F738-F31F-2732-CEDC12F6713D}"/>
          </ac:spMkLst>
        </pc:spChg>
        <pc:spChg chg="mod">
          <ac:chgData name="Alfred Asterjadhi" userId="39de57b9-85c0-4fd1-aaac-8ca2b6560ad0" providerId="ADAL" clId="{570731C7-F871-42F1-9270-11458313F9A9}" dt="2023-05-18T16:50:43.811" v="8961" actId="20577"/>
          <ac:spMkLst>
            <pc:docMk/>
            <pc:sldMk cId="2156200360" sldId="1089"/>
            <ac:spMk id="6" creationId="{E9C9E8BC-7DFC-76CE-A4B7-91630036A40F}"/>
          </ac:spMkLst>
        </pc:spChg>
      </pc:sldChg>
      <pc:sldChg chg="modSp new mod">
        <pc:chgData name="Alfred Asterjadhi" userId="39de57b9-85c0-4fd1-aaac-8ca2b6560ad0" providerId="ADAL" clId="{570731C7-F871-42F1-9270-11458313F9A9}" dt="2023-05-18T19:08:47.396" v="9321"/>
        <pc:sldMkLst>
          <pc:docMk/>
          <pc:sldMk cId="2546590398" sldId="1090"/>
        </pc:sldMkLst>
        <pc:spChg chg="mod">
          <ac:chgData name="Alfred Asterjadhi" userId="39de57b9-85c0-4fd1-aaac-8ca2b6560ad0" providerId="ADAL" clId="{570731C7-F871-42F1-9270-11458313F9A9}" dt="2023-05-18T16:49:53.968" v="8938" actId="20577"/>
          <ac:spMkLst>
            <pc:docMk/>
            <pc:sldMk cId="2546590398" sldId="1090"/>
            <ac:spMk id="2" creationId="{E9A5AE96-D676-F8B3-CFFB-9D152B562B4B}"/>
          </ac:spMkLst>
        </pc:spChg>
        <pc:spChg chg="mod">
          <ac:chgData name="Alfred Asterjadhi" userId="39de57b9-85c0-4fd1-aaac-8ca2b6560ad0" providerId="ADAL" clId="{570731C7-F871-42F1-9270-11458313F9A9}" dt="2023-05-18T19:08:47.396" v="9321"/>
          <ac:spMkLst>
            <pc:docMk/>
            <pc:sldMk cId="2546590398" sldId="1090"/>
            <ac:spMk id="3" creationId="{8847D2E2-48D7-7E17-B821-7E7DF059DADE}"/>
          </ac:spMkLst>
        </pc:spChg>
      </pc:sldChg>
      <pc:sldChg chg="modSp add mod">
        <pc:chgData name="Alfred Asterjadhi" userId="39de57b9-85c0-4fd1-aaac-8ca2b6560ad0" providerId="ADAL" clId="{570731C7-F871-42F1-9270-11458313F9A9}" dt="2023-05-18T23:42:42.830" v="9671" actId="20577"/>
        <pc:sldMkLst>
          <pc:docMk/>
          <pc:sldMk cId="1210905946" sldId="1091"/>
        </pc:sldMkLst>
        <pc:spChg chg="mod">
          <ac:chgData name="Alfred Asterjadhi" userId="39de57b9-85c0-4fd1-aaac-8ca2b6560ad0" providerId="ADAL" clId="{570731C7-F871-42F1-9270-11458313F9A9}" dt="2023-05-18T19:30:39.812" v="9417" actId="20577"/>
          <ac:spMkLst>
            <pc:docMk/>
            <pc:sldMk cId="1210905946" sldId="109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23:42:42.830" v="9671" actId="20577"/>
          <ac:spMkLst>
            <pc:docMk/>
            <pc:sldMk cId="1210905946" sldId="109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6-09T17:33:15.658" v="10568" actId="20577"/>
        <pc:sldMkLst>
          <pc:docMk/>
          <pc:sldMk cId="156231717" sldId="1092"/>
        </pc:sldMkLst>
        <pc:spChg chg="mod">
          <ac:chgData name="Alfred Asterjadhi" userId="39de57b9-85c0-4fd1-aaac-8ca2b6560ad0" providerId="ADAL" clId="{570731C7-F871-42F1-9270-11458313F9A9}" dt="2023-05-18T19:31:07.751" v="9427" actId="20577"/>
          <ac:spMkLst>
            <pc:docMk/>
            <pc:sldMk cId="156231717" sldId="109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09T17:33:15.658" v="10568" actId="20577"/>
          <ac:spMkLst>
            <pc:docMk/>
            <pc:sldMk cId="156231717" sldId="109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7:57.924" v="12346"/>
        <pc:sldMkLst>
          <pc:docMk/>
          <pc:sldMk cId="453678126" sldId="1093"/>
        </pc:sldMkLst>
        <pc:spChg chg="mod">
          <ac:chgData name="Alfred Asterjadhi" userId="39de57b9-85c0-4fd1-aaac-8ca2b6560ad0" providerId="ADAL" clId="{570731C7-F871-42F1-9270-11458313F9A9}" dt="2023-06-19T15:56:42.219" v="10653" actId="20577"/>
          <ac:spMkLst>
            <pc:docMk/>
            <pc:sldMk cId="453678126" sldId="109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17:57.924" v="12346"/>
          <ac:spMkLst>
            <pc:docMk/>
            <pc:sldMk cId="453678126" sldId="1093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47.702" v="10899"/>
          <ac:spMkLst>
            <pc:docMk/>
            <pc:sldMk cId="453678126" sldId="1093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6-19T15:56:17.019" v="10648" actId="2696"/>
        <pc:sldMkLst>
          <pc:docMk/>
          <pc:sldMk cId="2278968325" sldId="1093"/>
        </pc:sldMkLst>
        <pc:spChg chg="mod">
          <ac:chgData name="Alfred Asterjadhi" userId="39de57b9-85c0-4fd1-aaac-8ca2b6560ad0" providerId="ADAL" clId="{570731C7-F871-42F1-9270-11458313F9A9}" dt="2023-05-31T22:34:53.070" v="10120" actId="20577"/>
          <ac:spMkLst>
            <pc:docMk/>
            <pc:sldMk cId="2278968325" sldId="109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19T15:56:00.580" v="10647" actId="114"/>
          <ac:spMkLst>
            <pc:docMk/>
            <pc:sldMk cId="2278968325" sldId="109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6-08T16:58:04.120" v="10204" actId="20577"/>
        <pc:sldMkLst>
          <pc:docMk/>
          <pc:sldMk cId="1215498457" sldId="1094"/>
        </pc:sldMkLst>
        <pc:spChg chg="mod">
          <ac:chgData name="Alfred Asterjadhi" userId="39de57b9-85c0-4fd1-aaac-8ca2b6560ad0" providerId="ADAL" clId="{570731C7-F871-42F1-9270-11458313F9A9}" dt="2023-06-05T17:27:14.600" v="10195" actId="20577"/>
          <ac:spMkLst>
            <pc:docMk/>
            <pc:sldMk cId="1215498457" sldId="1094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6-08T16:58:04.120" v="10204" actId="20577"/>
          <ac:spMkLst>
            <pc:docMk/>
            <pc:sldMk cId="1215498457" sldId="109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6-22T16:30:02.383" v="10909" actId="20577"/>
        <pc:sldMkLst>
          <pc:docMk/>
          <pc:sldMk cId="550260571" sldId="1095"/>
        </pc:sldMkLst>
        <pc:spChg chg="mod">
          <ac:chgData name="Alfred Asterjadhi" userId="39de57b9-85c0-4fd1-aaac-8ca2b6560ad0" providerId="ADAL" clId="{570731C7-F871-42F1-9270-11458313F9A9}" dt="2023-06-08T17:03:13.862" v="10324" actId="20577"/>
          <ac:spMkLst>
            <pc:docMk/>
            <pc:sldMk cId="550260571" sldId="109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1T15:26:41.415" v="10786" actId="6549"/>
          <ac:spMkLst>
            <pc:docMk/>
            <pc:sldMk cId="550260571" sldId="1095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30:02.383" v="10909" actId="20577"/>
          <ac:spMkLst>
            <pc:docMk/>
            <pc:sldMk cId="550260571" sldId="1095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7-11T10:46:02.150" v="12237" actId="20577"/>
        <pc:sldMkLst>
          <pc:docMk/>
          <pc:sldMk cId="458682330" sldId="1096"/>
        </pc:sldMkLst>
        <pc:spChg chg="mod">
          <ac:chgData name="Alfred Asterjadhi" userId="39de57b9-85c0-4fd1-aaac-8ca2b6560ad0" providerId="ADAL" clId="{570731C7-F871-42F1-9270-11458313F9A9}" dt="2023-06-22T16:29:42.362" v="10898" actId="20577"/>
          <ac:spMkLst>
            <pc:docMk/>
            <pc:sldMk cId="458682330" sldId="1096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7-11T10:46:02.150" v="12237" actId="20577"/>
          <ac:spMkLst>
            <pc:docMk/>
            <pc:sldMk cId="458682330" sldId="1096"/>
            <ac:spMk id="7" creationId="{3126AA10-DC1C-4E34-80DA-B427588F2BD9}"/>
          </ac:spMkLst>
        </pc:spChg>
      </pc:sldChg>
      <pc:sldChg chg="modSp add del mod">
        <pc:chgData name="Alfred Asterjadhi" userId="39de57b9-85c0-4fd1-aaac-8ca2b6560ad0" providerId="ADAL" clId="{570731C7-F871-42F1-9270-11458313F9A9}" dt="2023-06-19T15:56:25.871" v="10650" actId="2696"/>
        <pc:sldMkLst>
          <pc:docMk/>
          <pc:sldMk cId="1111814214" sldId="1097"/>
        </pc:sldMkLst>
        <pc:spChg chg="mod">
          <ac:chgData name="Alfred Asterjadhi" userId="39de57b9-85c0-4fd1-aaac-8ca2b6560ad0" providerId="ADAL" clId="{570731C7-F871-42F1-9270-11458313F9A9}" dt="2023-06-19T15:52:28.848" v="10574" actId="20577"/>
          <ac:spMkLst>
            <pc:docMk/>
            <pc:sldMk cId="1111814214" sldId="1097"/>
            <ac:spMk id="2" creationId="{49510D9F-7498-4603-98A7-A6DB1EDD560E}"/>
          </ac:spMkLst>
        </pc:spChg>
      </pc:sldChg>
      <pc:sldChg chg="modSp add mod">
        <pc:chgData name="Alfred Asterjadhi" userId="39de57b9-85c0-4fd1-aaac-8ca2b6560ad0" providerId="ADAL" clId="{570731C7-F871-42F1-9270-11458313F9A9}" dt="2023-06-22T16:29:57.928" v="10905" actId="20577"/>
        <pc:sldMkLst>
          <pc:docMk/>
          <pc:sldMk cId="1545377761" sldId="1097"/>
        </pc:sldMkLst>
        <pc:spChg chg="mod">
          <ac:chgData name="Alfred Asterjadhi" userId="39de57b9-85c0-4fd1-aaac-8ca2b6560ad0" providerId="ADAL" clId="{570731C7-F871-42F1-9270-11458313F9A9}" dt="2023-06-19T15:56:35.157" v="10652" actId="20577"/>
          <ac:spMkLst>
            <pc:docMk/>
            <pc:sldMk cId="1545377761" sldId="109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1T15:24:19.998" v="10753"/>
          <ac:spMkLst>
            <pc:docMk/>
            <pc:sldMk cId="1545377761" sldId="109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57.928" v="10905" actId="20577"/>
          <ac:spMkLst>
            <pc:docMk/>
            <pc:sldMk cId="1545377761" sldId="109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2:44.750" v="12475"/>
        <pc:sldMkLst>
          <pc:docMk/>
          <pc:sldMk cId="1656120295" sldId="1098"/>
        </pc:sldMkLst>
        <pc:spChg chg="mod">
          <ac:chgData name="Alfred Asterjadhi" userId="39de57b9-85c0-4fd1-aaac-8ca2b6560ad0" providerId="ADAL" clId="{570731C7-F871-42F1-9270-11458313F9A9}" dt="2023-06-27T15:37:08.122" v="11125" actId="20577"/>
          <ac:spMkLst>
            <pc:docMk/>
            <pc:sldMk cId="1656120295" sldId="1098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6-22T16:29:51.835" v="10901"/>
          <ac:spMkLst>
            <pc:docMk/>
            <pc:sldMk cId="1656120295" sldId="1098"/>
            <ac:spMk id="6" creationId="{B63EF7E7-1362-4206-B209-115D49A6AA5A}"/>
          </ac:spMkLst>
        </pc:spChg>
        <pc:spChg chg="mod">
          <ac:chgData name="Alfred Asterjadhi" userId="39de57b9-85c0-4fd1-aaac-8ca2b6560ad0" providerId="ADAL" clId="{570731C7-F871-42F1-9270-11458313F9A9}" dt="2023-07-11T13:22:44.750" v="12475"/>
          <ac:spMkLst>
            <pc:docMk/>
            <pc:sldMk cId="1656120295" sldId="109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9:58.957" v="12399"/>
        <pc:sldMkLst>
          <pc:docMk/>
          <pc:sldMk cId="2520185271" sldId="1099"/>
        </pc:sldMkLst>
        <pc:spChg chg="mod">
          <ac:chgData name="Alfred Asterjadhi" userId="39de57b9-85c0-4fd1-aaac-8ca2b6560ad0" providerId="ADAL" clId="{570731C7-F871-42F1-9270-11458313F9A9}" dt="2023-06-27T15:37:04.174" v="11124" actId="20577"/>
          <ac:spMkLst>
            <pc:docMk/>
            <pc:sldMk cId="2520185271" sldId="109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19:58.957" v="12399"/>
          <ac:spMkLst>
            <pc:docMk/>
            <pc:sldMk cId="2520185271" sldId="109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49.539" v="10900"/>
          <ac:spMkLst>
            <pc:docMk/>
            <pc:sldMk cId="2520185271" sldId="109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6-27T15:36:52.333" v="11119" actId="2696"/>
        <pc:sldMkLst>
          <pc:docMk/>
          <pc:sldMk cId="22999580" sldId="1100"/>
        </pc:sldMkLst>
        <pc:spChg chg="mod">
          <ac:chgData name="Alfred Asterjadhi" userId="39de57b9-85c0-4fd1-aaac-8ca2b6560ad0" providerId="ADAL" clId="{570731C7-F871-42F1-9270-11458313F9A9}" dt="2023-06-27T15:25:48.985" v="10914" actId="20577"/>
          <ac:spMkLst>
            <pc:docMk/>
            <pc:sldMk cId="22999580" sldId="110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7T15:36:45.787" v="11118" actId="20577"/>
          <ac:spMkLst>
            <pc:docMk/>
            <pc:sldMk cId="22999580" sldId="1100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7T15:29:56.665" v="11005" actId="20577"/>
          <ac:spMkLst>
            <pc:docMk/>
            <pc:sldMk cId="22999580" sldId="1100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8:54.031" v="12370"/>
        <pc:sldMkLst>
          <pc:docMk/>
          <pc:sldMk cId="2355892918" sldId="1100"/>
        </pc:sldMkLst>
        <pc:spChg chg="mod">
          <ac:chgData name="Alfred Asterjadhi" userId="39de57b9-85c0-4fd1-aaac-8ca2b6560ad0" providerId="ADAL" clId="{570731C7-F871-42F1-9270-11458313F9A9}" dt="2023-06-27T15:37:00.048" v="11122" actId="20577"/>
          <ac:spMkLst>
            <pc:docMk/>
            <pc:sldMk cId="2355892918" sldId="110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18:54.031" v="12370"/>
          <ac:spMkLst>
            <pc:docMk/>
            <pc:sldMk cId="2355892918" sldId="110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3:48.167" v="12508" actId="20577"/>
        <pc:sldMkLst>
          <pc:docMk/>
          <pc:sldMk cId="1687297951" sldId="1101"/>
        </pc:sldMkLst>
        <pc:spChg chg="mod">
          <ac:chgData name="Alfred Asterjadhi" userId="39de57b9-85c0-4fd1-aaac-8ca2b6560ad0" providerId="ADAL" clId="{570731C7-F871-42F1-9270-11458313F9A9}" dt="2023-07-06T11:17:58.868" v="11216" actId="20577"/>
          <ac:spMkLst>
            <pc:docMk/>
            <pc:sldMk cId="1687297951" sldId="110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3:48.167" v="12508" actId="20577"/>
          <ac:spMkLst>
            <pc:docMk/>
            <pc:sldMk cId="1687297951" sldId="110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5:00.335" v="12548"/>
        <pc:sldMkLst>
          <pc:docMk/>
          <pc:sldMk cId="4101845644" sldId="1102"/>
        </pc:sldMkLst>
        <pc:spChg chg="mod">
          <ac:chgData name="Alfred Asterjadhi" userId="39de57b9-85c0-4fd1-aaac-8ca2b6560ad0" providerId="ADAL" clId="{570731C7-F871-42F1-9270-11458313F9A9}" dt="2023-07-06T11:33:03.988" v="11355" actId="20577"/>
          <ac:spMkLst>
            <pc:docMk/>
            <pc:sldMk cId="4101845644" sldId="110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5:00.335" v="12548"/>
          <ac:spMkLst>
            <pc:docMk/>
            <pc:sldMk cId="4101845644" sldId="11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6:06.724" v="12585" actId="20577"/>
        <pc:sldMkLst>
          <pc:docMk/>
          <pc:sldMk cId="3593052563" sldId="1103"/>
        </pc:sldMkLst>
        <pc:spChg chg="mod">
          <ac:chgData name="Alfred Asterjadhi" userId="39de57b9-85c0-4fd1-aaac-8ca2b6560ad0" providerId="ADAL" clId="{570731C7-F871-42F1-9270-11458313F9A9}" dt="2023-07-06T11:33:29.692" v="11370" actId="20577"/>
          <ac:spMkLst>
            <pc:docMk/>
            <pc:sldMk cId="3593052563" sldId="110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6:06.724" v="12585" actId="20577"/>
          <ac:spMkLst>
            <pc:docMk/>
            <pc:sldMk cId="3593052563" sldId="110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7:26.043" v="12616" actId="20577"/>
        <pc:sldMkLst>
          <pc:docMk/>
          <pc:sldMk cId="1079166070" sldId="1104"/>
        </pc:sldMkLst>
        <pc:spChg chg="mod">
          <ac:chgData name="Alfred Asterjadhi" userId="39de57b9-85c0-4fd1-aaac-8ca2b6560ad0" providerId="ADAL" clId="{570731C7-F871-42F1-9270-11458313F9A9}" dt="2023-07-08T07:45:55.213" v="11612" actId="6549"/>
          <ac:spMkLst>
            <pc:docMk/>
            <pc:sldMk cId="1079166070" sldId="110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7:26.043" v="12616" actId="20577"/>
          <ac:spMkLst>
            <pc:docMk/>
            <pc:sldMk cId="1079166070" sldId="110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9:58.453" v="12672"/>
        <pc:sldMkLst>
          <pc:docMk/>
          <pc:sldMk cId="1404049650" sldId="1105"/>
        </pc:sldMkLst>
        <pc:spChg chg="mod">
          <ac:chgData name="Alfred Asterjadhi" userId="39de57b9-85c0-4fd1-aaac-8ca2b6560ad0" providerId="ADAL" clId="{570731C7-F871-42F1-9270-11458313F9A9}" dt="2023-07-08T16:15:03.254" v="11888" actId="20577"/>
          <ac:spMkLst>
            <pc:docMk/>
            <pc:sldMk cId="1404049650" sldId="110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9:58.453" v="12672"/>
          <ac:spMkLst>
            <pc:docMk/>
            <pc:sldMk cId="1404049650" sldId="110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2T06:24:34.018" v="13457" actId="207"/>
        <pc:sldMkLst>
          <pc:docMk/>
          <pc:sldMk cId="853705033" sldId="1106"/>
        </pc:sldMkLst>
        <pc:spChg chg="mod">
          <ac:chgData name="Alfred Asterjadhi" userId="39de57b9-85c0-4fd1-aaac-8ca2b6560ad0" providerId="ADAL" clId="{570731C7-F871-42F1-9270-11458313F9A9}" dt="2023-07-10T14:03:28.155" v="12013" actId="20577"/>
          <ac:spMkLst>
            <pc:docMk/>
            <pc:sldMk cId="853705033" sldId="110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06:24:34.018" v="13457" actId="207"/>
          <ac:spMkLst>
            <pc:docMk/>
            <pc:sldMk cId="853705033" sldId="110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6:18.988" v="12306"/>
        <pc:sldMkLst>
          <pc:docMk/>
          <pc:sldMk cId="2404781967" sldId="1107"/>
        </pc:sldMkLst>
        <pc:spChg chg="mod">
          <ac:chgData name="Alfred Asterjadhi" userId="39de57b9-85c0-4fd1-aaac-8ca2b6560ad0" providerId="ADAL" clId="{570731C7-F871-42F1-9270-11458313F9A9}" dt="2023-07-11T13:16:18.988" v="12306"/>
          <ac:spMkLst>
            <pc:docMk/>
            <pc:sldMk cId="2404781967" sldId="1107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570731C7-F871-42F1-9270-11458313F9A9}" dt="2023-07-13T00:15:14.129" v="15729" actId="20577"/>
        <pc:sldMkLst>
          <pc:docMk/>
          <pc:sldMk cId="1125864725" sldId="1108"/>
        </pc:sldMkLst>
        <pc:spChg chg="mod">
          <ac:chgData name="Alfred Asterjadhi" userId="39de57b9-85c0-4fd1-aaac-8ca2b6560ad0" providerId="ADAL" clId="{570731C7-F871-42F1-9270-11458313F9A9}" dt="2023-07-13T00:15:14.129" v="15729" actId="20577"/>
          <ac:spMkLst>
            <pc:docMk/>
            <pc:sldMk cId="1125864725" sldId="1108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4:17.596" v="16695"/>
        <pc:sldMkLst>
          <pc:docMk/>
          <pc:sldMk cId="3430999305" sldId="1109"/>
        </pc:sldMkLst>
        <pc:spChg chg="mod">
          <ac:chgData name="Alfred Asterjadhi" userId="39de57b9-85c0-4fd1-aaac-8ca2b6560ad0" providerId="ADAL" clId="{570731C7-F871-42F1-9270-11458313F9A9}" dt="2023-07-12T22:50:15.751" v="14384" actId="20577"/>
          <ac:spMkLst>
            <pc:docMk/>
            <pc:sldMk cId="3430999305" sldId="110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4:17.596" v="16695"/>
          <ac:spMkLst>
            <pc:docMk/>
            <pc:sldMk cId="3430999305" sldId="110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5:09.996" v="16722"/>
        <pc:sldMkLst>
          <pc:docMk/>
          <pc:sldMk cId="179071784" sldId="1110"/>
        </pc:sldMkLst>
        <pc:spChg chg="mod">
          <ac:chgData name="Alfred Asterjadhi" userId="39de57b9-85c0-4fd1-aaac-8ca2b6560ad0" providerId="ADAL" clId="{570731C7-F871-42F1-9270-11458313F9A9}" dt="2023-07-12T22:50:19.916" v="14388" actId="20577"/>
          <ac:spMkLst>
            <pc:docMk/>
            <pc:sldMk cId="179071784" sldId="111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5:09.996" v="16722"/>
          <ac:spMkLst>
            <pc:docMk/>
            <pc:sldMk cId="179071784" sldId="111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6:11.846" v="16752"/>
        <pc:sldMkLst>
          <pc:docMk/>
          <pc:sldMk cId="2762996847" sldId="1111"/>
        </pc:sldMkLst>
        <pc:spChg chg="mod">
          <ac:chgData name="Alfred Asterjadhi" userId="39de57b9-85c0-4fd1-aaac-8ca2b6560ad0" providerId="ADAL" clId="{570731C7-F871-42F1-9270-11458313F9A9}" dt="2023-07-12T22:50:24.295" v="14390" actId="20577"/>
          <ac:spMkLst>
            <pc:docMk/>
            <pc:sldMk cId="2762996847" sldId="111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6:11.846" v="16752"/>
          <ac:spMkLst>
            <pc:docMk/>
            <pc:sldMk cId="2762996847" sldId="111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9:15.552" v="16803"/>
        <pc:sldMkLst>
          <pc:docMk/>
          <pc:sldMk cId="2787618470" sldId="1112"/>
        </pc:sldMkLst>
        <pc:spChg chg="mod">
          <ac:chgData name="Alfred Asterjadhi" userId="39de57b9-85c0-4fd1-aaac-8ca2b6560ad0" providerId="ADAL" clId="{570731C7-F871-42F1-9270-11458313F9A9}" dt="2023-07-12T22:50:28.422" v="14392" actId="20577"/>
          <ac:spMkLst>
            <pc:docMk/>
            <pc:sldMk cId="2787618470" sldId="111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9:15.552" v="16803"/>
          <ac:spMkLst>
            <pc:docMk/>
            <pc:sldMk cId="2787618470" sldId="111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8:11:27.313" v="19560" actId="20577"/>
        <pc:sldMkLst>
          <pc:docMk/>
          <pc:sldMk cId="397338809" sldId="1113"/>
        </pc:sldMkLst>
        <pc:spChg chg="mod">
          <ac:chgData name="Alfred Asterjadhi" userId="39de57b9-85c0-4fd1-aaac-8ca2b6560ad0" providerId="ADAL" clId="{570731C7-F871-42F1-9270-11458313F9A9}" dt="2023-07-13T09:32:01.877" v="17592" actId="20577"/>
          <ac:spMkLst>
            <pc:docMk/>
            <pc:sldMk cId="397338809" sldId="1113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7-24T18:11:27.313" v="19560" actId="20577"/>
          <ac:spMkLst>
            <pc:docMk/>
            <pc:sldMk cId="397338809" sldId="1113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978923239" sldId="1113"/>
        </pc:sldMkLst>
        <pc:spChg chg="mod">
          <ac:chgData name="Alfred Asterjadhi" userId="39de57b9-85c0-4fd1-aaac-8ca2b6560ad0" providerId="ADAL" clId="{570731C7-F871-42F1-9270-11458313F9A9}" dt="2023-07-13T00:34:58.188" v="16190" actId="20577"/>
          <ac:spMkLst>
            <pc:docMk/>
            <pc:sldMk cId="3978923239" sldId="1113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7-12T12:54:39.033" v="13463" actId="20577"/>
          <ac:spMkLst>
            <pc:docMk/>
            <pc:sldMk cId="3978923239" sldId="111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7-13T07:12:34.712" v="16834"/>
        <pc:sldMkLst>
          <pc:docMk/>
          <pc:sldMk cId="2517794860" sldId="1114"/>
        </pc:sldMkLst>
        <pc:spChg chg="mod">
          <ac:chgData name="Alfred Asterjadhi" userId="39de57b9-85c0-4fd1-aaac-8ca2b6560ad0" providerId="ADAL" clId="{570731C7-F871-42F1-9270-11458313F9A9}" dt="2023-07-12T22:50:32.748" v="14394" actId="20577"/>
          <ac:spMkLst>
            <pc:docMk/>
            <pc:sldMk cId="2517794860" sldId="111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12:34.712" v="16834"/>
          <ac:spMkLst>
            <pc:docMk/>
            <pc:sldMk cId="2517794860" sldId="1114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7-12T21:57:33.674" v="13465" actId="47"/>
        <pc:sldMkLst>
          <pc:docMk/>
          <pc:sldMk cId="2859510059" sldId="1114"/>
        </pc:sldMkLst>
      </pc:sldChg>
      <pc:sldChg chg="modSp add mod ord">
        <pc:chgData name="Alfred Asterjadhi" userId="39de57b9-85c0-4fd1-aaac-8ca2b6560ad0" providerId="ADAL" clId="{570731C7-F871-42F1-9270-11458313F9A9}" dt="2023-07-13T13:27:22.011" v="19094" actId="20577"/>
        <pc:sldMkLst>
          <pc:docMk/>
          <pc:sldMk cId="2422273273" sldId="1115"/>
        </pc:sldMkLst>
        <pc:spChg chg="mod">
          <ac:chgData name="Alfred Asterjadhi" userId="39de57b9-85c0-4fd1-aaac-8ca2b6560ad0" providerId="ADAL" clId="{570731C7-F871-42F1-9270-11458313F9A9}" dt="2023-07-13T09:35:57.303" v="17720" actId="20577"/>
          <ac:spMkLst>
            <pc:docMk/>
            <pc:sldMk cId="2422273273" sldId="111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13:27:22.011" v="19094" actId="20577"/>
          <ac:spMkLst>
            <pc:docMk/>
            <pc:sldMk cId="2422273273" sldId="111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1:42.863" v="16661"/>
        <pc:sldMkLst>
          <pc:docMk/>
          <pc:sldMk cId="169183761" sldId="1116"/>
        </pc:sldMkLst>
        <pc:spChg chg="mod">
          <ac:chgData name="Alfred Asterjadhi" userId="39de57b9-85c0-4fd1-aaac-8ca2b6560ad0" providerId="ADAL" clId="{570731C7-F871-42F1-9270-11458313F9A9}" dt="2023-07-12T22:25:20.599" v="13833" actId="20577"/>
          <ac:spMkLst>
            <pc:docMk/>
            <pc:sldMk cId="169183761" sldId="111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1:42.863" v="16661"/>
          <ac:spMkLst>
            <pc:docMk/>
            <pc:sldMk cId="169183761" sldId="1116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7-12T22:51:11.269" v="14399" actId="47"/>
        <pc:sldMkLst>
          <pc:docMk/>
          <pc:sldMk cId="312065068" sldId="1117"/>
        </pc:sldMkLst>
      </pc:sldChg>
      <pc:sldChg chg="modSp add del mod">
        <pc:chgData name="Alfred Asterjadhi" userId="39de57b9-85c0-4fd1-aaac-8ca2b6560ad0" providerId="ADAL" clId="{570731C7-F871-42F1-9270-11458313F9A9}" dt="2023-07-12T23:00:11.641" v="14493" actId="47"/>
        <pc:sldMkLst>
          <pc:docMk/>
          <pc:sldMk cId="4265683073" sldId="1118"/>
        </pc:sldMkLst>
        <pc:spChg chg="mod">
          <ac:chgData name="Alfred Asterjadhi" userId="39de57b9-85c0-4fd1-aaac-8ca2b6560ad0" providerId="ADAL" clId="{570731C7-F871-42F1-9270-11458313F9A9}" dt="2023-07-12T22:51:25.218" v="14418" actId="20577"/>
          <ac:spMkLst>
            <pc:docMk/>
            <pc:sldMk cId="4265683073" sldId="111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22:53:01.879" v="14478"/>
          <ac:spMkLst>
            <pc:docMk/>
            <pc:sldMk cId="4265683073" sldId="1118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2T23:00:14.055" v="14494" actId="47"/>
        <pc:sldMkLst>
          <pc:docMk/>
          <pc:sldMk cId="1843197004" sldId="1119"/>
        </pc:sldMkLst>
      </pc:sldChg>
      <pc:sldChg chg="modSp add mod">
        <pc:chgData name="Alfred Asterjadhi" userId="39de57b9-85c0-4fd1-aaac-8ca2b6560ad0" providerId="ADAL" clId="{570731C7-F871-42F1-9270-11458313F9A9}" dt="2023-07-13T07:15:57.142" v="16873" actId="6549"/>
        <pc:sldMkLst>
          <pc:docMk/>
          <pc:sldMk cId="2317552621" sldId="1120"/>
        </pc:sldMkLst>
        <pc:spChg chg="mod">
          <ac:chgData name="Alfred Asterjadhi" userId="39de57b9-85c0-4fd1-aaac-8ca2b6560ad0" providerId="ADAL" clId="{570731C7-F871-42F1-9270-11458313F9A9}" dt="2023-07-12T23:32:35.363" v="15103"/>
          <ac:spMkLst>
            <pc:docMk/>
            <pc:sldMk cId="2317552621" sldId="112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15:57.142" v="16873" actId="6549"/>
          <ac:spMkLst>
            <pc:docMk/>
            <pc:sldMk cId="2317552621" sldId="112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17:40.982" v="16898" actId="20577"/>
        <pc:sldMkLst>
          <pc:docMk/>
          <pc:sldMk cId="1134196576" sldId="1121"/>
        </pc:sldMkLst>
        <pc:spChg chg="mod">
          <ac:chgData name="Alfred Asterjadhi" userId="39de57b9-85c0-4fd1-aaac-8ca2b6560ad0" providerId="ADAL" clId="{570731C7-F871-42F1-9270-11458313F9A9}" dt="2023-07-12T23:32:27.399" v="15102" actId="20577"/>
          <ac:spMkLst>
            <pc:docMk/>
            <pc:sldMk cId="1134196576" sldId="112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17:40.982" v="16898" actId="20577"/>
          <ac:spMkLst>
            <pc:docMk/>
            <pc:sldMk cId="1134196576" sldId="112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7T16:12:47.208" v="19195" actId="20577"/>
        <pc:sldMkLst>
          <pc:docMk/>
          <pc:sldMk cId="1792235761" sldId="1122"/>
        </pc:sldMkLst>
        <pc:spChg chg="mod">
          <ac:chgData name="Alfred Asterjadhi" userId="39de57b9-85c0-4fd1-aaac-8ca2b6560ad0" providerId="ADAL" clId="{570731C7-F871-42F1-9270-11458313F9A9}" dt="2023-07-12T23:33:35.345" v="15107" actId="20577"/>
          <ac:spMkLst>
            <pc:docMk/>
            <pc:sldMk cId="1792235761" sldId="112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7T16:12:47.208" v="19195" actId="20577"/>
          <ac:spMkLst>
            <pc:docMk/>
            <pc:sldMk cId="1792235761" sldId="112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8:12:57.471" v="19572" actId="20577"/>
        <pc:sldMkLst>
          <pc:docMk/>
          <pc:sldMk cId="1154491754" sldId="1123"/>
        </pc:sldMkLst>
        <pc:spChg chg="mod">
          <ac:chgData name="Alfred Asterjadhi" userId="39de57b9-85c0-4fd1-aaac-8ca2b6560ad0" providerId="ADAL" clId="{570731C7-F871-42F1-9270-11458313F9A9}" dt="2023-07-12T23:34:16.859" v="15125" actId="20577"/>
          <ac:spMkLst>
            <pc:docMk/>
            <pc:sldMk cId="1154491754" sldId="112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4T18:12:57.471" v="19572" actId="20577"/>
          <ac:spMkLst>
            <pc:docMk/>
            <pc:sldMk cId="1154491754" sldId="1123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8:34:51.784" v="17438" actId="2696"/>
        <pc:sldMkLst>
          <pc:docMk/>
          <pc:sldMk cId="1424353342" sldId="1124"/>
        </pc:sldMkLst>
      </pc:sldChg>
      <pc:sldChg chg="modSp add mod">
        <pc:chgData name="Alfred Asterjadhi" userId="39de57b9-85c0-4fd1-aaac-8ca2b6560ad0" providerId="ADAL" clId="{570731C7-F871-42F1-9270-11458313F9A9}" dt="2023-07-26T02:35:08.242" v="19889" actId="20577"/>
        <pc:sldMkLst>
          <pc:docMk/>
          <pc:sldMk cId="1436416065" sldId="1124"/>
        </pc:sldMkLst>
        <pc:spChg chg="mod">
          <ac:chgData name="Alfred Asterjadhi" userId="39de57b9-85c0-4fd1-aaac-8ca2b6560ad0" providerId="ADAL" clId="{570731C7-F871-42F1-9270-11458313F9A9}" dt="2023-07-13T09:18:30.267" v="17504" actId="20577"/>
          <ac:spMkLst>
            <pc:docMk/>
            <pc:sldMk cId="1436416065" sldId="112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6T02:35:08.242" v="19889" actId="20577"/>
          <ac:spMkLst>
            <pc:docMk/>
            <pc:sldMk cId="1436416065" sldId="1124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0:14:56.606" v="15724" actId="2696"/>
        <pc:sldMkLst>
          <pc:docMk/>
          <pc:sldMk cId="1696438322" sldId="1124"/>
        </pc:sldMkLst>
        <pc:spChg chg="mod">
          <ac:chgData name="Alfred Asterjadhi" userId="39de57b9-85c0-4fd1-aaac-8ca2b6560ad0" providerId="ADAL" clId="{570731C7-F871-42F1-9270-11458313F9A9}" dt="2023-07-12T23:35:02.820" v="15154" actId="20577"/>
          <ac:spMkLst>
            <pc:docMk/>
            <pc:sldMk cId="1696438322" sldId="112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23:44:10.384" v="15353"/>
          <ac:spMkLst>
            <pc:docMk/>
            <pc:sldMk cId="1696438322" sldId="1124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39.720" v="17436" actId="2696"/>
        <pc:sldMkLst>
          <pc:docMk/>
          <pc:sldMk cId="1702825598" sldId="1124"/>
        </pc:sldMkLst>
        <pc:spChg chg="mod">
          <ac:chgData name="Alfred Asterjadhi" userId="39de57b9-85c0-4fd1-aaac-8ca2b6560ad0" providerId="ADAL" clId="{570731C7-F871-42F1-9270-11458313F9A9}" dt="2023-07-13T00:15:30.219" v="15739" actId="20577"/>
          <ac:spMkLst>
            <pc:docMk/>
            <pc:sldMk cId="1702825598" sldId="112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0:35:14.832" v="16197" actId="20577"/>
          <ac:spMkLst>
            <pc:docMk/>
            <pc:sldMk cId="1702825598" sldId="1124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9:00:08.629" v="17440" actId="2696"/>
        <pc:sldMkLst>
          <pc:docMk/>
          <pc:sldMk cId="3305869725" sldId="1124"/>
        </pc:sldMkLst>
      </pc:sldChg>
      <pc:sldChg chg="modSp new del mod">
        <pc:chgData name="Alfred Asterjadhi" userId="39de57b9-85c0-4fd1-aaac-8ca2b6560ad0" providerId="ADAL" clId="{570731C7-F871-42F1-9270-11458313F9A9}" dt="2023-07-13T00:02:39.288" v="15363" actId="47"/>
        <pc:sldMkLst>
          <pc:docMk/>
          <pc:sldMk cId="2726502655" sldId="1125"/>
        </pc:sldMkLst>
        <pc:spChg chg="mod">
          <ac:chgData name="Alfred Asterjadhi" userId="39de57b9-85c0-4fd1-aaac-8ca2b6560ad0" providerId="ADAL" clId="{570731C7-F871-42F1-9270-11458313F9A9}" dt="2023-07-12T23:59:17.546" v="15357" actId="20577"/>
          <ac:spMkLst>
            <pc:docMk/>
            <pc:sldMk cId="2726502655" sldId="1125"/>
            <ac:spMk id="2" creationId="{39EB9CEA-C625-6B4A-419A-7C67A1F444E2}"/>
          </ac:spMkLst>
        </pc:spChg>
        <pc:spChg chg="mod">
          <ac:chgData name="Alfred Asterjadhi" userId="39de57b9-85c0-4fd1-aaac-8ca2b6560ad0" providerId="ADAL" clId="{570731C7-F871-42F1-9270-11458313F9A9}" dt="2023-07-13T00:01:53.845" v="15361" actId="20577"/>
          <ac:spMkLst>
            <pc:docMk/>
            <pc:sldMk cId="2726502655" sldId="1125"/>
            <ac:spMk id="3" creationId="{849A5370-89B0-C4D8-BE66-1E94297D9249}"/>
          </ac:spMkLst>
        </pc:spChg>
      </pc:sldChg>
      <pc:sldChg chg="new del">
        <pc:chgData name="Alfred Asterjadhi" userId="39de57b9-85c0-4fd1-aaac-8ca2b6560ad0" providerId="ADAL" clId="{570731C7-F871-42F1-9270-11458313F9A9}" dt="2023-07-13T00:16:26.021" v="15750" actId="47"/>
        <pc:sldMkLst>
          <pc:docMk/>
          <pc:sldMk cId="3893940988" sldId="1126"/>
        </pc:sldMkLst>
      </pc:sldChg>
      <pc:sldChg chg="modSp add mod">
        <pc:chgData name="Alfred Asterjadhi" userId="39de57b9-85c0-4fd1-aaac-8ca2b6560ad0" providerId="ADAL" clId="{570731C7-F871-42F1-9270-11458313F9A9}" dt="2023-07-13T07:32:14.048" v="17108"/>
        <pc:sldMkLst>
          <pc:docMk/>
          <pc:sldMk cId="3762968734" sldId="1127"/>
        </pc:sldMkLst>
        <pc:spChg chg="mod">
          <ac:chgData name="Alfred Asterjadhi" userId="39de57b9-85c0-4fd1-aaac-8ca2b6560ad0" providerId="ADAL" clId="{570731C7-F871-42F1-9270-11458313F9A9}" dt="2023-07-13T00:15:55.362" v="15741" actId="20577"/>
          <ac:spMkLst>
            <pc:docMk/>
            <pc:sldMk cId="3762968734" sldId="112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32:14.048" v="17108"/>
          <ac:spMkLst>
            <pc:docMk/>
            <pc:sldMk cId="3762968734" sldId="112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6T02:30:28.736" v="19823" actId="20577"/>
        <pc:sldMkLst>
          <pc:docMk/>
          <pc:sldMk cId="4175216428" sldId="1128"/>
        </pc:sldMkLst>
        <pc:spChg chg="mod">
          <ac:chgData name="Alfred Asterjadhi" userId="39de57b9-85c0-4fd1-aaac-8ca2b6560ad0" providerId="ADAL" clId="{570731C7-F871-42F1-9270-11458313F9A9}" dt="2023-07-13T00:15:59.616" v="15745" actId="20577"/>
          <ac:spMkLst>
            <pc:docMk/>
            <pc:sldMk cId="4175216428" sldId="112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6T02:30:28.736" v="19823" actId="20577"/>
          <ac:spMkLst>
            <pc:docMk/>
            <pc:sldMk cId="4175216428" sldId="112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41:42.784" v="17212"/>
        <pc:sldMkLst>
          <pc:docMk/>
          <pc:sldMk cId="239690128" sldId="1129"/>
        </pc:sldMkLst>
        <pc:spChg chg="mod">
          <ac:chgData name="Alfred Asterjadhi" userId="39de57b9-85c0-4fd1-aaac-8ca2b6560ad0" providerId="ADAL" clId="{570731C7-F871-42F1-9270-11458313F9A9}" dt="2023-07-13T00:16:03.591" v="15747" actId="6549"/>
          <ac:spMkLst>
            <pc:docMk/>
            <pc:sldMk cId="239690128" sldId="112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41:42.784" v="17212"/>
          <ac:spMkLst>
            <pc:docMk/>
            <pc:sldMk cId="239690128" sldId="112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43:54.698" v="17238"/>
        <pc:sldMkLst>
          <pc:docMk/>
          <pc:sldMk cId="3058654037" sldId="1130"/>
        </pc:sldMkLst>
        <pc:spChg chg="mod">
          <ac:chgData name="Alfred Asterjadhi" userId="39de57b9-85c0-4fd1-aaac-8ca2b6560ad0" providerId="ADAL" clId="{570731C7-F871-42F1-9270-11458313F9A9}" dt="2023-07-13T00:16:08.809" v="15749" actId="6549"/>
          <ac:spMkLst>
            <pc:docMk/>
            <pc:sldMk cId="3058654037" sldId="113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43:54.698" v="17238"/>
          <ac:spMkLst>
            <pc:docMk/>
            <pc:sldMk cId="3058654037" sldId="113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9:18:16.225" v="17502" actId="20577"/>
        <pc:sldMkLst>
          <pc:docMk/>
          <pc:sldMk cId="223851031" sldId="1131"/>
        </pc:sldMkLst>
        <pc:spChg chg="mod">
          <ac:chgData name="Alfred Asterjadhi" userId="39de57b9-85c0-4fd1-aaac-8ca2b6560ad0" providerId="ADAL" clId="{570731C7-F871-42F1-9270-11458313F9A9}" dt="2023-07-13T09:18:16.225" v="17502" actId="20577"/>
          <ac:spMkLst>
            <pc:docMk/>
            <pc:sldMk cId="223851031" sldId="113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7-13T07:49:35.828" v="17271"/>
        <pc:sldMkLst>
          <pc:docMk/>
          <pc:sldMk cId="3932577484" sldId="1132"/>
        </pc:sldMkLst>
        <pc:spChg chg="mod">
          <ac:chgData name="Alfred Asterjadhi" userId="39de57b9-85c0-4fd1-aaac-8ca2b6560ad0" providerId="ADAL" clId="{570731C7-F871-42F1-9270-11458313F9A9}" dt="2023-07-13T00:16:31.745" v="15753" actId="20577"/>
          <ac:spMkLst>
            <pc:docMk/>
            <pc:sldMk cId="3932577484" sldId="113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49:35.828" v="17271"/>
          <ac:spMkLst>
            <pc:docMk/>
            <pc:sldMk cId="3932577484" sldId="113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52:09.419" v="17296"/>
        <pc:sldMkLst>
          <pc:docMk/>
          <pc:sldMk cId="3522038332" sldId="1133"/>
        </pc:sldMkLst>
        <pc:spChg chg="mod">
          <ac:chgData name="Alfred Asterjadhi" userId="39de57b9-85c0-4fd1-aaac-8ca2b6560ad0" providerId="ADAL" clId="{570731C7-F871-42F1-9270-11458313F9A9}" dt="2023-07-13T00:17:24.820" v="15785" actId="20577"/>
          <ac:spMkLst>
            <pc:docMk/>
            <pc:sldMk cId="3522038332" sldId="113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52:09.419" v="17296"/>
          <ac:spMkLst>
            <pc:docMk/>
            <pc:sldMk cId="3522038332" sldId="113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53:31.415" v="17322"/>
        <pc:sldMkLst>
          <pc:docMk/>
          <pc:sldMk cId="3762577914" sldId="1134"/>
        </pc:sldMkLst>
        <pc:spChg chg="mod">
          <ac:chgData name="Alfred Asterjadhi" userId="39de57b9-85c0-4fd1-aaac-8ca2b6560ad0" providerId="ADAL" clId="{570731C7-F871-42F1-9270-11458313F9A9}" dt="2023-07-13T00:18:38.529" v="15808" actId="20577"/>
          <ac:spMkLst>
            <pc:docMk/>
            <pc:sldMk cId="3762577914" sldId="113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53:31.415" v="17322"/>
          <ac:spMkLst>
            <pc:docMk/>
            <pc:sldMk cId="3762577914" sldId="113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7T16:34:36.772" v="19321" actId="20577"/>
        <pc:sldMkLst>
          <pc:docMk/>
          <pc:sldMk cId="2835481942" sldId="1135"/>
        </pc:sldMkLst>
        <pc:spChg chg="mod">
          <ac:chgData name="Alfred Asterjadhi" userId="39de57b9-85c0-4fd1-aaac-8ca2b6560ad0" providerId="ADAL" clId="{570731C7-F871-42F1-9270-11458313F9A9}" dt="2023-07-13T00:19:32.747" v="15837" actId="20577"/>
          <ac:spMkLst>
            <pc:docMk/>
            <pc:sldMk cId="2835481942" sldId="113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7T16:34:36.772" v="19321" actId="20577"/>
          <ac:spMkLst>
            <pc:docMk/>
            <pc:sldMk cId="2835481942" sldId="113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623037648" sldId="1136"/>
        </pc:sldMkLst>
        <pc:spChg chg="mod">
          <ac:chgData name="Alfred Asterjadhi" userId="39de57b9-85c0-4fd1-aaac-8ca2b6560ad0" providerId="ADAL" clId="{570731C7-F871-42F1-9270-11458313F9A9}" dt="2023-07-13T00:20:11.911" v="15845" actId="20577"/>
          <ac:spMkLst>
            <pc:docMk/>
            <pc:sldMk cId="623037648" sldId="113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8:04:23.846" v="17433" actId="207"/>
          <ac:spMkLst>
            <pc:docMk/>
            <pc:sldMk cId="623037648" sldId="113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12:30:58.252" v="18535"/>
        <pc:sldMkLst>
          <pc:docMk/>
          <pc:sldMk cId="2331183285" sldId="1136"/>
        </pc:sldMkLst>
        <pc:spChg chg="mod">
          <ac:chgData name="Alfred Asterjadhi" userId="39de57b9-85c0-4fd1-aaac-8ca2b6560ad0" providerId="ADAL" clId="{570731C7-F871-42F1-9270-11458313F9A9}" dt="2023-07-13T09:19:47.782" v="17516" actId="20577"/>
          <ac:spMkLst>
            <pc:docMk/>
            <pc:sldMk cId="2331183285" sldId="113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12:30:58.252" v="18535"/>
          <ac:spMkLst>
            <pc:docMk/>
            <pc:sldMk cId="2331183285" sldId="113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6:53.038" v="19540" actId="20577"/>
        <pc:sldMkLst>
          <pc:docMk/>
          <pc:sldMk cId="755760760" sldId="1137"/>
        </pc:sldMkLst>
        <pc:spChg chg="mod">
          <ac:chgData name="Alfred Asterjadhi" userId="39de57b9-85c0-4fd1-aaac-8ca2b6560ad0" providerId="ADAL" clId="{570731C7-F871-42F1-9270-11458313F9A9}" dt="2023-07-24T17:56:01.184" v="19530" actId="207"/>
          <ac:spMkLst>
            <pc:docMk/>
            <pc:sldMk cId="755760760" sldId="113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4T17:56:53.038" v="19540" actId="20577"/>
          <ac:spMkLst>
            <pc:docMk/>
            <pc:sldMk cId="755760760" sldId="1137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406287156" sldId="1137"/>
        </pc:sldMkLst>
        <pc:spChg chg="mod">
          <ac:chgData name="Alfred Asterjadhi" userId="39de57b9-85c0-4fd1-aaac-8ca2b6560ad0" providerId="ADAL" clId="{570731C7-F871-42F1-9270-11458313F9A9}" dt="2023-07-13T00:20:49.689" v="15879" actId="6549"/>
          <ac:spMkLst>
            <pc:docMk/>
            <pc:sldMk cId="3406287156" sldId="113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9:27.538" v="16451" actId="114"/>
          <ac:spMkLst>
            <pc:docMk/>
            <pc:sldMk cId="3406287156" sldId="1137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1675678554" sldId="1138"/>
        </pc:sldMkLst>
        <pc:spChg chg="mod">
          <ac:chgData name="Alfred Asterjadhi" userId="39de57b9-85c0-4fd1-aaac-8ca2b6560ad0" providerId="ADAL" clId="{570731C7-F871-42F1-9270-11458313F9A9}" dt="2023-07-13T00:22:12.966" v="15902" actId="20577"/>
          <ac:spMkLst>
            <pc:docMk/>
            <pc:sldMk cId="1675678554" sldId="11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9:21.777" v="16450" actId="114"/>
          <ac:spMkLst>
            <pc:docMk/>
            <pc:sldMk cId="1675678554" sldId="113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3:59.845" v="19456" actId="13926"/>
        <pc:sldMkLst>
          <pc:docMk/>
          <pc:sldMk cId="3439292382" sldId="1138"/>
        </pc:sldMkLst>
        <pc:spChg chg="mod">
          <ac:chgData name="Alfred Asterjadhi" userId="39de57b9-85c0-4fd1-aaac-8ca2b6560ad0" providerId="ADAL" clId="{570731C7-F871-42F1-9270-11458313F9A9}" dt="2023-07-13T09:19:56.488" v="17521" actId="20577"/>
          <ac:spMkLst>
            <pc:docMk/>
            <pc:sldMk cId="3439292382" sldId="11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4T17:53:59.845" v="19456" actId="13926"/>
          <ac:spMkLst>
            <pc:docMk/>
            <pc:sldMk cId="3439292382" sldId="1138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867303912" sldId="1139"/>
        </pc:sldMkLst>
        <pc:spChg chg="mod">
          <ac:chgData name="Alfred Asterjadhi" userId="39de57b9-85c0-4fd1-aaac-8ca2b6560ad0" providerId="ADAL" clId="{570731C7-F871-42F1-9270-11458313F9A9}" dt="2023-07-13T00:25:12.483" v="15930" actId="20577"/>
          <ac:spMkLst>
            <pc:docMk/>
            <pc:sldMk cId="867303912" sldId="113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9:50.939" v="16456" actId="20577"/>
          <ac:spMkLst>
            <pc:docMk/>
            <pc:sldMk cId="867303912" sldId="1139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9:20:50.733" v="17522" actId="47"/>
        <pc:sldMkLst>
          <pc:docMk/>
          <pc:sldMk cId="2644018459" sldId="1139"/>
        </pc:sldMkLst>
      </pc:sldChg>
      <pc:sldChg chg="add del">
        <pc:chgData name="Alfred Asterjadhi" userId="39de57b9-85c0-4fd1-aaac-8ca2b6560ad0" providerId="ADAL" clId="{570731C7-F871-42F1-9270-11458313F9A9}" dt="2023-07-13T09:21:35.363" v="17523" actId="47"/>
        <pc:sldMkLst>
          <pc:docMk/>
          <pc:sldMk cId="250030146" sldId="1140"/>
        </pc:sldMkLst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712612239" sldId="1140"/>
        </pc:sldMkLst>
        <pc:spChg chg="mod">
          <ac:chgData name="Alfred Asterjadhi" userId="39de57b9-85c0-4fd1-aaac-8ca2b6560ad0" providerId="ADAL" clId="{570731C7-F871-42F1-9270-11458313F9A9}" dt="2023-07-13T00:26:58.447" v="15960" actId="20577"/>
          <ac:spMkLst>
            <pc:docMk/>
            <pc:sldMk cId="3712612239" sldId="114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07.612" v="16457" actId="20577"/>
          <ac:spMkLst>
            <pc:docMk/>
            <pc:sldMk cId="3712612239" sldId="114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910426079" sldId="1141"/>
        </pc:sldMkLst>
        <pc:spChg chg="mod">
          <ac:chgData name="Alfred Asterjadhi" userId="39de57b9-85c0-4fd1-aaac-8ca2b6560ad0" providerId="ADAL" clId="{570731C7-F871-42F1-9270-11458313F9A9}" dt="2023-07-13T00:27:41.255" v="15987" actId="20577"/>
          <ac:spMkLst>
            <pc:docMk/>
            <pc:sldMk cId="910426079" sldId="114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36.108" v="16459" actId="20577"/>
          <ac:spMkLst>
            <pc:docMk/>
            <pc:sldMk cId="910426079" sldId="1141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9:21:37.140" v="17524" actId="47"/>
        <pc:sldMkLst>
          <pc:docMk/>
          <pc:sldMk cId="3637786753" sldId="1141"/>
        </pc:sldMkLst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78741773" sldId="1142"/>
        </pc:sldMkLst>
        <pc:spChg chg="mod">
          <ac:chgData name="Alfred Asterjadhi" userId="39de57b9-85c0-4fd1-aaac-8ca2b6560ad0" providerId="ADAL" clId="{570731C7-F871-42F1-9270-11458313F9A9}" dt="2023-07-13T05:20:41.892" v="16460" actId="20577"/>
          <ac:spMkLst>
            <pc:docMk/>
            <pc:sldMk cId="378741773" sldId="114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5:16.064" v="19505" actId="13926"/>
        <pc:sldMkLst>
          <pc:docMk/>
          <pc:sldMk cId="1129407089" sldId="1142"/>
        </pc:sldMkLst>
        <pc:spChg chg="mod">
          <ac:chgData name="Alfred Asterjadhi" userId="39de57b9-85c0-4fd1-aaac-8ca2b6560ad0" providerId="ADAL" clId="{570731C7-F871-42F1-9270-11458313F9A9}" dt="2023-07-24T17:55:16.064" v="19505" actId="13926"/>
          <ac:spMkLst>
            <pc:docMk/>
            <pc:sldMk cId="1129407089" sldId="1142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693133548" sldId="1143"/>
        </pc:sldMkLst>
        <pc:spChg chg="mod">
          <ac:chgData name="Alfred Asterjadhi" userId="39de57b9-85c0-4fd1-aaac-8ca2b6560ad0" providerId="ADAL" clId="{570731C7-F871-42F1-9270-11458313F9A9}" dt="2023-07-13T00:29:13.883" v="16010" actId="20577"/>
          <ac:spMkLst>
            <pc:docMk/>
            <pc:sldMk cId="2693133548" sldId="114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44.836" v="16461" actId="20577"/>
          <ac:spMkLst>
            <pc:docMk/>
            <pc:sldMk cId="2693133548" sldId="114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14:16:11.994" v="19149" actId="20577"/>
        <pc:sldMkLst>
          <pc:docMk/>
          <pc:sldMk cId="3837519420" sldId="1143"/>
        </pc:sldMkLst>
        <pc:spChg chg="mod">
          <ac:chgData name="Alfred Asterjadhi" userId="39de57b9-85c0-4fd1-aaac-8ca2b6560ad0" providerId="ADAL" clId="{570731C7-F871-42F1-9270-11458313F9A9}" dt="2023-07-13T14:16:11.994" v="19149" actId="20577"/>
          <ac:spMkLst>
            <pc:docMk/>
            <pc:sldMk cId="3837519420" sldId="1143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98633925" sldId="1144"/>
        </pc:sldMkLst>
        <pc:spChg chg="mod">
          <ac:chgData name="Alfred Asterjadhi" userId="39de57b9-85c0-4fd1-aaac-8ca2b6560ad0" providerId="ADAL" clId="{570731C7-F871-42F1-9270-11458313F9A9}" dt="2023-07-13T00:30:19.978" v="16030" actId="20577"/>
          <ac:spMkLst>
            <pc:docMk/>
            <pc:sldMk cId="398633925" sldId="114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52.072" v="16462" actId="20577"/>
          <ac:spMkLst>
            <pc:docMk/>
            <pc:sldMk cId="398633925" sldId="114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04.214" v="19541" actId="20577"/>
        <pc:sldMkLst>
          <pc:docMk/>
          <pc:sldMk cId="2818386726" sldId="1144"/>
        </pc:sldMkLst>
        <pc:spChg chg="mod">
          <ac:chgData name="Alfred Asterjadhi" userId="39de57b9-85c0-4fd1-aaac-8ca2b6560ad0" providerId="ADAL" clId="{570731C7-F871-42F1-9270-11458313F9A9}" dt="2023-07-24T17:57:04.214" v="19541" actId="20577"/>
          <ac:spMkLst>
            <pc:docMk/>
            <pc:sldMk cId="2818386726" sldId="114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12.739" v="19542"/>
        <pc:sldMkLst>
          <pc:docMk/>
          <pc:sldMk cId="2279924500" sldId="1145"/>
        </pc:sldMkLst>
        <pc:spChg chg="mod">
          <ac:chgData name="Alfred Asterjadhi" userId="39de57b9-85c0-4fd1-aaac-8ca2b6560ad0" providerId="ADAL" clId="{570731C7-F871-42F1-9270-11458313F9A9}" dt="2023-07-24T17:57:12.739" v="19542"/>
          <ac:spMkLst>
            <pc:docMk/>
            <pc:sldMk cId="2279924500" sldId="114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132660293" sldId="1145"/>
        </pc:sldMkLst>
        <pc:spChg chg="mod">
          <ac:chgData name="Alfred Asterjadhi" userId="39de57b9-85c0-4fd1-aaac-8ca2b6560ad0" providerId="ADAL" clId="{570731C7-F871-42F1-9270-11458313F9A9}" dt="2023-07-13T00:31:04.315" v="16072" actId="20577"/>
          <ac:spMkLst>
            <pc:docMk/>
            <pc:sldMk cId="3132660293" sldId="114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1:45" v="16467" actId="20577"/>
          <ac:spMkLst>
            <pc:docMk/>
            <pc:sldMk cId="3132660293" sldId="114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16.404" v="19543"/>
        <pc:sldMkLst>
          <pc:docMk/>
          <pc:sldMk cId="1595972681" sldId="1146"/>
        </pc:sldMkLst>
        <pc:spChg chg="mod">
          <ac:chgData name="Alfred Asterjadhi" userId="39de57b9-85c0-4fd1-aaac-8ca2b6560ad0" providerId="ADAL" clId="{570731C7-F871-42F1-9270-11458313F9A9}" dt="2023-07-24T17:57:16.404" v="19543"/>
          <ac:spMkLst>
            <pc:docMk/>
            <pc:sldMk cId="1595972681" sldId="1146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635562735" sldId="1146"/>
        </pc:sldMkLst>
        <pc:spChg chg="mod">
          <ac:chgData name="Alfred Asterjadhi" userId="39de57b9-85c0-4fd1-aaac-8ca2b6560ad0" providerId="ADAL" clId="{570731C7-F871-42F1-9270-11458313F9A9}" dt="2023-07-13T00:31:36.454" v="16097" actId="20577"/>
          <ac:spMkLst>
            <pc:docMk/>
            <pc:sldMk cId="3635562735" sldId="114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3:08.612" v="16478" actId="20577"/>
          <ac:spMkLst>
            <pc:docMk/>
            <pc:sldMk cId="3635562735" sldId="114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19.659" v="19544"/>
        <pc:sldMkLst>
          <pc:docMk/>
          <pc:sldMk cId="1671793633" sldId="1147"/>
        </pc:sldMkLst>
        <pc:spChg chg="mod">
          <ac:chgData name="Alfred Asterjadhi" userId="39de57b9-85c0-4fd1-aaac-8ca2b6560ad0" providerId="ADAL" clId="{570731C7-F871-42F1-9270-11458313F9A9}" dt="2023-07-24T17:57:19.659" v="19544"/>
          <ac:spMkLst>
            <pc:docMk/>
            <pc:sldMk cId="1671793633" sldId="1147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593424759" sldId="1147"/>
        </pc:sldMkLst>
        <pc:spChg chg="mod">
          <ac:chgData name="Alfred Asterjadhi" userId="39de57b9-85c0-4fd1-aaac-8ca2b6560ad0" providerId="ADAL" clId="{570731C7-F871-42F1-9270-11458313F9A9}" dt="2023-07-13T00:32:06.941" v="16113" actId="20577"/>
          <ac:spMkLst>
            <pc:docMk/>
            <pc:sldMk cId="2593424759" sldId="114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3:43.805" v="16479" actId="20577"/>
          <ac:spMkLst>
            <pc:docMk/>
            <pc:sldMk cId="2593424759" sldId="114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22.341" v="19545"/>
        <pc:sldMkLst>
          <pc:docMk/>
          <pc:sldMk cId="720861815" sldId="1148"/>
        </pc:sldMkLst>
        <pc:spChg chg="mod">
          <ac:chgData name="Alfred Asterjadhi" userId="39de57b9-85c0-4fd1-aaac-8ca2b6560ad0" providerId="ADAL" clId="{570731C7-F871-42F1-9270-11458313F9A9}" dt="2023-07-24T17:57:22.341" v="19545"/>
          <ac:spMkLst>
            <pc:docMk/>
            <pc:sldMk cId="720861815" sldId="1148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755866062" sldId="1148"/>
        </pc:sldMkLst>
        <pc:spChg chg="mod">
          <ac:chgData name="Alfred Asterjadhi" userId="39de57b9-85c0-4fd1-aaac-8ca2b6560ad0" providerId="ADAL" clId="{570731C7-F871-42F1-9270-11458313F9A9}" dt="2023-07-13T00:33:10.789" v="16146" actId="20577"/>
          <ac:spMkLst>
            <pc:docMk/>
            <pc:sldMk cId="2755866062" sldId="114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4:02.762" v="16483" actId="20577"/>
          <ac:spMkLst>
            <pc:docMk/>
            <pc:sldMk cId="2755866062" sldId="1148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1184412914" sldId="1149"/>
        </pc:sldMkLst>
        <pc:spChg chg="mod">
          <ac:chgData name="Alfred Asterjadhi" userId="39de57b9-85c0-4fd1-aaac-8ca2b6560ad0" providerId="ADAL" clId="{570731C7-F871-42F1-9270-11458313F9A9}" dt="2023-07-13T00:33:55.316" v="16172" actId="6549"/>
          <ac:spMkLst>
            <pc:docMk/>
            <pc:sldMk cId="1184412914" sldId="114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4:23.245" v="16488" actId="20577"/>
          <ac:spMkLst>
            <pc:docMk/>
            <pc:sldMk cId="1184412914" sldId="114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25.100" v="19546"/>
        <pc:sldMkLst>
          <pc:docMk/>
          <pc:sldMk cId="3500904012" sldId="1149"/>
        </pc:sldMkLst>
        <pc:spChg chg="mod">
          <ac:chgData name="Alfred Asterjadhi" userId="39de57b9-85c0-4fd1-aaac-8ca2b6560ad0" providerId="ADAL" clId="{570731C7-F871-42F1-9270-11458313F9A9}" dt="2023-07-24T17:57:25.100" v="19546"/>
          <ac:spMkLst>
            <pc:docMk/>
            <pc:sldMk cId="3500904012" sldId="1149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327252110" sldId="1150"/>
        </pc:sldMkLst>
        <pc:spChg chg="mod">
          <ac:chgData name="Alfred Asterjadhi" userId="39de57b9-85c0-4fd1-aaac-8ca2b6560ad0" providerId="ADAL" clId="{570731C7-F871-42F1-9270-11458313F9A9}" dt="2023-07-13T00:34:19.487" v="16180" actId="20577"/>
          <ac:spMkLst>
            <pc:docMk/>
            <pc:sldMk cId="2327252110" sldId="115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4:43.396" v="16493" actId="20577"/>
          <ac:spMkLst>
            <pc:docMk/>
            <pc:sldMk cId="2327252110" sldId="115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27.924" v="19547"/>
        <pc:sldMkLst>
          <pc:docMk/>
          <pc:sldMk cId="2703498279" sldId="1150"/>
        </pc:sldMkLst>
        <pc:spChg chg="mod">
          <ac:chgData name="Alfred Asterjadhi" userId="39de57b9-85c0-4fd1-aaac-8ca2b6560ad0" providerId="ADAL" clId="{570731C7-F871-42F1-9270-11458313F9A9}" dt="2023-07-24T17:57:27.924" v="19547"/>
          <ac:spMkLst>
            <pc:docMk/>
            <pc:sldMk cId="2703498279" sldId="115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1724615812" sldId="1151"/>
        </pc:sldMkLst>
        <pc:spChg chg="mod">
          <ac:chgData name="Alfred Asterjadhi" userId="39de57b9-85c0-4fd1-aaac-8ca2b6560ad0" providerId="ADAL" clId="{570731C7-F871-42F1-9270-11458313F9A9}" dt="2023-07-13T05:24:54.794" v="16496" actId="20577"/>
          <ac:spMkLst>
            <pc:docMk/>
            <pc:sldMk cId="1724615812" sldId="115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6:49.152" v="16560" actId="20577"/>
          <ac:spMkLst>
            <pc:docMk/>
            <pc:sldMk cId="1724615812" sldId="115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35.267" v="19548"/>
        <pc:sldMkLst>
          <pc:docMk/>
          <pc:sldMk cId="2878911494" sldId="1151"/>
        </pc:sldMkLst>
        <pc:spChg chg="mod">
          <ac:chgData name="Alfred Asterjadhi" userId="39de57b9-85c0-4fd1-aaac-8ca2b6560ad0" providerId="ADAL" clId="{570731C7-F871-42F1-9270-11458313F9A9}" dt="2023-07-24T17:57:35.267" v="19548"/>
          <ac:spMkLst>
            <pc:docMk/>
            <pc:sldMk cId="2878911494" sldId="115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13:25:30.269" v="19013"/>
        <pc:sldMkLst>
          <pc:docMk/>
          <pc:sldMk cId="1965649142" sldId="1152"/>
        </pc:sldMkLst>
        <pc:spChg chg="mod">
          <ac:chgData name="Alfred Asterjadhi" userId="39de57b9-85c0-4fd1-aaac-8ca2b6560ad0" providerId="ADAL" clId="{570731C7-F871-42F1-9270-11458313F9A9}" dt="2023-07-13T09:01:38.763" v="17457" actId="20577"/>
          <ac:spMkLst>
            <pc:docMk/>
            <pc:sldMk cId="1965649142" sldId="115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13:25:30.269" v="19013"/>
          <ac:spMkLst>
            <pc:docMk/>
            <pc:sldMk cId="1965649142" sldId="115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8:10:41.939" v="19550" actId="6549"/>
        <pc:sldMkLst>
          <pc:docMk/>
          <pc:sldMk cId="3084478960" sldId="1153"/>
        </pc:sldMkLst>
        <pc:spChg chg="mod">
          <ac:chgData name="Alfred Asterjadhi" userId="39de57b9-85c0-4fd1-aaac-8ca2b6560ad0" providerId="ADAL" clId="{570731C7-F871-42F1-9270-11458313F9A9}" dt="2023-07-13T09:25:11.742" v="17527" actId="20577"/>
          <ac:spMkLst>
            <pc:docMk/>
            <pc:sldMk cId="3084478960" sldId="115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4T18:10:41.939" v="19550" actId="6549"/>
          <ac:spMkLst>
            <pc:docMk/>
            <pc:sldMk cId="3084478960" sldId="115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8:10:47.749" v="19552"/>
        <pc:sldMkLst>
          <pc:docMk/>
          <pc:sldMk cId="3473114834" sldId="1154"/>
        </pc:sldMkLst>
        <pc:spChg chg="mod">
          <ac:chgData name="Alfred Asterjadhi" userId="39de57b9-85c0-4fd1-aaac-8ca2b6560ad0" providerId="ADAL" clId="{570731C7-F871-42F1-9270-11458313F9A9}" dt="2023-07-13T09:26:44.097" v="17562" actId="20577"/>
          <ac:spMkLst>
            <pc:docMk/>
            <pc:sldMk cId="3473114834" sldId="115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4T18:10:47.749" v="19552"/>
          <ac:spMkLst>
            <pc:docMk/>
            <pc:sldMk cId="3473114834" sldId="1154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14:15:29.031" v="19145" actId="47"/>
        <pc:sldMkLst>
          <pc:docMk/>
          <pc:sldMk cId="4241131908" sldId="1155"/>
        </pc:sldMkLst>
        <pc:spChg chg="mod">
          <ac:chgData name="Alfred Asterjadhi" userId="39de57b9-85c0-4fd1-aaac-8ca2b6560ad0" providerId="ADAL" clId="{570731C7-F871-42F1-9270-11458313F9A9}" dt="2023-07-13T10:53:49.671" v="18236" actId="20577"/>
          <ac:spMkLst>
            <pc:docMk/>
            <pc:sldMk cId="4241131908" sldId="1155"/>
            <ac:spMk id="2" creationId="{A86D7EB9-A3CF-4D03-930A-9B8ADCF170B3}"/>
          </ac:spMkLst>
        </pc:spChg>
        <pc:spChg chg="mod">
          <ac:chgData name="Alfred Asterjadhi" userId="39de57b9-85c0-4fd1-aaac-8ca2b6560ad0" providerId="ADAL" clId="{570731C7-F871-42F1-9270-11458313F9A9}" dt="2023-07-13T10:53:46.381" v="18229" actId="20577"/>
          <ac:spMkLst>
            <pc:docMk/>
            <pc:sldMk cId="4241131908" sldId="1155"/>
            <ac:spMk id="3" creationId="{B946A08E-D823-4E69-9597-68FDD3954CC5}"/>
          </ac:spMkLst>
        </pc:spChg>
        <pc:spChg chg="mod">
          <ac:chgData name="Alfred Asterjadhi" userId="39de57b9-85c0-4fd1-aaac-8ca2b6560ad0" providerId="ADAL" clId="{570731C7-F871-42F1-9270-11458313F9A9}" dt="2023-07-13T09:47:19.706" v="18202" actId="20577"/>
          <ac:spMkLst>
            <pc:docMk/>
            <pc:sldMk cId="4241131908" sldId="1155"/>
            <ac:spMk id="6" creationId="{68A90A4B-C4A9-45C0-A057-332A374C3CF2}"/>
          </ac:spMkLst>
        </pc:spChg>
      </pc:sldChg>
      <pc:sldMasterChg chg="modSp mod modSldLayout">
        <pc:chgData name="Alfred Asterjadhi" userId="39de57b9-85c0-4fd1-aaac-8ca2b6560ad0" providerId="ADAL" clId="{570731C7-F871-42F1-9270-11458313F9A9}" dt="2023-07-26T16:22:41.835" v="1989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70731C7-F871-42F1-9270-11458313F9A9}" dt="2023-07-26T16:22:41.835" v="1989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14.207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570731C7-F871-42F1-9270-11458313F9A9}" dt="2023-03-14T13:26:46.023" v="9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570731C7-F871-42F1-9270-11458313F9A9}" dt="2023-03-14T13:26:46.023" v="9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1.046" v="87" actId="20577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570731C7-F871-42F1-9270-11458313F9A9}" dt="2023-03-14T13:26:41.046" v="87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8.354" v="91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570731C7-F871-42F1-9270-11458313F9A9}" dt="2023-03-14T13:26:48.354" v="91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0.751" v="92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570731C7-F871-42F1-9270-11458313F9A9}" dt="2023-03-14T13:26:50.751" v="9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4.448" v="95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570731C7-F871-42F1-9270-11458313F9A9}" dt="2023-03-14T13:26:54.448" v="95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802.11-24/171r1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919-01-00bn-dru-proposal.ppt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988-02-00bn-considerations-on-dru-design-and-application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2157-02-00bn-seamless-roaming-within-a-mobility-domain.pptx" TargetMode="External"/><Relationship Id="rId3" Type="http://schemas.openxmlformats.org/officeDocument/2006/relationships/hyperlink" Target="https://mentor.ieee.org/802.11/dcn/23/11-23-1898-01-00bn-signaling-details-for-non-colocated-ap-mld.pptx" TargetMode="External"/><Relationship Id="rId7" Type="http://schemas.openxmlformats.org/officeDocument/2006/relationships/hyperlink" Target="https://mentor.ieee.org/802.11/dcn/23/11-23-1996-00-00bn-improve-roaming-between-mlds.pptx" TargetMode="External"/><Relationship Id="rId2" Type="http://schemas.openxmlformats.org/officeDocument/2006/relationships/hyperlink" Target="https://mentor.ieee.org/802.11/dcn/23/11-23-1884-02-00bn-seamless-roaming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971-02-00bn-further-thoughts-on-seamless-roaming.pptx" TargetMode="External"/><Relationship Id="rId5" Type="http://schemas.openxmlformats.org/officeDocument/2006/relationships/hyperlink" Target="https://mentor.ieee.org/802.11/dcn/23/11-23-1937-01-00bn-smooth-roaming-follow-up-1.pptx" TargetMode="External"/><Relationship Id="rId4" Type="http://schemas.openxmlformats.org/officeDocument/2006/relationships/hyperlink" Target="https://mentor.ieee.org/802.11/dcn/23/11-23-1908-02-00bn-seamless-roaming-procedure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TGbn Motions List - Part 1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TGbn: Enhancements for Ultra High Reliability (UHR)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3600" dirty="0">
                <a:latin typeface="Arial" panose="020B0604020202020204" pitchFamily="34" charset="0"/>
              </a:rPr>
              <a:t>Motions List from January 2024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Vice Chairs: Laurent Cariou (Intel), Jianhan Liu (Mediatek), Kiseon Ryu (NXP)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Secretary: Yusuke Asai (NTT)</a:t>
            </a:r>
          </a:p>
          <a:p>
            <a:pPr algn="ctr">
              <a:lnSpc>
                <a:spcPct val="90000"/>
              </a:lnSpc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Ross Jian Yu (Huawei)</a:t>
            </a:r>
          </a:p>
          <a:p>
            <a:pPr algn="ctr">
              <a:lnSpc>
                <a:spcPct val="90000"/>
              </a:lnSpc>
            </a:pPr>
            <a:endParaRPr lang="en-US" altLang="en-US" sz="16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PHY Ad-hoc chairs: Dongguk Lim (LGE), Sigurd Schelstraete (MaxLinear), Tianyu Wu (Apple)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MAC Ad-hoc chairs: Srinivas Kandala (Samsung), Jeongki Kim (Ofinno), Xiaofei Wang (Interdigital)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January 18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 (PHY)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 Move to add the following text to the TGbn SFD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11bn supports a distributed-tone RU (DRU) for a TB PPDU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DRU means an RU which consists of subcarriers spreading across a certain bandwidth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457200" lvl="1" indent="0"/>
            <a:endParaRPr lang="en-US" sz="1600" dirty="0"/>
          </a:p>
          <a:p>
            <a:r>
              <a:rPr lang="en-US" sz="2000" dirty="0"/>
              <a:t>Move: 			Second:</a:t>
            </a:r>
          </a:p>
          <a:p>
            <a:r>
              <a:rPr lang="en-US" sz="2000" dirty="0"/>
              <a:t>Discussion:</a:t>
            </a:r>
          </a:p>
          <a:p>
            <a:pPr marL="0" indent="0"/>
            <a:r>
              <a:rPr lang="en-US" sz="2000" dirty="0"/>
              <a:t>Result:</a:t>
            </a:r>
          </a:p>
          <a:p>
            <a:endParaRPr lang="en-US" sz="2000" dirty="0"/>
          </a:p>
          <a:p>
            <a:r>
              <a:rPr lang="en-US" sz="1600" b="0" dirty="0"/>
              <a:t>Note: Discussed in one of the PHY ad-hoc sessions (ref: </a:t>
            </a:r>
            <a:r>
              <a:rPr lang="en-US" sz="1600" b="0" dirty="0">
                <a:hlinkClick r:id="rId2"/>
              </a:rPr>
              <a:t>11-23/1919r1</a:t>
            </a:r>
            <a:r>
              <a:rPr lang="en-US" sz="1600" b="0" dirty="0"/>
              <a:t>) during which a similar SP was run. The SP did not receive any objections.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214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 (PHY)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 Move to add the following text to the TGbn SFD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11bn will define distributed tone RU (“DRU”) transmission</a:t>
            </a:r>
          </a:p>
          <a:p>
            <a:pPr marL="457200" lvl="1" indent="0"/>
            <a:endParaRPr lang="en-US" sz="1600" dirty="0"/>
          </a:p>
          <a:p>
            <a:r>
              <a:rPr lang="en-US" sz="2000" dirty="0"/>
              <a:t>Move: 			Second:</a:t>
            </a:r>
          </a:p>
          <a:p>
            <a:r>
              <a:rPr lang="en-US" sz="2000" dirty="0"/>
              <a:t>Discussion:</a:t>
            </a:r>
          </a:p>
          <a:p>
            <a:pPr marL="0" indent="0"/>
            <a:r>
              <a:rPr lang="en-US" sz="2000" dirty="0"/>
              <a:t>Result:</a:t>
            </a:r>
          </a:p>
          <a:p>
            <a:endParaRPr lang="en-US" sz="2000" dirty="0"/>
          </a:p>
          <a:p>
            <a:r>
              <a:rPr lang="en-US" sz="1600" b="0" dirty="0"/>
              <a:t>Note: Discussed in one of the PHY ad-hoc sessions (ref</a:t>
            </a:r>
            <a:r>
              <a:rPr lang="en-US" sz="1600" b="0"/>
              <a:t>: </a:t>
            </a:r>
            <a:r>
              <a:rPr lang="en-US" sz="1600" b="0">
                <a:hlinkClick r:id="rId2"/>
              </a:rPr>
              <a:t>11-23/1988r2</a:t>
            </a:r>
            <a:r>
              <a:rPr lang="en-US" sz="1600" b="0"/>
              <a:t>) </a:t>
            </a:r>
            <a:r>
              <a:rPr lang="en-US" sz="1600" b="0" dirty="0"/>
              <a:t>during which a similar SP was run. The SP did not receive any objections.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6229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 (MAC)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 Move to add the following text to the TGbn SFD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An 11bn defines a mechanism that enables a non-AP MLD to roam from one AP MLD to another AP MLD and the non-AP MLD remains in state 4 (see 11.3) during and after roaming to the other AP MLD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  <a:p>
            <a:r>
              <a:rPr lang="en-US" sz="2000" dirty="0"/>
              <a:t>Move: 			Second:</a:t>
            </a:r>
          </a:p>
          <a:p>
            <a:r>
              <a:rPr lang="en-US" sz="2000" dirty="0"/>
              <a:t>Discussion:</a:t>
            </a:r>
          </a:p>
          <a:p>
            <a:pPr marL="0" indent="0"/>
            <a:r>
              <a:rPr lang="en-US" sz="2000" dirty="0"/>
              <a:t>Result:</a:t>
            </a:r>
          </a:p>
          <a:p>
            <a:endParaRPr lang="en-US" sz="2000" dirty="0"/>
          </a:p>
          <a:p>
            <a:r>
              <a:rPr lang="en-US" sz="1600" b="0" dirty="0"/>
              <a:t>Note: Discussed in one of the MAC ad-hoc sessions (several submissions were discussing similar concept, ref: </a:t>
            </a:r>
            <a:r>
              <a:rPr lang="pt-BR" sz="1600" b="0" dirty="0">
                <a:hlinkClick r:id="rId2"/>
              </a:rPr>
              <a:t>23/1884r2</a:t>
            </a:r>
            <a:r>
              <a:rPr lang="pt-BR" sz="1600" b="0" dirty="0"/>
              <a:t>, </a:t>
            </a:r>
            <a:r>
              <a:rPr lang="pt-BR" sz="1600" b="0" dirty="0">
                <a:hlinkClick r:id="rId3"/>
              </a:rPr>
              <a:t>23/1898r1</a:t>
            </a:r>
            <a:r>
              <a:rPr lang="pt-BR" sz="1600" b="0" dirty="0"/>
              <a:t>, </a:t>
            </a:r>
            <a:r>
              <a:rPr lang="pt-BR" sz="1600" b="0" dirty="0">
                <a:hlinkClick r:id="rId4"/>
              </a:rPr>
              <a:t>23/1908r2</a:t>
            </a:r>
            <a:r>
              <a:rPr lang="pt-BR" sz="1600" b="0" dirty="0"/>
              <a:t>, </a:t>
            </a:r>
            <a:r>
              <a:rPr lang="pt-BR" sz="1600" b="0" dirty="0">
                <a:hlinkClick r:id="rId5"/>
              </a:rPr>
              <a:t>23/1937r1</a:t>
            </a:r>
            <a:r>
              <a:rPr lang="pt-BR" sz="1600" b="0" dirty="0"/>
              <a:t>, </a:t>
            </a:r>
            <a:r>
              <a:rPr lang="pt-BR" sz="1600" b="0" dirty="0">
                <a:hlinkClick r:id="rId6"/>
              </a:rPr>
              <a:t>23/1971r2,</a:t>
            </a:r>
            <a:r>
              <a:rPr lang="pt-BR" sz="1600" b="0" dirty="0"/>
              <a:t> </a:t>
            </a:r>
            <a:r>
              <a:rPr lang="pt-BR" sz="1600" b="0" dirty="0">
                <a:hlinkClick r:id="rId7"/>
              </a:rPr>
              <a:t>23/1996r0</a:t>
            </a:r>
            <a:r>
              <a:rPr lang="pt-BR" sz="1600" b="0" dirty="0"/>
              <a:t>, </a:t>
            </a:r>
            <a:r>
              <a:rPr lang="pt-BR" sz="1600" b="0" dirty="0">
                <a:hlinkClick r:id="rId8"/>
              </a:rPr>
              <a:t>23/2157r2</a:t>
            </a:r>
            <a:r>
              <a:rPr lang="en-US" sz="1600" b="0" dirty="0"/>
              <a:t>) during which a similar SP was run. The SP result was 83Y, 22N, 22A.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0492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www.w3.org/XML/1998/namespace"/>
    <ds:schemaRef ds:uri="http://purl.org/dc/dcmitype/"/>
    <ds:schemaRef ds:uri="http://schemas.microsoft.com/office/2006/documentManagement/types"/>
    <ds:schemaRef ds:uri="4b1de6fe-44aa-4e13-b7e7-ab260d1ea5f8"/>
    <ds:schemaRef ds:uri="bcc01d59-85de-4ef9-881e-76d8b6a6f841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274231</TotalTime>
  <Words>478</Words>
  <Application>Microsoft Office PowerPoint</Application>
  <PresentationFormat>On-screen Show (4:3)</PresentationFormat>
  <Paragraphs>69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Times New Roman</vt:lpstr>
      <vt:lpstr>Office Theme</vt:lpstr>
      <vt:lpstr>Document</vt:lpstr>
      <vt:lpstr>TGbn Motions List - Part 1</vt:lpstr>
      <vt:lpstr>IEEE 802.11 TGbn: Enhancements for Ultra High Reliability (UHR) WLAN Task Group</vt:lpstr>
      <vt:lpstr>Motions on January 18th</vt:lpstr>
      <vt:lpstr>Motion 1 (PHY)</vt:lpstr>
      <vt:lpstr>Motion 2 (PHY)</vt:lpstr>
      <vt:lpstr>Motion 3 (MAC)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11-23/442</dc:title>
  <dc:subject>TGbe Motions</dc:subject>
  <dc:creator>Alfred Asterjadhi</dc:creator>
  <cp:lastModifiedBy>Alfred Aster</cp:lastModifiedBy>
  <cp:revision>2367</cp:revision>
  <cp:lastPrinted>1601-01-01T00:00:00Z</cp:lastPrinted>
  <dcterms:created xsi:type="dcterms:W3CDTF">2017-01-26T15:28:16Z</dcterms:created>
  <dcterms:modified xsi:type="dcterms:W3CDTF">2024-01-18T20:23:44Z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