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552" r:id="rId7"/>
    <p:sldId id="1039" r:id="rId8"/>
    <p:sldId id="104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82B7A8-7AAE-438E-B90E-B789749714EF}" v="3" dt="2024-01-18T19:29:34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B528289-06C2-42C8-A24F-58F9BB1555AF}"/>
    <pc:docChg chg="undo redo custSel addSld delSld modSld sldOrd modMainMaster">
      <pc:chgData name="Alfred Asterjadhi" userId="39de57b9-85c0-4fd1-aaac-8ca2b6560ad0" providerId="ADAL" clId="{1B528289-06C2-42C8-A24F-58F9BB1555AF}" dt="2024-01-04T00:22:16.550" v="17540" actId="2696"/>
      <pc:docMkLst>
        <pc:docMk/>
      </pc:docMkLst>
      <pc:sldChg chg="modSp add mod">
        <pc:chgData name="Alfred Asterjadhi" userId="39de57b9-85c0-4fd1-aaac-8ca2b6560ad0" providerId="ADAL" clId="{1B528289-06C2-42C8-A24F-58F9BB1555AF}" dt="2023-09-12T19:21:52.774" v="1444" actId="6549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2T19:21:52.774" v="1444" actId="6549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16.491" v="1681" actId="20577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16.491" v="1681" actId="20577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29.544" v="1683" actId="6549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29.544" v="1683" actId="6549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37.763" v="1685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37.763" v="1685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42.881" v="1686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42.881" v="1686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50.604" v="1688" actId="6549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50.604" v="1688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35.440" v="3330" actId="20577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4T18:16:35.440" v="3330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18.618" v="3329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6:18.618" v="3329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09-12T19:23:26.343" v="1475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9:23:26.343" v="1475"/>
          <ac:spMkLst>
            <pc:docMk/>
            <pc:sldMk cId="687815188" sldId="1163"/>
            <ac:spMk id="8" creationId="{30ECE423-DD38-4A25-AD6E-26DF5AC61863}"/>
          </ac:spMkLst>
        </pc:spChg>
        <pc:graphicFrameChg chg="add del mod">
          <ac:chgData name="Alfred Asterjadhi" userId="39de57b9-85c0-4fd1-aaac-8ca2b6560ad0" providerId="ADAL" clId="{1B528289-06C2-42C8-A24F-58F9BB1555AF}" dt="2023-09-12T15:30:33.306" v="1324"/>
          <ac:graphicFrameMkLst>
            <pc:docMk/>
            <pc:sldMk cId="687815188" sldId="1163"/>
            <ac:graphicFrameMk id="2" creationId="{440EBE2A-663E-0557-BFD2-B06E68478218}"/>
          </ac:graphicFrameMkLst>
        </pc:graphicFrameChg>
      </pc:sldChg>
      <pc:sldChg chg="modSp add mod">
        <pc:chgData name="Alfred Asterjadhi" userId="39de57b9-85c0-4fd1-aaac-8ca2b6560ad0" providerId="ADAL" clId="{1B528289-06C2-42C8-A24F-58F9BB1555AF}" dt="2023-09-14T18:21:18.020" v="3457" actId="6549"/>
        <pc:sldMkLst>
          <pc:docMk/>
          <pc:sldMk cId="4238633899" sldId="1164"/>
        </pc:sldMkLst>
        <pc:spChg chg="mod">
          <ac:chgData name="Alfred Asterjadhi" userId="39de57b9-85c0-4fd1-aaac-8ca2b6560ad0" providerId="ADAL" clId="{1B528289-06C2-42C8-A24F-58F9BB1555AF}" dt="2023-09-13T17:20:23.425" v="2183" actId="20577"/>
          <ac:spMkLst>
            <pc:docMk/>
            <pc:sldMk cId="4238633899" sldId="116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1:18.020" v="3457" actId="6549"/>
          <ac:spMkLst>
            <pc:docMk/>
            <pc:sldMk cId="4238633899" sldId="116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7:43.771" v="3372" actId="6549"/>
        <pc:sldMkLst>
          <pc:docMk/>
          <pc:sldMk cId="1971961077" sldId="1165"/>
        </pc:sldMkLst>
        <pc:spChg chg="mod">
          <ac:chgData name="Alfred Asterjadhi" userId="39de57b9-85c0-4fd1-aaac-8ca2b6560ad0" providerId="ADAL" clId="{1B528289-06C2-42C8-A24F-58F9BB1555AF}" dt="2023-09-13T11:50:38.346" v="1778" actId="20577"/>
          <ac:spMkLst>
            <pc:docMk/>
            <pc:sldMk cId="1971961077" sldId="116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7:43.771" v="3372" actId="6549"/>
          <ac:spMkLst>
            <pc:docMk/>
            <pc:sldMk cId="1971961077" sldId="116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9:44.025" v="3417"/>
        <pc:sldMkLst>
          <pc:docMk/>
          <pc:sldMk cId="1111382434" sldId="1166"/>
        </pc:sldMkLst>
        <pc:spChg chg="mod">
          <ac:chgData name="Alfred Asterjadhi" userId="39de57b9-85c0-4fd1-aaac-8ca2b6560ad0" providerId="ADAL" clId="{1B528289-06C2-42C8-A24F-58F9BB1555AF}" dt="2023-09-13T11:58:38.762" v="1982" actId="20577"/>
          <ac:spMkLst>
            <pc:docMk/>
            <pc:sldMk cId="1111382434" sldId="116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9:44.025" v="3417"/>
          <ac:spMkLst>
            <pc:docMk/>
            <pc:sldMk cId="1111382434" sldId="116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3:55.481" v="3689" actId="20577"/>
        <pc:sldMkLst>
          <pc:docMk/>
          <pc:sldMk cId="4226741196" sldId="1167"/>
        </pc:sldMkLst>
        <pc:spChg chg="mod">
          <ac:chgData name="Alfred Asterjadhi" userId="39de57b9-85c0-4fd1-aaac-8ca2b6560ad0" providerId="ADAL" clId="{1B528289-06C2-42C8-A24F-58F9BB1555AF}" dt="2023-09-14T14:18:03.903" v="3162" actId="20577"/>
          <ac:spMkLst>
            <pc:docMk/>
            <pc:sldMk cId="4226741196" sldId="1167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09-14T18:33:55.481" v="3689" actId="20577"/>
          <ac:spMkLst>
            <pc:docMk/>
            <pc:sldMk cId="4226741196" sldId="1167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09-14T18:26:16.964" v="3593"/>
          <ac:spMkLst>
            <pc:docMk/>
            <pc:sldMk cId="4226741196" sldId="1167"/>
            <ac:spMk id="10" creationId="{99A414B4-2CCE-47B7-A036-CF3630BA2538}"/>
          </ac:spMkLst>
        </pc:spChg>
      </pc:sldChg>
      <pc:sldChg chg="modSp add mod ord">
        <pc:chgData name="Alfred Asterjadhi" userId="39de57b9-85c0-4fd1-aaac-8ca2b6560ad0" providerId="ADAL" clId="{1B528289-06C2-42C8-A24F-58F9BB1555AF}" dt="2023-09-14T18:22:12.610" v="3496"/>
        <pc:sldMkLst>
          <pc:docMk/>
          <pc:sldMk cId="2532227202" sldId="1168"/>
        </pc:sldMkLst>
        <pc:spChg chg="mod">
          <ac:chgData name="Alfred Asterjadhi" userId="39de57b9-85c0-4fd1-aaac-8ca2b6560ad0" providerId="ADAL" clId="{1B528289-06C2-42C8-A24F-58F9BB1555AF}" dt="2023-09-14T11:23:34.116" v="2214" actId="20577"/>
          <ac:spMkLst>
            <pc:docMk/>
            <pc:sldMk cId="2532227202" sldId="116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2:12.610" v="3496"/>
          <ac:spMkLst>
            <pc:docMk/>
            <pc:sldMk cId="2532227202" sldId="116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3:25.914" v="3523"/>
        <pc:sldMkLst>
          <pc:docMk/>
          <pc:sldMk cId="616825273" sldId="1169"/>
        </pc:sldMkLst>
        <pc:spChg chg="mod">
          <ac:chgData name="Alfred Asterjadhi" userId="39de57b9-85c0-4fd1-aaac-8ca2b6560ad0" providerId="ADAL" clId="{1B528289-06C2-42C8-A24F-58F9BB1555AF}" dt="2023-09-14T11:32:35.271" v="2340" actId="20577"/>
          <ac:spMkLst>
            <pc:docMk/>
            <pc:sldMk cId="616825273" sldId="116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3:25.914" v="3523"/>
          <ac:spMkLst>
            <pc:docMk/>
            <pc:sldMk cId="616825273" sldId="1169"/>
            <ac:spMk id="3" creationId="{93EB16D6-11CB-4092-9D44-C889CC5233EA}"/>
          </ac:spMkLst>
        </pc:spChg>
      </pc:sldChg>
      <pc:sldChg chg="modSp add del mod ord">
        <pc:chgData name="Alfred Asterjadhi" userId="39de57b9-85c0-4fd1-aaac-8ca2b6560ad0" providerId="ADAL" clId="{1B528289-06C2-42C8-A24F-58F9BB1555AF}" dt="2023-09-14T18:26:29.866" v="3594" actId="47"/>
        <pc:sldMkLst>
          <pc:docMk/>
          <pc:sldMk cId="3988025107" sldId="1170"/>
        </pc:sldMkLst>
        <pc:spChg chg="mod">
          <ac:chgData name="Alfred Asterjadhi" userId="39de57b9-85c0-4fd1-aaac-8ca2b6560ad0" providerId="ADAL" clId="{1B528289-06C2-42C8-A24F-58F9BB1555AF}" dt="2023-09-14T14:18:08.713" v="3163" actId="20577"/>
          <ac:spMkLst>
            <pc:docMk/>
            <pc:sldMk cId="3988025107" sldId="117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1:46:39.111" v="3034" actId="20577"/>
          <ac:spMkLst>
            <pc:docMk/>
            <pc:sldMk cId="3988025107" sldId="117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5:22.136" v="3565"/>
        <pc:sldMkLst>
          <pc:docMk/>
          <pc:sldMk cId="3941596797" sldId="1171"/>
        </pc:sldMkLst>
        <pc:spChg chg="mod">
          <ac:chgData name="Alfred Asterjadhi" userId="39de57b9-85c0-4fd1-aaac-8ca2b6560ad0" providerId="ADAL" clId="{1B528289-06C2-42C8-A24F-58F9BB1555AF}" dt="2023-09-14T14:10:23.902" v="3036" actId="20577"/>
          <ac:spMkLst>
            <pc:docMk/>
            <pc:sldMk cId="3941596797" sldId="1171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5:22.136" v="3565"/>
          <ac:spMkLst>
            <pc:docMk/>
            <pc:sldMk cId="3941596797" sldId="117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1B528289-06C2-42C8-A24F-58F9BB1555AF}" dt="2023-09-14T14:16:42.184" v="3121" actId="2696"/>
        <pc:sldMkLst>
          <pc:docMk/>
          <pc:sldMk cId="1131805032" sldId="1172"/>
        </pc:sldMkLst>
      </pc:sldChg>
      <pc:sldChg chg="modSp add mod">
        <pc:chgData name="Alfred Asterjadhi" userId="39de57b9-85c0-4fd1-aaac-8ca2b6560ad0" providerId="ADAL" clId="{1B528289-06C2-42C8-A24F-58F9BB1555AF}" dt="2023-09-14T18:33:57.823" v="3690"/>
        <pc:sldMkLst>
          <pc:docMk/>
          <pc:sldMk cId="4078253697" sldId="1172"/>
        </pc:sldMkLst>
        <pc:spChg chg="mod">
          <ac:chgData name="Alfred Asterjadhi" userId="39de57b9-85c0-4fd1-aaac-8ca2b6560ad0" providerId="ADAL" clId="{1B528289-06C2-42C8-A24F-58F9BB1555AF}" dt="2023-09-14T18:27:06.208" v="3598" actId="20577"/>
          <ac:spMkLst>
            <pc:docMk/>
            <pc:sldMk cId="4078253697" sldId="1172"/>
            <ac:spMk id="2" creationId="{337667A9-122D-1581-BB41-85C90C4BEC75}"/>
          </ac:spMkLst>
        </pc:spChg>
        <pc:spChg chg="mod">
          <ac:chgData name="Alfred Asterjadhi" userId="39de57b9-85c0-4fd1-aaac-8ca2b6560ad0" providerId="ADAL" clId="{1B528289-06C2-42C8-A24F-58F9BB1555AF}" dt="2023-09-14T18:28:39.678" v="3646"/>
          <ac:spMkLst>
            <pc:docMk/>
            <pc:sldMk cId="4078253697" sldId="1172"/>
            <ac:spMk id="3" creationId="{B12CAF69-F738-F31F-2732-CEDC12F6713D}"/>
          </ac:spMkLst>
        </pc:spChg>
        <pc:spChg chg="mod">
          <ac:chgData name="Alfred Asterjadhi" userId="39de57b9-85c0-4fd1-aaac-8ca2b6560ad0" providerId="ADAL" clId="{1B528289-06C2-42C8-A24F-58F9BB1555AF}" dt="2023-09-14T18:33:57.823" v="3690"/>
          <ac:spMkLst>
            <pc:docMk/>
            <pc:sldMk cId="4078253697" sldId="1172"/>
            <ac:spMk id="6" creationId="{E9C9E8BC-7DFC-76CE-A4B7-91630036A40F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4:58.288" v="3733"/>
        <pc:sldMkLst>
          <pc:docMk/>
          <pc:sldMk cId="2313500741" sldId="1173"/>
        </pc:sldMkLst>
        <pc:spChg chg="mod">
          <ac:chgData name="Alfred Asterjadhi" userId="39de57b9-85c0-4fd1-aaac-8ca2b6560ad0" providerId="ADAL" clId="{1B528289-06C2-42C8-A24F-58F9BB1555AF}" dt="2023-09-14T18:33:11.567" v="3655" actId="20577"/>
          <ac:spMkLst>
            <pc:docMk/>
            <pc:sldMk cId="2313500741" sldId="1173"/>
            <ac:spMk id="2" creationId="{5BFE4BCC-0258-D7B0-CE74-0DDE786660B9}"/>
          </ac:spMkLst>
        </pc:spChg>
        <pc:spChg chg="mod">
          <ac:chgData name="Alfred Asterjadhi" userId="39de57b9-85c0-4fd1-aaac-8ca2b6560ad0" providerId="ADAL" clId="{1B528289-06C2-42C8-A24F-58F9BB1555AF}" dt="2023-09-14T18:34:58.288" v="3733"/>
          <ac:spMkLst>
            <pc:docMk/>
            <pc:sldMk cId="2313500741" sldId="1173"/>
            <ac:spMk id="3" creationId="{DDFD3685-A4E7-CD24-7EF5-92B49058CA64}"/>
          </ac:spMkLst>
        </pc:spChg>
        <pc:spChg chg="mod">
          <ac:chgData name="Alfred Asterjadhi" userId="39de57b9-85c0-4fd1-aaac-8ca2b6560ad0" providerId="ADAL" clId="{1B528289-06C2-42C8-A24F-58F9BB1555AF}" dt="2023-09-14T18:34:00.304" v="3691"/>
          <ac:spMkLst>
            <pc:docMk/>
            <pc:sldMk cId="2313500741" sldId="1173"/>
            <ac:spMk id="6" creationId="{CE70C678-9063-E6B0-9F04-D6735DCCD130}"/>
          </ac:spMkLst>
        </pc:spChg>
      </pc:sldChg>
      <pc:sldChg chg="modSp add mod">
        <pc:chgData name="Alfred Asterjadhi" userId="39de57b9-85c0-4fd1-aaac-8ca2b6560ad0" providerId="ADAL" clId="{1B528289-06C2-42C8-A24F-58F9BB1555AF}" dt="2023-10-30T14:50:47.483" v="5545"/>
        <pc:sldMkLst>
          <pc:docMk/>
          <pc:sldMk cId="313908715" sldId="1174"/>
        </pc:sldMkLst>
        <pc:spChg chg="mod">
          <ac:chgData name="Alfred Asterjadhi" userId="39de57b9-85c0-4fd1-aaac-8ca2b6560ad0" providerId="ADAL" clId="{1B528289-06C2-42C8-A24F-58F9BB1555AF}" dt="2023-10-30T14:50:47.483" v="5545"/>
          <ac:spMkLst>
            <pc:docMk/>
            <pc:sldMk cId="313908715" sldId="1174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26T19:14:00.146" v="3744" actId="20577"/>
          <ac:spMkLst>
            <pc:docMk/>
            <pc:sldMk cId="313908715" sldId="11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1:31.382" v="6603"/>
        <pc:sldMkLst>
          <pc:docMk/>
          <pc:sldMk cId="2603712971" sldId="1175"/>
        </pc:sldMkLst>
        <pc:spChg chg="mod">
          <ac:chgData name="Alfred Asterjadhi" userId="39de57b9-85c0-4fd1-aaac-8ca2b6560ad0" providerId="ADAL" clId="{1B528289-06C2-42C8-A24F-58F9BB1555AF}" dt="2023-09-26T19:14:19.140" v="3753" actId="20577"/>
          <ac:spMkLst>
            <pc:docMk/>
            <pc:sldMk cId="2603712971" sldId="117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1:31.382" v="6603"/>
          <ac:spMkLst>
            <pc:docMk/>
            <pc:sldMk cId="2603712971" sldId="1175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43.291" v="5544"/>
          <ac:spMkLst>
            <pc:docMk/>
            <pc:sldMk cId="2603712971" sldId="117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2:54.258" v="6637"/>
        <pc:sldMkLst>
          <pc:docMk/>
          <pc:sldMk cId="647960963" sldId="1176"/>
        </pc:sldMkLst>
        <pc:spChg chg="mod">
          <ac:chgData name="Alfred Asterjadhi" userId="39de57b9-85c0-4fd1-aaac-8ca2b6560ad0" providerId="ADAL" clId="{1B528289-06C2-42C8-A24F-58F9BB1555AF}" dt="2023-10-10T16:12:37.843" v="4016" actId="20577"/>
          <ac:spMkLst>
            <pc:docMk/>
            <pc:sldMk cId="647960963" sldId="117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2:54.258" v="6637"/>
          <ac:spMkLst>
            <pc:docMk/>
            <pc:sldMk cId="647960963" sldId="117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9.567" v="5543"/>
          <ac:spMkLst>
            <pc:docMk/>
            <pc:sldMk cId="647960963" sldId="117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4:13.514" v="6668" actId="6549"/>
        <pc:sldMkLst>
          <pc:docMk/>
          <pc:sldMk cId="2011197013" sldId="1177"/>
        </pc:sldMkLst>
        <pc:spChg chg="mod">
          <ac:chgData name="Alfred Asterjadhi" userId="39de57b9-85c0-4fd1-aaac-8ca2b6560ad0" providerId="ADAL" clId="{1B528289-06C2-42C8-A24F-58F9BB1555AF}" dt="2023-10-18T16:52:12.057" v="4164" actId="20577"/>
          <ac:spMkLst>
            <pc:docMk/>
            <pc:sldMk cId="2011197013" sldId="117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4:13.514" v="6668" actId="6549"/>
          <ac:spMkLst>
            <pc:docMk/>
            <pc:sldMk cId="2011197013" sldId="117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6.175" v="5542"/>
          <ac:spMkLst>
            <pc:docMk/>
            <pc:sldMk cId="2011197013" sldId="1177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30:46.044" v="10276" actId="47"/>
        <pc:sldMkLst>
          <pc:docMk/>
          <pc:sldMk cId="4170981504" sldId="1178"/>
        </pc:sldMkLst>
        <pc:spChg chg="mod">
          <ac:chgData name="Alfred Asterjadhi" userId="39de57b9-85c0-4fd1-aaac-8ca2b6560ad0" providerId="ADAL" clId="{1B528289-06C2-42C8-A24F-58F9BB1555AF}" dt="2023-11-15T05:27:02.549" v="10173"/>
          <ac:spMkLst>
            <pc:docMk/>
            <pc:sldMk cId="4170981504" sldId="1178"/>
            <ac:spMk id="3" creationId="{6B5F5849-A584-8937-354F-57CB2DD6F0CC}"/>
          </ac:spMkLst>
        </pc:spChg>
        <pc:spChg chg="mod">
          <ac:chgData name="Alfred Asterjadhi" userId="39de57b9-85c0-4fd1-aaac-8ca2b6560ad0" providerId="ADAL" clId="{1B528289-06C2-42C8-A24F-58F9BB1555AF}" dt="2023-10-31T16:56:53.886" v="6573"/>
          <ac:spMkLst>
            <pc:docMk/>
            <pc:sldMk cId="4170981504" sldId="1178"/>
            <ac:spMk id="6" creationId="{2815C1E0-11CA-E0A7-7DC8-7C473D3EDAA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5:21.712" v="6693"/>
        <pc:sldMkLst>
          <pc:docMk/>
          <pc:sldMk cId="2720644615" sldId="1179"/>
        </pc:sldMkLst>
        <pc:spChg chg="mod">
          <ac:chgData name="Alfred Asterjadhi" userId="39de57b9-85c0-4fd1-aaac-8ca2b6560ad0" providerId="ADAL" clId="{1B528289-06C2-42C8-A24F-58F9BB1555AF}" dt="2023-10-18T16:57:42.368" v="4235" actId="20577"/>
          <ac:spMkLst>
            <pc:docMk/>
            <pc:sldMk cId="2720644615" sldId="117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0-30T14:50:34.051" v="5541"/>
          <ac:spMkLst>
            <pc:docMk/>
            <pc:sldMk cId="2720644615" sldId="1179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01T15:05:21.712" v="6693"/>
          <ac:spMkLst>
            <pc:docMk/>
            <pc:sldMk cId="2720644615" sldId="1179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4T19:35:40.050" v="8905" actId="20577"/>
        <pc:sldMkLst>
          <pc:docMk/>
          <pc:sldMk cId="46087960" sldId="1180"/>
        </pc:sldMkLst>
        <pc:spChg chg="mod">
          <ac:chgData name="Alfred Asterjadhi" userId="39de57b9-85c0-4fd1-aaac-8ca2b6560ad0" providerId="ADAL" clId="{1B528289-06C2-42C8-A24F-58F9BB1555AF}" dt="2023-10-20T17:36:12.074" v="5212" actId="20577"/>
          <ac:spMkLst>
            <pc:docMk/>
            <pc:sldMk cId="46087960" sldId="118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40.050" v="8905" actId="20577"/>
          <ac:spMkLst>
            <pc:docMk/>
            <pc:sldMk cId="46087960" sldId="118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0.784" v="5540"/>
          <ac:spMkLst>
            <pc:docMk/>
            <pc:sldMk cId="46087960" sldId="1180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1B528289-06C2-42C8-A24F-58F9BB1555AF}" dt="2023-10-20T17:09:43.815" v="4517"/>
          <ac:graphicFrameMkLst>
            <pc:docMk/>
            <pc:sldMk cId="46087960" sldId="1180"/>
            <ac:graphicFrameMk id="7" creationId="{4EC2AD0B-02A4-EFDE-D02E-EA82791FD5B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0:27.432" v="4547"/>
          <ac:graphicFrameMkLst>
            <pc:docMk/>
            <pc:sldMk cId="46087960" sldId="1180"/>
            <ac:graphicFrameMk id="8" creationId="{1048208E-629D-29AD-E14F-5F15707124D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3:37.173" v="4624"/>
          <ac:graphicFrameMkLst>
            <pc:docMk/>
            <pc:sldMk cId="46087960" sldId="1180"/>
            <ac:graphicFrameMk id="9" creationId="{59AE5FA1-F455-A25C-20C2-6289EBD0CCE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4:15.973" v="4649"/>
          <ac:graphicFrameMkLst>
            <pc:docMk/>
            <pc:sldMk cId="46087960" sldId="1180"/>
            <ac:graphicFrameMk id="10" creationId="{6240EB38-BDED-E529-61D7-56B9978BAEE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23:58.856" v="4971"/>
          <ac:graphicFrameMkLst>
            <pc:docMk/>
            <pc:sldMk cId="46087960" sldId="1180"/>
            <ac:graphicFrameMk id="11" creationId="{130BB8D2-E1EC-FF61-00AC-A5E3D8E582C4}"/>
          </ac:graphicFrameMkLst>
        </pc:graphicFrameChg>
      </pc:sldChg>
      <pc:sldChg chg="new del">
        <pc:chgData name="Alfred Asterjadhi" userId="39de57b9-85c0-4fd1-aaac-8ca2b6560ad0" providerId="ADAL" clId="{1B528289-06C2-42C8-A24F-58F9BB1555AF}" dt="2023-10-24T19:25:21.876" v="5353" actId="47"/>
        <pc:sldMkLst>
          <pc:docMk/>
          <pc:sldMk cId="498491981" sldId="1181"/>
        </pc:sldMkLst>
      </pc:sldChg>
      <pc:sldChg chg="modSp add mod">
        <pc:chgData name="Alfred Asterjadhi" userId="39de57b9-85c0-4fd1-aaac-8ca2b6560ad0" providerId="ADAL" clId="{1B528289-06C2-42C8-A24F-58F9BB1555AF}" dt="2023-11-14T19:36:03.619" v="8908" actId="20577"/>
        <pc:sldMkLst>
          <pc:docMk/>
          <pc:sldMk cId="2815570884" sldId="1182"/>
        </pc:sldMkLst>
        <pc:spChg chg="mod">
          <ac:chgData name="Alfred Asterjadhi" userId="39de57b9-85c0-4fd1-aaac-8ca2b6560ad0" providerId="ADAL" clId="{1B528289-06C2-42C8-A24F-58F9BB1555AF}" dt="2023-10-31T16:56:44.032" v="6570" actId="20577"/>
          <ac:spMkLst>
            <pc:docMk/>
            <pc:sldMk cId="2815570884" sldId="1182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1-14T19:36:03.619" v="8908" actId="20577"/>
          <ac:spMkLst>
            <pc:docMk/>
            <pc:sldMk cId="2815570884" sldId="118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9:18.237" v="9255"/>
        <pc:sldMkLst>
          <pc:docMk/>
          <pc:sldMk cId="1822016544" sldId="1183"/>
        </pc:sldMkLst>
        <pc:spChg chg="mod">
          <ac:chgData name="Alfred Asterjadhi" userId="39de57b9-85c0-4fd1-aaac-8ca2b6560ad0" providerId="ADAL" clId="{1B528289-06C2-42C8-A24F-58F9BB1555AF}" dt="2023-11-01T17:15:48.419" v="7465" actId="20577"/>
          <ac:spMkLst>
            <pc:docMk/>
            <pc:sldMk cId="1822016544" sldId="118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19:18.237" v="9255"/>
          <ac:spMkLst>
            <pc:docMk/>
            <pc:sldMk cId="1822016544" sldId="1183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49.070" v="6571"/>
          <ac:spMkLst>
            <pc:docMk/>
            <pc:sldMk cId="1822016544" sldId="1183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0:16.758" v="9282"/>
        <pc:sldMkLst>
          <pc:docMk/>
          <pc:sldMk cId="2137108440" sldId="1184"/>
        </pc:sldMkLst>
        <pc:spChg chg="mod">
          <ac:chgData name="Alfred Asterjadhi" userId="39de57b9-85c0-4fd1-aaac-8ca2b6560ad0" providerId="ADAL" clId="{1B528289-06C2-42C8-A24F-58F9BB1555AF}" dt="2023-11-01T17:15:51.906" v="7467" actId="20577"/>
          <ac:spMkLst>
            <pc:docMk/>
            <pc:sldMk cId="2137108440" sldId="118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0:16.758" v="9282"/>
          <ac:spMkLst>
            <pc:docMk/>
            <pc:sldMk cId="2137108440" sldId="1184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51.449" v="6572"/>
          <ac:spMkLst>
            <pc:docMk/>
            <pc:sldMk cId="2137108440" sldId="1184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473158223" sldId="1185"/>
        </pc:sldMkLst>
        <pc:spChg chg="mod">
          <ac:chgData name="Alfred Asterjadhi" userId="39de57b9-85c0-4fd1-aaac-8ca2b6560ad0" providerId="ADAL" clId="{1B528289-06C2-42C8-A24F-58F9BB1555AF}" dt="2023-10-30T14:56:50.545" v="5688" actId="20577"/>
          <ac:spMkLst>
            <pc:docMk/>
            <pc:sldMk cId="473158223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6:58.152" v="6001" actId="20577"/>
          <ac:spMkLst>
            <pc:docMk/>
            <pc:sldMk cId="473158223" sldId="1185"/>
            <ac:spMk id="3" creationId="{210A83EB-7F19-8316-9A86-6A36C2FD15D7}"/>
          </ac:spMkLst>
        </pc:spChg>
        <pc:spChg chg="mod">
          <ac:chgData name="Alfred Asterjadhi" userId="39de57b9-85c0-4fd1-aaac-8ca2b6560ad0" providerId="ADAL" clId="{1B528289-06C2-42C8-A24F-58F9BB1555AF}" dt="2023-10-30T14:50:25.520" v="5538" actId="20577"/>
          <ac:spMkLst>
            <pc:docMk/>
            <pc:sldMk cId="473158223" sldId="1185"/>
            <ac:spMk id="6" creationId="{1E7EBDE1-A512-1C26-8970-3FB65AC5A522}"/>
          </ac:spMkLst>
        </pc:spChg>
      </pc:sldChg>
      <pc:sldChg chg="modSp add mod">
        <pc:chgData name="Alfred Asterjadhi" userId="39de57b9-85c0-4fd1-aaac-8ca2b6560ad0" providerId="ADAL" clId="{1B528289-06C2-42C8-A24F-58F9BB1555AF}" dt="2023-11-06T16:05:03.192" v="7704" actId="13926"/>
        <pc:sldMkLst>
          <pc:docMk/>
          <pc:sldMk cId="721714307" sldId="1185"/>
        </pc:sldMkLst>
        <pc:spChg chg="mod">
          <ac:chgData name="Alfred Asterjadhi" userId="39de57b9-85c0-4fd1-aaac-8ca2b6560ad0" providerId="ADAL" clId="{1B528289-06C2-42C8-A24F-58F9BB1555AF}" dt="2023-10-30T22:31:57.339" v="6115" actId="20577"/>
          <ac:spMkLst>
            <pc:docMk/>
            <pc:sldMk cId="721714307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05:03.192" v="7704" actId="13926"/>
          <ac:spMkLst>
            <pc:docMk/>
            <pc:sldMk cId="721714307" sldId="1185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1935827528" sldId="1186"/>
        </pc:sldMkLst>
        <pc:spChg chg="mod">
          <ac:chgData name="Alfred Asterjadhi" userId="39de57b9-85c0-4fd1-aaac-8ca2b6560ad0" providerId="ADAL" clId="{1B528289-06C2-42C8-A24F-58F9BB1555AF}" dt="2023-10-30T14:56:55.026" v="5689" actId="20577"/>
          <ac:spMkLst>
            <pc:docMk/>
            <pc:sldMk cId="193582752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7:43.823" v="6012" actId="20577"/>
          <ac:spMkLst>
            <pc:docMk/>
            <pc:sldMk cId="1935827528" sldId="118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0:21.149" v="7426" actId="5793"/>
        <pc:sldMkLst>
          <pc:docMk/>
          <pc:sldMk cId="2441647588" sldId="1186"/>
        </pc:sldMkLst>
        <pc:spChg chg="mod">
          <ac:chgData name="Alfred Asterjadhi" userId="39de57b9-85c0-4fd1-aaac-8ca2b6560ad0" providerId="ADAL" clId="{1B528289-06C2-42C8-A24F-58F9BB1555AF}" dt="2023-11-01T15:27:59.098" v="6931" actId="20577"/>
          <ac:spMkLst>
            <pc:docMk/>
            <pc:sldMk cId="244164758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21.149" v="7426" actId="5793"/>
          <ac:spMkLst>
            <pc:docMk/>
            <pc:sldMk cId="2441647588" sldId="1186"/>
            <ac:spMk id="3" creationId="{210A83EB-7F19-8316-9A86-6A36C2FD15D7}"/>
          </ac:spMkLst>
        </pc:spChg>
      </pc:sldChg>
      <pc:sldChg chg="addSp delSp modSp add mod ord">
        <pc:chgData name="Alfred Asterjadhi" userId="39de57b9-85c0-4fd1-aaac-8ca2b6560ad0" providerId="ADAL" clId="{1B528289-06C2-42C8-A24F-58F9BB1555AF}" dt="2023-11-01T17:12:40.092" v="7440" actId="20577"/>
        <pc:sldMkLst>
          <pc:docMk/>
          <pc:sldMk cId="2736969534" sldId="1187"/>
        </pc:sldMkLst>
        <pc:spChg chg="mod">
          <ac:chgData name="Alfred Asterjadhi" userId="39de57b9-85c0-4fd1-aaac-8ca2b6560ad0" providerId="ADAL" clId="{1B528289-06C2-42C8-A24F-58F9BB1555AF}" dt="2023-11-01T17:12:40.092" v="7440" actId="20577"/>
          <ac:spMkLst>
            <pc:docMk/>
            <pc:sldMk cId="2736969534" sldId="118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4:04.463" v="5843" actId="20577"/>
          <ac:spMkLst>
            <pc:docMk/>
            <pc:sldMk cId="2736969534" sldId="1187"/>
            <ac:spMk id="3" creationId="{210A83EB-7F19-8316-9A86-6A36C2FD15D7}"/>
          </ac:spMkLst>
        </pc:spChg>
        <pc:spChg chg="add del mod">
          <ac:chgData name="Alfred Asterjadhi" userId="39de57b9-85c0-4fd1-aaac-8ca2b6560ad0" providerId="ADAL" clId="{1B528289-06C2-42C8-A24F-58F9BB1555AF}" dt="2023-10-31T16:56:28.323" v="6561" actId="478"/>
          <ac:spMkLst>
            <pc:docMk/>
            <pc:sldMk cId="2736969534" sldId="1187"/>
            <ac:spMk id="7" creationId="{5B2076AA-47AE-C4AC-113B-8F8329C0551E}"/>
          </ac:spMkLst>
        </pc:spChg>
        <pc:spChg chg="add mod">
          <ac:chgData name="Alfred Asterjadhi" userId="39de57b9-85c0-4fd1-aaac-8ca2b6560ad0" providerId="ADAL" clId="{1B528289-06C2-42C8-A24F-58F9BB1555AF}" dt="2023-10-31T16:56:28.490" v="6562"/>
          <ac:spMkLst>
            <pc:docMk/>
            <pc:sldMk cId="2736969534" sldId="1187"/>
            <ac:spMk id="8" creationId="{E6031D3C-0C04-0B52-569D-E3CB20F7F978}"/>
          </ac:spMkLst>
        </pc:spChg>
      </pc:sldChg>
      <pc:sldChg chg="addSp modSp add mod">
        <pc:chgData name="Alfred Asterjadhi" userId="39de57b9-85c0-4fd1-aaac-8ca2b6560ad0" providerId="ADAL" clId="{1B528289-06C2-42C8-A24F-58F9BB1555AF}" dt="2023-11-14T19:35:51.953" v="8906" actId="20577"/>
        <pc:sldMkLst>
          <pc:docMk/>
          <pc:sldMk cId="361181785" sldId="1188"/>
        </pc:sldMkLst>
        <pc:spChg chg="mod">
          <ac:chgData name="Alfred Asterjadhi" userId="39de57b9-85c0-4fd1-aaac-8ca2b6560ad0" providerId="ADAL" clId="{1B528289-06C2-42C8-A24F-58F9BB1555AF}" dt="2023-11-01T17:12:36.503" v="7437" actId="20577"/>
          <ac:spMkLst>
            <pc:docMk/>
            <pc:sldMk cId="361181785" sldId="118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51.953" v="8906" actId="20577"/>
          <ac:spMkLst>
            <pc:docMk/>
            <pc:sldMk cId="361181785" sldId="1188"/>
            <ac:spMk id="3" creationId="{93EB16D6-11CB-4092-9D44-C889CC5233EA}"/>
          </ac:spMkLst>
        </pc:spChg>
        <pc:spChg chg="add mod">
          <ac:chgData name="Alfred Asterjadhi" userId="39de57b9-85c0-4fd1-aaac-8ca2b6560ad0" providerId="ADAL" clId="{1B528289-06C2-42C8-A24F-58F9BB1555AF}" dt="2023-10-31T16:56:24.912" v="6560" actId="1076"/>
          <ac:spMkLst>
            <pc:docMk/>
            <pc:sldMk cId="361181785" sldId="1188"/>
            <ac:spMk id="7" creationId="{529975EC-6BFE-0C54-A203-59DDA3ABA44B}"/>
          </ac:spMkLst>
        </pc:spChg>
      </pc:sldChg>
      <pc:sldChg chg="modSp add mod">
        <pc:chgData name="Alfred Asterjadhi" userId="39de57b9-85c0-4fd1-aaac-8ca2b6560ad0" providerId="ADAL" clId="{1B528289-06C2-42C8-A24F-58F9BB1555AF}" dt="2023-11-06T16:12:06.622" v="7733" actId="13926"/>
        <pc:sldMkLst>
          <pc:docMk/>
          <pc:sldMk cId="3052962841" sldId="1189"/>
        </pc:sldMkLst>
        <pc:spChg chg="mod">
          <ac:chgData name="Alfred Asterjadhi" userId="39de57b9-85c0-4fd1-aaac-8ca2b6560ad0" providerId="ADAL" clId="{1B528289-06C2-42C8-A24F-58F9BB1555AF}" dt="2023-11-01T15:28:02.384" v="6932" actId="20577"/>
          <ac:spMkLst>
            <pc:docMk/>
            <pc:sldMk cId="3052962841" sldId="118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12:06.622" v="7733" actId="13926"/>
          <ac:spMkLst>
            <pc:docMk/>
            <pc:sldMk cId="3052962841" sldId="1189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2:58.746" v="7448" actId="20577"/>
        <pc:sldMkLst>
          <pc:docMk/>
          <pc:sldMk cId="2864189535" sldId="1190"/>
        </pc:sldMkLst>
        <pc:spChg chg="mod">
          <ac:chgData name="Alfred Asterjadhi" userId="39de57b9-85c0-4fd1-aaac-8ca2b6560ad0" providerId="ADAL" clId="{1B528289-06C2-42C8-A24F-58F9BB1555AF}" dt="2023-11-01T17:12:58.746" v="7448" actId="20577"/>
          <ac:spMkLst>
            <pc:docMk/>
            <pc:sldMk cId="2864189535" sldId="119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30:43.196" v="7059" actId="404"/>
          <ac:spMkLst>
            <pc:docMk/>
            <pc:sldMk cId="2864189535" sldId="11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5:43.845" v="7463" actId="20577"/>
        <pc:sldMkLst>
          <pc:docMk/>
          <pc:sldMk cId="935051137" sldId="1191"/>
        </pc:sldMkLst>
        <pc:spChg chg="mod">
          <ac:chgData name="Alfred Asterjadhi" userId="39de57b9-85c0-4fd1-aaac-8ca2b6560ad0" providerId="ADAL" clId="{1B528289-06C2-42C8-A24F-58F9BB1555AF}" dt="2023-11-01T17:15:43.845" v="7463" actId="20577"/>
          <ac:spMkLst>
            <pc:docMk/>
            <pc:sldMk cId="935051137" sldId="119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56.604" v="7431" actId="20577"/>
          <ac:spMkLst>
            <pc:docMk/>
            <pc:sldMk cId="935051137" sldId="1191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09:47.210" v="7398" actId="20577"/>
        <pc:sldMkLst>
          <pc:docMk/>
          <pc:sldMk cId="3899261112" sldId="1192"/>
        </pc:sldMkLst>
        <pc:spChg chg="mod">
          <ac:chgData name="Alfred Asterjadhi" userId="39de57b9-85c0-4fd1-aaac-8ca2b6560ad0" providerId="ADAL" clId="{1B528289-06C2-42C8-A24F-58F9BB1555AF}" dt="2023-11-01T15:24:13.196" v="6814" actId="207"/>
          <ac:spMkLst>
            <pc:docMk/>
            <pc:sldMk cId="3899261112" sldId="1192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09:47.210" v="7398" actId="20577"/>
          <ac:spMkLst>
            <pc:docMk/>
            <pc:sldMk cId="3899261112" sldId="1192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01T15:43:18.789" v="7170" actId="47"/>
        <pc:sldMkLst>
          <pc:docMk/>
          <pc:sldMk cId="2283895934" sldId="1193"/>
        </pc:sldMkLst>
        <pc:spChg chg="mod">
          <ac:chgData name="Alfred Asterjadhi" userId="39de57b9-85c0-4fd1-aaac-8ca2b6560ad0" providerId="ADAL" clId="{1B528289-06C2-42C8-A24F-58F9BB1555AF}" dt="2023-11-01T15:34:25.093" v="7063" actId="207"/>
          <ac:spMkLst>
            <pc:docMk/>
            <pc:sldMk cId="2283895934" sldId="1193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5:36:21.130" v="7096" actId="207"/>
          <ac:spMkLst>
            <pc:docMk/>
            <pc:sldMk cId="2283895934" sldId="1193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1:14.306" v="9308"/>
        <pc:sldMkLst>
          <pc:docMk/>
          <pc:sldMk cId="3398590200" sldId="1193"/>
        </pc:sldMkLst>
        <pc:spChg chg="mod">
          <ac:chgData name="Alfred Asterjadhi" userId="39de57b9-85c0-4fd1-aaac-8ca2b6560ad0" providerId="ADAL" clId="{1B528289-06C2-42C8-A24F-58F9BB1555AF}" dt="2023-11-01T17:15:55.842" v="7469" actId="20577"/>
          <ac:spMkLst>
            <pc:docMk/>
            <pc:sldMk cId="3398590200" sldId="119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1:14.306" v="9308"/>
          <ac:spMkLst>
            <pc:docMk/>
            <pc:sldMk cId="3398590200" sldId="11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2:35.588" v="9333"/>
        <pc:sldMkLst>
          <pc:docMk/>
          <pc:sldMk cId="745398144" sldId="1194"/>
        </pc:sldMkLst>
        <pc:spChg chg="mod">
          <ac:chgData name="Alfred Asterjadhi" userId="39de57b9-85c0-4fd1-aaac-8ca2b6560ad0" providerId="ADAL" clId="{1B528289-06C2-42C8-A24F-58F9BB1555AF}" dt="2023-11-09T23:53:01.368" v="7739" actId="20577"/>
          <ac:spMkLst>
            <pc:docMk/>
            <pc:sldMk cId="745398144" sldId="119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2:35.588" v="9333"/>
          <ac:spMkLst>
            <pc:docMk/>
            <pc:sldMk cId="745398144" sldId="119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4T19:36:26.043" v="8909" actId="47"/>
        <pc:sldMkLst>
          <pc:docMk/>
          <pc:sldMk cId="3449493438" sldId="1195"/>
        </pc:sldMkLst>
        <pc:spChg chg="mod">
          <ac:chgData name="Alfred Asterjadhi" userId="39de57b9-85c0-4fd1-aaac-8ca2b6560ad0" providerId="ADAL" clId="{1B528289-06C2-42C8-A24F-58F9BB1555AF}" dt="2023-11-10T15:07:59.947" v="8056" actId="20577"/>
          <ac:spMkLst>
            <pc:docMk/>
            <pc:sldMk cId="3449493438" sldId="1195"/>
            <ac:spMk id="2" creationId="{AE50CE14-8ED0-AF34-EEB1-EB2ADF142D73}"/>
          </ac:spMkLst>
        </pc:spChg>
        <pc:spChg chg="mod">
          <ac:chgData name="Alfred Asterjadhi" userId="39de57b9-85c0-4fd1-aaac-8ca2b6560ad0" providerId="ADAL" clId="{1B528289-06C2-42C8-A24F-58F9BB1555AF}" dt="2023-11-14T18:42:21.027" v="8411" actId="113"/>
          <ac:spMkLst>
            <pc:docMk/>
            <pc:sldMk cId="3449493438" sldId="1195"/>
            <ac:spMk id="3" creationId="{78181B6C-E885-9145-37B1-DB0675402900}"/>
          </ac:spMkLst>
        </pc:spChg>
      </pc:sldChg>
      <pc:sldChg chg="modSp new del mod ord">
        <pc:chgData name="Alfred Asterjadhi" userId="39de57b9-85c0-4fd1-aaac-8ca2b6560ad0" providerId="ADAL" clId="{1B528289-06C2-42C8-A24F-58F9BB1555AF}" dt="2023-11-14T19:37:30.910" v="8928" actId="47"/>
        <pc:sldMkLst>
          <pc:docMk/>
          <pc:sldMk cId="3173010778" sldId="1196"/>
        </pc:sldMkLst>
        <pc:spChg chg="mod">
          <ac:chgData name="Alfred Asterjadhi" userId="39de57b9-85c0-4fd1-aaac-8ca2b6560ad0" providerId="ADAL" clId="{1B528289-06C2-42C8-A24F-58F9BB1555AF}" dt="2023-11-14T19:36:32.663" v="8910" actId="207"/>
          <ac:spMkLst>
            <pc:docMk/>
            <pc:sldMk cId="3173010778" sldId="1196"/>
            <ac:spMk id="2" creationId="{1F318B8B-4409-5DFB-06DD-44491B43B1BE}"/>
          </ac:spMkLst>
        </pc:spChg>
        <pc:spChg chg="mod">
          <ac:chgData name="Alfred Asterjadhi" userId="39de57b9-85c0-4fd1-aaac-8ca2b6560ad0" providerId="ADAL" clId="{1B528289-06C2-42C8-A24F-58F9BB1555AF}" dt="2023-11-10T18:57:40.977" v="8105"/>
          <ac:spMkLst>
            <pc:docMk/>
            <pc:sldMk cId="3173010778" sldId="1196"/>
            <ac:spMk id="3" creationId="{2AAD6783-93DA-B132-CA27-CA02C7313BE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3:47.509" v="9366"/>
        <pc:sldMkLst>
          <pc:docMk/>
          <pc:sldMk cId="80373790" sldId="1197"/>
        </pc:sldMkLst>
        <pc:spChg chg="mod">
          <ac:chgData name="Alfred Asterjadhi" userId="39de57b9-85c0-4fd1-aaac-8ca2b6560ad0" providerId="ADAL" clId="{1B528289-06C2-42C8-A24F-58F9BB1555AF}" dt="2023-11-10T21:55:57.449" v="8113" actId="20577"/>
          <ac:spMkLst>
            <pc:docMk/>
            <pc:sldMk cId="80373790" sldId="119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3:47.509" v="9366"/>
          <ac:spMkLst>
            <pc:docMk/>
            <pc:sldMk cId="80373790" sldId="11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6:56.179" v="9414"/>
        <pc:sldMkLst>
          <pc:docMk/>
          <pc:sldMk cId="2360222776" sldId="1198"/>
        </pc:sldMkLst>
        <pc:spChg chg="mod">
          <ac:chgData name="Alfred Asterjadhi" userId="39de57b9-85c0-4fd1-aaac-8ca2b6560ad0" providerId="ADAL" clId="{1B528289-06C2-42C8-A24F-58F9BB1555AF}" dt="2023-11-10T23:47:50.812" v="8314" actId="20577"/>
          <ac:spMkLst>
            <pc:docMk/>
            <pc:sldMk cId="2360222776" sldId="119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6:56.179" v="9414"/>
          <ac:spMkLst>
            <pc:docMk/>
            <pc:sldMk cId="2360222776" sldId="119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7:58.699" v="9225"/>
        <pc:sldMkLst>
          <pc:docMk/>
          <pc:sldMk cId="4002531900" sldId="1199"/>
        </pc:sldMkLst>
        <pc:spChg chg="mod">
          <ac:chgData name="Alfred Asterjadhi" userId="39de57b9-85c0-4fd1-aaac-8ca2b6560ad0" providerId="ADAL" clId="{1B528289-06C2-42C8-A24F-58F9BB1555AF}" dt="2023-11-15T00:17:58.699" v="9225"/>
          <ac:spMkLst>
            <pc:docMk/>
            <pc:sldMk cId="4002531900" sldId="1199"/>
            <ac:spMk id="8" creationId="{30ECE423-DD38-4A25-AD6E-26DF5AC61863}"/>
          </ac:spMkLst>
        </pc:spChg>
      </pc:sldChg>
      <pc:sldChg chg="modSp add mod ord">
        <pc:chgData name="Alfred Asterjadhi" userId="39de57b9-85c0-4fd1-aaac-8ca2b6560ad0" providerId="ADAL" clId="{1B528289-06C2-42C8-A24F-58F9BB1555AF}" dt="2023-11-22T17:08:52.459" v="14892" actId="20577"/>
        <pc:sldMkLst>
          <pc:docMk/>
          <pc:sldMk cId="1142848898" sldId="1200"/>
        </pc:sldMkLst>
        <pc:spChg chg="mod">
          <ac:chgData name="Alfred Asterjadhi" userId="39de57b9-85c0-4fd1-aaac-8ca2b6560ad0" providerId="ADAL" clId="{1B528289-06C2-42C8-A24F-58F9BB1555AF}" dt="2023-11-14T21:07:39.760" v="9180" actId="20577"/>
          <ac:spMkLst>
            <pc:docMk/>
            <pc:sldMk cId="1142848898" sldId="1200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8:52.459" v="14892" actId="20577"/>
          <ac:spMkLst>
            <pc:docMk/>
            <pc:sldMk cId="1142848898" sldId="1200"/>
            <ac:spMk id="3" creationId="{210A83EB-7F19-8316-9A86-6A36C2FD15D7}"/>
          </ac:spMkLst>
        </pc:spChg>
      </pc:sldChg>
      <pc:sldChg chg="delSp modSp add mod">
        <pc:chgData name="Alfred Asterjadhi" userId="39de57b9-85c0-4fd1-aaac-8ca2b6560ad0" providerId="ADAL" clId="{1B528289-06C2-42C8-A24F-58F9BB1555AF}" dt="2023-11-20T22:58:19.073" v="14663" actId="20577"/>
        <pc:sldMkLst>
          <pc:docMk/>
          <pc:sldMk cId="289548852" sldId="1201"/>
        </pc:sldMkLst>
        <pc:spChg chg="mod">
          <ac:chgData name="Alfred Asterjadhi" userId="39de57b9-85c0-4fd1-aaac-8ca2b6560ad0" providerId="ADAL" clId="{1B528289-06C2-42C8-A24F-58F9BB1555AF}" dt="2023-11-14T21:07:37.823" v="9179" actId="20577"/>
          <ac:spMkLst>
            <pc:docMk/>
            <pc:sldMk cId="289548852" sldId="120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2:58:19.073" v="14663" actId="20577"/>
          <ac:spMkLst>
            <pc:docMk/>
            <pc:sldMk cId="289548852" sldId="1201"/>
            <ac:spMk id="3" creationId="{210A83EB-7F19-8316-9A86-6A36C2FD15D7}"/>
          </ac:spMkLst>
        </pc:spChg>
        <pc:spChg chg="del">
          <ac:chgData name="Alfred Asterjadhi" userId="39de57b9-85c0-4fd1-aaac-8ca2b6560ad0" providerId="ADAL" clId="{1B528289-06C2-42C8-A24F-58F9BB1555AF}" dt="2023-11-14T19:43:36.278" v="9050" actId="478"/>
          <ac:spMkLst>
            <pc:docMk/>
            <pc:sldMk cId="289548852" sldId="1201"/>
            <ac:spMk id="8" creationId="{E6031D3C-0C04-0B52-569D-E3CB20F7F978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8:22.302" v="9455"/>
        <pc:sldMkLst>
          <pc:docMk/>
          <pc:sldMk cId="3308748095" sldId="1202"/>
        </pc:sldMkLst>
        <pc:spChg chg="mod">
          <ac:chgData name="Alfred Asterjadhi" userId="39de57b9-85c0-4fd1-aaac-8ca2b6560ad0" providerId="ADAL" clId="{1B528289-06C2-42C8-A24F-58F9BB1555AF}" dt="2023-11-14T18:40:33.067" v="8372" actId="20577"/>
          <ac:spMkLst>
            <pc:docMk/>
            <pc:sldMk cId="3308748095" sldId="120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8:22.302" v="9455"/>
          <ac:spMkLst>
            <pc:docMk/>
            <pc:sldMk cId="3308748095" sldId="12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0:09.003" v="9519"/>
        <pc:sldMkLst>
          <pc:docMk/>
          <pc:sldMk cId="1129242166" sldId="1203"/>
        </pc:sldMkLst>
        <pc:spChg chg="mod">
          <ac:chgData name="Alfred Asterjadhi" userId="39de57b9-85c0-4fd1-aaac-8ca2b6560ad0" providerId="ADAL" clId="{1B528289-06C2-42C8-A24F-58F9BB1555AF}" dt="2023-11-14T21:07:25.017" v="9173" actId="20577"/>
          <ac:spMkLst>
            <pc:docMk/>
            <pc:sldMk cId="1129242166" sldId="120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0:09.003" v="9519"/>
          <ac:spMkLst>
            <pc:docMk/>
            <pc:sldMk cId="1129242166" sldId="12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1:10.472" v="9554"/>
        <pc:sldMkLst>
          <pc:docMk/>
          <pc:sldMk cId="1255890623" sldId="1204"/>
        </pc:sldMkLst>
        <pc:spChg chg="mod">
          <ac:chgData name="Alfred Asterjadhi" userId="39de57b9-85c0-4fd1-aaac-8ca2b6560ad0" providerId="ADAL" clId="{1B528289-06C2-42C8-A24F-58F9BB1555AF}" dt="2023-11-14T21:07:27.160" v="9174" actId="20577"/>
          <ac:spMkLst>
            <pc:docMk/>
            <pc:sldMk cId="1255890623" sldId="120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1:10.472" v="9554"/>
          <ac:spMkLst>
            <pc:docMk/>
            <pc:sldMk cId="1255890623" sldId="12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3:08.747" v="9590"/>
        <pc:sldMkLst>
          <pc:docMk/>
          <pc:sldMk cId="2376012404" sldId="1205"/>
        </pc:sldMkLst>
        <pc:spChg chg="mod">
          <ac:chgData name="Alfred Asterjadhi" userId="39de57b9-85c0-4fd1-aaac-8ca2b6560ad0" providerId="ADAL" clId="{1B528289-06C2-42C8-A24F-58F9BB1555AF}" dt="2023-11-14T21:07:30.022" v="9175" actId="20577"/>
          <ac:spMkLst>
            <pc:docMk/>
            <pc:sldMk cId="2376012404" sldId="120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3:08.747" v="9590"/>
          <ac:spMkLst>
            <pc:docMk/>
            <pc:sldMk cId="2376012404" sldId="12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6:00.017" v="9659"/>
        <pc:sldMkLst>
          <pc:docMk/>
          <pc:sldMk cId="3795728346" sldId="1206"/>
        </pc:sldMkLst>
        <pc:spChg chg="mod">
          <ac:chgData name="Alfred Asterjadhi" userId="39de57b9-85c0-4fd1-aaac-8ca2b6560ad0" providerId="ADAL" clId="{1B528289-06C2-42C8-A24F-58F9BB1555AF}" dt="2023-11-14T21:07:35.089" v="9178" actId="20577"/>
          <ac:spMkLst>
            <pc:docMk/>
            <pc:sldMk cId="3795728346" sldId="1206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4T19:43:10.962" v="9046"/>
          <ac:spMkLst>
            <pc:docMk/>
            <pc:sldMk cId="3795728346" sldId="1206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15T00:36:00.017" v="9659"/>
          <ac:spMkLst>
            <pc:docMk/>
            <pc:sldMk cId="3795728346" sldId="1206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1B528289-06C2-42C8-A24F-58F9BB1555AF}" dt="2023-11-14T19:43:03.645" v="9045" actId="47"/>
        <pc:sldMkLst>
          <pc:docMk/>
          <pc:sldMk cId="1730964778" sldId="1207"/>
        </pc:sldMkLst>
      </pc:sldChg>
      <pc:sldChg chg="modSp add mod">
        <pc:chgData name="Alfred Asterjadhi" userId="39de57b9-85c0-4fd1-aaac-8ca2b6560ad0" providerId="ADAL" clId="{1B528289-06C2-42C8-A24F-58F9BB1555AF}" dt="2023-11-15T00:34:49.977" v="9626"/>
        <pc:sldMkLst>
          <pc:docMk/>
          <pc:sldMk cId="3816966977" sldId="1208"/>
        </pc:sldMkLst>
        <pc:spChg chg="mod">
          <ac:chgData name="Alfred Asterjadhi" userId="39de57b9-85c0-4fd1-aaac-8ca2b6560ad0" providerId="ADAL" clId="{1B528289-06C2-42C8-A24F-58F9BB1555AF}" dt="2023-11-14T21:07:32.097" v="9176" actId="20577"/>
          <ac:spMkLst>
            <pc:docMk/>
            <pc:sldMk cId="3816966977" sldId="120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4:49.977" v="9626"/>
          <ac:spMkLst>
            <pc:docMk/>
            <pc:sldMk cId="3816966977" sldId="1208"/>
            <ac:spMk id="3" creationId="{93EB16D6-11CB-4092-9D44-C889CC5233EA}"/>
          </ac:spMkLst>
        </pc:spChg>
      </pc:sldChg>
      <pc:sldChg chg="addSp delSp modSp add mod chgLayout">
        <pc:chgData name="Alfred Asterjadhi" userId="39de57b9-85c0-4fd1-aaac-8ca2b6560ad0" providerId="ADAL" clId="{1B528289-06C2-42C8-A24F-58F9BB1555AF}" dt="2023-11-15T00:52:16.404" v="9865" actId="403"/>
        <pc:sldMkLst>
          <pc:docMk/>
          <pc:sldMk cId="1937277896" sldId="1209"/>
        </pc:sldMkLst>
        <pc:spChg chg="mod ord">
          <ac:chgData name="Alfred Asterjadhi" userId="39de57b9-85c0-4fd1-aaac-8ca2b6560ad0" providerId="ADAL" clId="{1B528289-06C2-42C8-A24F-58F9BB1555AF}" dt="2023-11-14T21:07:42.364" v="9181" actId="20577"/>
          <ac:spMkLst>
            <pc:docMk/>
            <pc:sldMk cId="1937277896" sldId="1209"/>
            <ac:spMk id="2" creationId="{C1F2ACA2-143F-F972-FAA0-D80FD6A0CB3D}"/>
          </ac:spMkLst>
        </pc:spChg>
        <pc:spChg chg="mod ord">
          <ac:chgData name="Alfred Asterjadhi" userId="39de57b9-85c0-4fd1-aaac-8ca2b6560ad0" providerId="ADAL" clId="{1B528289-06C2-42C8-A24F-58F9BB1555AF}" dt="2023-11-15T00:52:16.404" v="9865" actId="403"/>
          <ac:spMkLst>
            <pc:docMk/>
            <pc:sldMk cId="1937277896" sldId="1209"/>
            <ac:spMk id="3" creationId="{210A83EB-7F19-8316-9A86-6A36C2FD15D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4" creationId="{1A9B7B6E-5DD2-D535-C7FC-E5E993BA2FF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5" creationId="{AA55E36C-2FDD-319E-917F-8646A5A80D6E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6" creationId="{1E7EBDE1-A512-1C26-8970-3FB65AC5A522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7" creationId="{1050EB1A-A26C-EA51-4282-9B2C5793750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8" creationId="{E3BA0287-45B2-383E-8326-E77CEBA661E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9" creationId="{2DFE2DE9-9097-F140-F674-ABBDB2A40921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0" creationId="{C63BA620-5AD1-487D-6295-54B0F5CB7A29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1" creationId="{B79F9CC6-2187-4DEF-28B8-71B848E7CDE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9:18.280" v="9490"/>
        <pc:sldMkLst>
          <pc:docMk/>
          <pc:sldMk cId="1925170031" sldId="1210"/>
        </pc:sldMkLst>
        <pc:spChg chg="mod">
          <ac:chgData name="Alfred Asterjadhi" userId="39de57b9-85c0-4fd1-aaac-8ca2b6560ad0" providerId="ADAL" clId="{1B528289-06C2-42C8-A24F-58F9BB1555AF}" dt="2023-11-14T21:05:34.530" v="9128" actId="20577"/>
          <ac:spMkLst>
            <pc:docMk/>
            <pc:sldMk cId="1925170031" sldId="121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9:18.280" v="9490"/>
          <ac:spMkLst>
            <pc:docMk/>
            <pc:sldMk cId="1925170031" sldId="121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4T21:05:20.932" v="9123" actId="47"/>
        <pc:sldMkLst>
          <pc:docMk/>
          <pc:sldMk cId="3563203001" sldId="1210"/>
        </pc:sldMkLst>
        <pc:spChg chg="mod">
          <ac:chgData name="Alfred Asterjadhi" userId="39de57b9-85c0-4fd1-aaac-8ca2b6560ad0" providerId="ADAL" clId="{1B528289-06C2-42C8-A24F-58F9BB1555AF}" dt="2023-11-14T21:05:17.069" v="9122" actId="20577"/>
          <ac:spMkLst>
            <pc:docMk/>
            <pc:sldMk cId="3563203001" sldId="121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1B528289-06C2-42C8-A24F-58F9BB1555AF}" dt="2023-11-16T16:28:55.785" v="10508" actId="20577"/>
        <pc:sldMkLst>
          <pc:docMk/>
          <pc:sldMk cId="877190960" sldId="1211"/>
        </pc:sldMkLst>
        <pc:spChg chg="mod">
          <ac:chgData name="Alfred Asterjadhi" userId="39de57b9-85c0-4fd1-aaac-8ca2b6560ad0" providerId="ADAL" clId="{1B528289-06C2-42C8-A24F-58F9BB1555AF}" dt="2023-11-16T16:28:55.785" v="10508" actId="20577"/>
          <ac:spMkLst>
            <pc:docMk/>
            <pc:sldMk cId="877190960" sldId="12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6:30.138" v="12046" actId="207"/>
        <pc:sldMkLst>
          <pc:docMk/>
          <pc:sldMk cId="2927811413" sldId="1212"/>
        </pc:sldMkLst>
        <pc:spChg chg="mod">
          <ac:chgData name="Alfred Asterjadhi" userId="39de57b9-85c0-4fd1-aaac-8ca2b6560ad0" providerId="ADAL" clId="{1B528289-06C2-42C8-A24F-58F9BB1555AF}" dt="2023-11-15T03:45:13.821" v="10110" actId="20577"/>
          <ac:spMkLst>
            <pc:docMk/>
            <pc:sldMk cId="2927811413" sldId="121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6:30.138" v="12046" actId="207"/>
          <ac:spMkLst>
            <pc:docMk/>
            <pc:sldMk cId="2927811413" sldId="1212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29:17.178" v="10236" actId="47"/>
        <pc:sldMkLst>
          <pc:docMk/>
          <pc:sldMk cId="398835603" sldId="1213"/>
        </pc:sldMkLst>
        <pc:spChg chg="mod">
          <ac:chgData name="Alfred Asterjadhi" userId="39de57b9-85c0-4fd1-aaac-8ca2b6560ad0" providerId="ADAL" clId="{1B528289-06C2-42C8-A24F-58F9BB1555AF}" dt="2023-11-15T03:44:33.209" v="10108" actId="20577"/>
          <ac:spMkLst>
            <pc:docMk/>
            <pc:sldMk cId="398835603" sldId="1213"/>
            <ac:spMk id="2" creationId="{D582794C-1BBF-2546-BD64-5BE647DCBA67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7:41.786" v="12067"/>
        <pc:sldMkLst>
          <pc:docMk/>
          <pc:sldMk cId="1885269386" sldId="1214"/>
        </pc:sldMkLst>
        <pc:spChg chg="mod">
          <ac:chgData name="Alfred Asterjadhi" userId="39de57b9-85c0-4fd1-aaac-8ca2b6560ad0" providerId="ADAL" clId="{1B528289-06C2-42C8-A24F-58F9BB1555AF}" dt="2023-11-15T03:46:47.600" v="10169" actId="20577"/>
          <ac:spMkLst>
            <pc:docMk/>
            <pc:sldMk cId="1885269386" sldId="121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7:41.786" v="12067"/>
          <ac:spMkLst>
            <pc:docMk/>
            <pc:sldMk cId="1885269386" sldId="121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8:47.983" v="12105" actId="20577"/>
        <pc:sldMkLst>
          <pc:docMk/>
          <pc:sldMk cId="426610153" sldId="1215"/>
        </pc:sldMkLst>
        <pc:spChg chg="mod">
          <ac:chgData name="Alfred Asterjadhi" userId="39de57b9-85c0-4fd1-aaac-8ca2b6560ad0" providerId="ADAL" clId="{1B528289-06C2-42C8-A24F-58F9BB1555AF}" dt="2023-11-15T05:27:24.247" v="10182" actId="20577"/>
          <ac:spMkLst>
            <pc:docMk/>
            <pc:sldMk cId="426610153" sldId="121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8:47.983" v="12105" actId="20577"/>
          <ac:spMkLst>
            <pc:docMk/>
            <pc:sldMk cId="426610153" sldId="12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0:08.382" v="12136"/>
        <pc:sldMkLst>
          <pc:docMk/>
          <pc:sldMk cId="1165775207" sldId="1216"/>
        </pc:sldMkLst>
        <pc:spChg chg="mod">
          <ac:chgData name="Alfred Asterjadhi" userId="39de57b9-85c0-4fd1-aaac-8ca2b6560ad0" providerId="ADAL" clId="{1B528289-06C2-42C8-A24F-58F9BB1555AF}" dt="2023-11-15T05:30:40.017" v="10275" actId="20577"/>
          <ac:spMkLst>
            <pc:docMk/>
            <pc:sldMk cId="1165775207" sldId="121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0:08.382" v="12136"/>
          <ac:spMkLst>
            <pc:docMk/>
            <pc:sldMk cId="1165775207" sldId="121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2:27.616" v="12176" actId="6549"/>
        <pc:sldMkLst>
          <pc:docMk/>
          <pc:sldMk cId="3404038966" sldId="1217"/>
        </pc:sldMkLst>
        <pc:spChg chg="mod">
          <ac:chgData name="Alfred Asterjadhi" userId="39de57b9-85c0-4fd1-aaac-8ca2b6560ad0" providerId="ADAL" clId="{1B528289-06C2-42C8-A24F-58F9BB1555AF}" dt="2023-11-15T05:31:09.864" v="10282" actId="20577"/>
          <ac:spMkLst>
            <pc:docMk/>
            <pc:sldMk cId="3404038966" sldId="121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2:27.616" v="12176" actId="6549"/>
          <ac:spMkLst>
            <pc:docMk/>
            <pc:sldMk cId="3404038966" sldId="1217"/>
            <ac:spMk id="3" creationId="{93EB16D6-11CB-4092-9D44-C889CC5233EA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16T19:13:50.528" v="12220" actId="20577"/>
        <pc:sldMkLst>
          <pc:docMk/>
          <pc:sldMk cId="3753172185" sldId="1218"/>
        </pc:sldMkLst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2" creationId="{FEE33737-E4C5-548B-53F0-2211CA7D5383}"/>
          </ac:spMkLst>
        </pc:spChg>
        <pc:spChg chg="mod ord">
          <ac:chgData name="Alfred Asterjadhi" userId="39de57b9-85c0-4fd1-aaac-8ca2b6560ad0" providerId="ADAL" clId="{1B528289-06C2-42C8-A24F-58F9BB1555AF}" dt="2023-11-16T19:13:50.528" v="12220" actId="20577"/>
          <ac:spMkLst>
            <pc:docMk/>
            <pc:sldMk cId="3753172185" sldId="1218"/>
            <ac:spMk id="3" creationId="{85EAF11E-B259-439F-1055-7CF497A94013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4" creationId="{136CB48F-F252-B1AD-0FEB-7D6C95059916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5" creationId="{6F2D9678-1A0F-1B4D-BFA4-C261EF43D9C2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6" creationId="{777DC438-72EB-9448-C816-97F6A1097B7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7" creationId="{59F75DE7-FF2D-7DC8-29AA-C02B1C0BE8EF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8" creationId="{64AF9F11-821B-D513-AB4F-5271E308088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9" creationId="{E1B25A45-20E1-4637-61FF-92EF5BEC0FD3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0" creationId="{ABC4B629-B955-21B4-6D3E-05D205FAF06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1" creationId="{8E9D52C3-1AB9-7A1B-40ED-6BF82BE96AF6}"/>
          </ac:spMkLst>
        </pc:spChg>
      </pc:sldChg>
      <pc:sldChg chg="modSp add del mod ord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3132389062" sldId="1219"/>
        </pc:sldMkLst>
        <pc:spChg chg="mod">
          <ac:chgData name="Alfred Asterjadhi" userId="39de57b9-85c0-4fd1-aaac-8ca2b6560ad0" providerId="ADAL" clId="{1B528289-06C2-42C8-A24F-58F9BB1555AF}" dt="2023-11-16T17:18:37.535" v="11946" actId="20577"/>
          <ac:spMkLst>
            <pc:docMk/>
            <pc:sldMk cId="3132389062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6T17:03:23.142" v="11072"/>
          <ac:spMkLst>
            <pc:docMk/>
            <pc:sldMk cId="3132389062" sldId="12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1-17T00:42:24.155" v="14268"/>
        <pc:sldMkLst>
          <pc:docMk/>
          <pc:sldMk cId="4242346691" sldId="1219"/>
        </pc:sldMkLst>
        <pc:spChg chg="mod">
          <ac:chgData name="Alfred Asterjadhi" userId="39de57b9-85c0-4fd1-aaac-8ca2b6560ad0" providerId="ADAL" clId="{1B528289-06C2-42C8-A24F-58F9BB1555AF}" dt="2023-11-17T00:41:37.268" v="14244" actId="20577"/>
          <ac:spMkLst>
            <pc:docMk/>
            <pc:sldMk cId="4242346691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7T00:42:24.155" v="14268"/>
          <ac:spMkLst>
            <pc:docMk/>
            <pc:sldMk cId="4242346691" sldId="1219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2:02.284" v="13410" actId="47"/>
        <pc:sldMkLst>
          <pc:docMk/>
          <pc:sldMk cId="1271931827" sldId="1220"/>
        </pc:sldMkLst>
        <pc:spChg chg="mod">
          <ac:chgData name="Alfred Asterjadhi" userId="39de57b9-85c0-4fd1-aaac-8ca2b6560ad0" providerId="ADAL" clId="{1B528289-06C2-42C8-A24F-58F9BB1555AF}" dt="2023-11-16T01:54:12.084" v="10369"/>
          <ac:spMkLst>
            <pc:docMk/>
            <pc:sldMk cId="1271931827" sldId="1220"/>
            <ac:spMk id="2" creationId="{76165AE3-9407-C925-AF8C-54CF0BC39031}"/>
          </ac:spMkLst>
        </pc:spChg>
        <pc:spChg chg="mod">
          <ac:chgData name="Alfred Asterjadhi" userId="39de57b9-85c0-4fd1-aaac-8ca2b6560ad0" providerId="ADAL" clId="{1B528289-06C2-42C8-A24F-58F9BB1555AF}" dt="2023-11-16T23:10:49.652" v="13374" actId="404"/>
          <ac:spMkLst>
            <pc:docMk/>
            <pc:sldMk cId="1271931827" sldId="1220"/>
            <ac:spMk id="3" creationId="{6E80D5FA-5769-E158-943D-C7BB2E657EF0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4:03.743" v="13616" actId="47"/>
        <pc:sldMkLst>
          <pc:docMk/>
          <pc:sldMk cId="3692235904" sldId="1221"/>
        </pc:sldMkLst>
        <pc:spChg chg="mod">
          <ac:chgData name="Alfred Asterjadhi" userId="39de57b9-85c0-4fd1-aaac-8ca2b6560ad0" providerId="ADAL" clId="{1B528289-06C2-42C8-A24F-58F9BB1555AF}" dt="2023-11-16T23:12:10.781" v="13428" actId="20577"/>
          <ac:spMkLst>
            <pc:docMk/>
            <pc:sldMk cId="3692235904" sldId="1221"/>
            <ac:spMk id="2" creationId="{87C10D0F-C44C-7E61-C002-AD9110FB59C6}"/>
          </ac:spMkLst>
        </pc:spChg>
        <pc:spChg chg="mod">
          <ac:chgData name="Alfred Asterjadhi" userId="39de57b9-85c0-4fd1-aaac-8ca2b6560ad0" providerId="ADAL" clId="{1B528289-06C2-42C8-A24F-58F9BB1555AF}" dt="2023-11-16T01:56:35.771" v="10396"/>
          <ac:spMkLst>
            <pc:docMk/>
            <pc:sldMk cId="3692235904" sldId="1221"/>
            <ac:spMk id="3" creationId="{61B0F4BF-BA2A-F8D4-8691-9B91D32FBA6B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20T23:14:02.367" v="14889"/>
        <pc:sldMkLst>
          <pc:docMk/>
          <pc:sldMk cId="556104135" sldId="1222"/>
        </pc:sldMkLst>
        <pc:spChg chg="mod ord">
          <ac:chgData name="Alfred Asterjadhi" userId="39de57b9-85c0-4fd1-aaac-8ca2b6560ad0" providerId="ADAL" clId="{1B528289-06C2-42C8-A24F-58F9BB1555AF}" dt="2023-11-17T01:03:53.673" v="14352" actId="20577"/>
          <ac:spMkLst>
            <pc:docMk/>
            <pc:sldMk cId="556104135" sldId="1222"/>
            <ac:spMk id="2" creationId="{3CC8A9EE-CB07-90CD-AA14-7481A2A6B190}"/>
          </ac:spMkLst>
        </pc:spChg>
        <pc:spChg chg="mod ord">
          <ac:chgData name="Alfred Asterjadhi" userId="39de57b9-85c0-4fd1-aaac-8ca2b6560ad0" providerId="ADAL" clId="{1B528289-06C2-42C8-A24F-58F9BB1555AF}" dt="2023-11-20T23:10:08.593" v="14820" actId="20577"/>
          <ac:spMkLst>
            <pc:docMk/>
            <pc:sldMk cId="556104135" sldId="1222"/>
            <ac:spMk id="3" creationId="{D0FDBD81-203D-292A-3789-C78680F4ADE9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4" creationId="{67D5D280-1561-860C-CF5B-63C7CD2234C1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5" creationId="{0C2EB475-6048-C3B2-260C-D158B14875ED}"/>
          </ac:spMkLst>
        </pc:spChg>
        <pc:spChg chg="mod ord">
          <ac:chgData name="Alfred Asterjadhi" userId="39de57b9-85c0-4fd1-aaac-8ca2b6560ad0" providerId="ADAL" clId="{1B528289-06C2-42C8-A24F-58F9BB1555AF}" dt="2023-11-20T23:14:02.367" v="14889"/>
          <ac:spMkLst>
            <pc:docMk/>
            <pc:sldMk cId="556104135" sldId="1222"/>
            <ac:spMk id="6" creationId="{0CA8FE90-E7AB-7743-EA77-3DBAC4CBC1B5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7" creationId="{D500BB78-402F-2695-6881-C6DE5323FF0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8" creationId="{6CEA30F3-3313-E390-3F52-535AEB7DF8F2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9" creationId="{531A37C2-E74B-1E27-EE0A-491F5DCED2A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0" creationId="{C6442FEE-9BAA-E4AA-A5E5-52B1DE0F1509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1" creationId="{E8A90113-0AB7-280D-55A9-40171F0B13E2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2" creationId="{4C27512B-A56C-CDF2-6682-FF337A83A3F1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3" creationId="{A8B19338-7B68-C2DD-18E9-99A25493760D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4" creationId="{FF224E6A-5739-B268-77BB-83656961AF94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5" creationId="{57EA7506-DA8C-CBCA-0EC5-98BA8AEA9716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6" creationId="{E0D8538C-CF59-A385-F668-EEA15DC4DE67}"/>
          </ac:spMkLst>
        </pc:spChg>
      </pc:sldChg>
      <pc:sldChg chg="add">
        <pc:chgData name="Alfred Asterjadhi" userId="39de57b9-85c0-4fd1-aaac-8ca2b6560ad0" providerId="ADAL" clId="{1B528289-06C2-42C8-A24F-58F9BB1555AF}" dt="2023-11-16T16:29:03.545" v="10509"/>
        <pc:sldMkLst>
          <pc:docMk/>
          <pc:sldMk cId="3405132131" sldId="1223"/>
        </pc:sldMkLst>
      </pc:sldChg>
      <pc:sldChg chg="addSp delSp modSp add mod">
        <pc:chgData name="Alfred Asterjadhi" userId="39de57b9-85c0-4fd1-aaac-8ca2b6560ad0" providerId="ADAL" clId="{1B528289-06C2-42C8-A24F-58F9BB1555AF}" dt="2023-11-16T19:59:13.696" v="12697"/>
        <pc:sldMkLst>
          <pc:docMk/>
          <pc:sldMk cId="526755289" sldId="1224"/>
        </pc:sldMkLst>
        <pc:spChg chg="mod">
          <ac:chgData name="Alfred Asterjadhi" userId="39de57b9-85c0-4fd1-aaac-8ca2b6560ad0" providerId="ADAL" clId="{1B528289-06C2-42C8-A24F-58F9BB1555AF}" dt="2023-11-16T17:18:32.892" v="11945" actId="20577"/>
          <ac:spMkLst>
            <pc:docMk/>
            <pc:sldMk cId="526755289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59:13.696" v="12697"/>
          <ac:spMkLst>
            <pc:docMk/>
            <pc:sldMk cId="526755289" sldId="1224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17:04:55.627" v="11074"/>
          <ac:graphicFrameMkLst>
            <pc:docMk/>
            <pc:sldMk cId="526755289" sldId="1224"/>
            <ac:graphicFrameMk id="7" creationId="{5F2BF500-2225-FC0D-8380-E34D1C6003A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20.990" v="11141"/>
          <ac:graphicFrameMkLst>
            <pc:docMk/>
            <pc:sldMk cId="526755289" sldId="1224"/>
            <ac:graphicFrameMk id="8" creationId="{57BAE94B-61A6-1F36-2D40-60C23E5A9F1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49.153" v="11155"/>
          <ac:graphicFrameMkLst>
            <pc:docMk/>
            <pc:sldMk cId="526755289" sldId="1224"/>
            <ac:graphicFrameMk id="9" creationId="{EF4ADE94-0957-5D0D-EE10-51DCF15784BD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7:54.345" v="11232"/>
          <ac:graphicFrameMkLst>
            <pc:docMk/>
            <pc:sldMk cId="526755289" sldId="1224"/>
            <ac:graphicFrameMk id="10" creationId="{51EE3C81-ECB5-0B67-FD78-9F435456A243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9:43.185" v="11511"/>
          <ac:graphicFrameMkLst>
            <pc:docMk/>
            <pc:sldMk cId="526755289" sldId="1224"/>
            <ac:graphicFrameMk id="11" creationId="{24015009-6BA9-85E6-63F0-60ED0CDB72D5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0:25.378" v="11544"/>
          <ac:graphicFrameMkLst>
            <pc:docMk/>
            <pc:sldMk cId="526755289" sldId="1224"/>
            <ac:graphicFrameMk id="12" creationId="{F8C2EE1E-33D0-8400-E9FB-E13EA6E8A82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1:09.488" v="11590"/>
          <ac:graphicFrameMkLst>
            <pc:docMk/>
            <pc:sldMk cId="526755289" sldId="1224"/>
            <ac:graphicFrameMk id="13" creationId="{91CCF8DB-C874-2159-72F0-DB9E2DC9FAAC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02.061" v="11644"/>
          <ac:graphicFrameMkLst>
            <pc:docMk/>
            <pc:sldMk cId="526755289" sldId="1224"/>
            <ac:graphicFrameMk id="14" creationId="{77440EAE-4C9C-7E0C-A8AB-E41C46286CDA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47.524" v="11691"/>
          <ac:graphicFrameMkLst>
            <pc:docMk/>
            <pc:sldMk cId="526755289" sldId="1224"/>
            <ac:graphicFrameMk id="15" creationId="{9EBEF8D1-0696-320A-8A2A-9F632E23208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4:23.621" v="11761"/>
          <ac:graphicFrameMkLst>
            <pc:docMk/>
            <pc:sldMk cId="526755289" sldId="1224"/>
            <ac:graphicFrameMk id="16" creationId="{63B68E2B-AE15-3709-0CCA-785EE5CDA8E6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5:41.320" v="11819"/>
          <ac:graphicFrameMkLst>
            <pc:docMk/>
            <pc:sldMk cId="526755289" sldId="1224"/>
            <ac:graphicFrameMk id="17" creationId="{B9AD973E-A401-ABC2-D6AE-8736F95D7854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17:02:28.077" v="11063"/>
        <pc:sldMkLst>
          <pc:docMk/>
          <pc:sldMk cId="703813874" sldId="1224"/>
        </pc:sldMkLst>
      </pc:sldChg>
      <pc:sldChg chg="modSp add del mod">
        <pc:chgData name="Alfred Asterjadhi" userId="39de57b9-85c0-4fd1-aaac-8ca2b6560ad0" providerId="ADAL" clId="{1B528289-06C2-42C8-A24F-58F9BB1555AF}" dt="2023-11-16T17:01:57.362" v="11055" actId="2696"/>
        <pc:sldMkLst>
          <pc:docMk/>
          <pc:sldMk cId="1187523461" sldId="1224"/>
        </pc:sldMkLst>
        <pc:spChg chg="mod">
          <ac:chgData name="Alfred Asterjadhi" userId="39de57b9-85c0-4fd1-aaac-8ca2b6560ad0" providerId="ADAL" clId="{1B528289-06C2-42C8-A24F-58F9BB1555AF}" dt="2023-11-16T16:31:15.239" v="10536" actId="207"/>
          <ac:spMkLst>
            <pc:docMk/>
            <pc:sldMk cId="1187523461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6:31:09.129" v="10535" actId="6549"/>
          <ac:spMkLst>
            <pc:docMk/>
            <pc:sldMk cId="1187523461" sldId="12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16:30:11.016" v="10515"/>
        <pc:sldMkLst>
          <pc:docMk/>
          <pc:sldMk cId="1266615025" sldId="1224"/>
        </pc:sldMkLst>
      </pc:sldChg>
      <pc:sldChg chg="add del">
        <pc:chgData name="Alfred Asterjadhi" userId="39de57b9-85c0-4fd1-aaac-8ca2b6560ad0" providerId="ADAL" clId="{1B528289-06C2-42C8-A24F-58F9BB1555AF}" dt="2023-11-16T16:30:14.484" v="10517"/>
        <pc:sldMkLst>
          <pc:docMk/>
          <pc:sldMk cId="3245628832" sldId="1224"/>
        </pc:sldMkLst>
      </pc:sldChg>
      <pc:sldChg chg="modSp add mod">
        <pc:chgData name="Alfred Asterjadhi" userId="39de57b9-85c0-4fd1-aaac-8ca2b6560ad0" providerId="ADAL" clId="{1B528289-06C2-42C8-A24F-58F9BB1555AF}" dt="2023-11-22T17:09:26.203" v="14893" actId="20577"/>
        <pc:sldMkLst>
          <pc:docMk/>
          <pc:sldMk cId="685686544" sldId="1225"/>
        </pc:sldMkLst>
        <pc:spChg chg="mod">
          <ac:chgData name="Alfred Asterjadhi" userId="39de57b9-85c0-4fd1-aaac-8ca2b6560ad0" providerId="ADAL" clId="{1B528289-06C2-42C8-A24F-58F9BB1555AF}" dt="2023-11-16T17:02:10.643" v="11057" actId="20577"/>
          <ac:spMkLst>
            <pc:docMk/>
            <pc:sldMk cId="685686544" sldId="122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26.203" v="14893" actId="20577"/>
          <ac:spMkLst>
            <pc:docMk/>
            <pc:sldMk cId="685686544" sldId="1225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09:55.068" v="14896" actId="20577"/>
        <pc:sldMkLst>
          <pc:docMk/>
          <pc:sldMk cId="1170809941" sldId="1226"/>
        </pc:sldMkLst>
        <pc:spChg chg="mod">
          <ac:chgData name="Alfred Asterjadhi" userId="39de57b9-85c0-4fd1-aaac-8ca2b6560ad0" providerId="ADAL" clId="{1B528289-06C2-42C8-A24F-58F9BB1555AF}" dt="2023-11-16T17:02:13.617" v="11058" actId="20577"/>
          <ac:spMkLst>
            <pc:docMk/>
            <pc:sldMk cId="1170809941" sldId="122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55.068" v="14896" actId="20577"/>
          <ac:spMkLst>
            <pc:docMk/>
            <pc:sldMk cId="1170809941" sldId="122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10:13.108" v="14897" actId="20577"/>
        <pc:sldMkLst>
          <pc:docMk/>
          <pc:sldMk cId="921059619" sldId="1227"/>
        </pc:sldMkLst>
        <pc:spChg chg="mod">
          <ac:chgData name="Alfred Asterjadhi" userId="39de57b9-85c0-4fd1-aaac-8ca2b6560ad0" providerId="ADAL" clId="{1B528289-06C2-42C8-A24F-58F9BB1555AF}" dt="2023-11-16T17:57:31.997" v="11978" actId="20577"/>
          <ac:spMkLst>
            <pc:docMk/>
            <pc:sldMk cId="921059619" sldId="122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10:13.108" v="14897" actId="20577"/>
          <ac:spMkLst>
            <pc:docMk/>
            <pc:sldMk cId="921059619" sldId="1227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0T23:08:22.248" v="14781" actId="20577"/>
        <pc:sldMkLst>
          <pc:docMk/>
          <pc:sldMk cId="3056658800" sldId="1228"/>
        </pc:sldMkLst>
        <pc:spChg chg="mod">
          <ac:chgData name="Alfred Asterjadhi" userId="39de57b9-85c0-4fd1-aaac-8ca2b6560ad0" providerId="ADAL" clId="{1B528289-06C2-42C8-A24F-58F9BB1555AF}" dt="2023-11-16T17:57:36.174" v="11980" actId="6549"/>
          <ac:spMkLst>
            <pc:docMk/>
            <pc:sldMk cId="3056658800" sldId="1228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3:08:22.248" v="14781" actId="20577"/>
          <ac:spMkLst>
            <pc:docMk/>
            <pc:sldMk cId="3056658800" sldId="1228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17:18:28.687" v="11944" actId="47"/>
        <pc:sldMkLst>
          <pc:docMk/>
          <pc:sldMk cId="392972894" sldId="1229"/>
        </pc:sldMkLst>
        <pc:spChg chg="mod">
          <ac:chgData name="Alfred Asterjadhi" userId="39de57b9-85c0-4fd1-aaac-8ca2b6560ad0" providerId="ADAL" clId="{1B528289-06C2-42C8-A24F-58F9BB1555AF}" dt="2023-11-16T17:02:34.292" v="11066" actId="20577"/>
          <ac:spMkLst>
            <pc:docMk/>
            <pc:sldMk cId="392972894" sldId="122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16T17:02:38.100" v="11067" actId="20577"/>
          <ac:spMkLst>
            <pc:docMk/>
            <pc:sldMk cId="392972894" sldId="1229"/>
            <ac:spMk id="3" creationId="{210A83EB-7F19-8316-9A86-6A36C2FD15D7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7T00:41:04.235" v="14229"/>
        <pc:sldMkLst>
          <pc:docMk/>
          <pc:sldMk cId="1704936033" sldId="1229"/>
        </pc:sldMkLst>
        <pc:spChg chg="mod">
          <ac:chgData name="Alfred Asterjadhi" userId="39de57b9-85c0-4fd1-aaac-8ca2b6560ad0" providerId="ADAL" clId="{1B528289-06C2-42C8-A24F-58F9BB1555AF}" dt="2023-11-16T23:02:03.024" v="13066" actId="20577"/>
          <ac:spMkLst>
            <pc:docMk/>
            <pc:sldMk cId="1704936033" sldId="122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41:04.235" v="14229"/>
          <ac:spMkLst>
            <pc:docMk/>
            <pc:sldMk cId="1704936033" sldId="122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23:02:59.409" v="13070"/>
          <ac:graphicFrameMkLst>
            <pc:docMk/>
            <pc:sldMk cId="1704936033" sldId="1229"/>
            <ac:graphicFrameMk id="7" creationId="{80723B23-1EE2-D09B-CEDA-F3AAC024B402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02.512" v="13207"/>
          <ac:graphicFrameMkLst>
            <pc:docMk/>
            <pc:sldMk cId="1704936033" sldId="1229"/>
            <ac:graphicFrameMk id="8" creationId="{43AF15E9-0CCF-EDA6-A46B-C0188C3644C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50.606" v="13251"/>
          <ac:graphicFrameMkLst>
            <pc:docMk/>
            <pc:sldMk cId="1704936033" sldId="1229"/>
            <ac:graphicFrameMk id="9" creationId="{617C4AAB-AB24-BBFF-77CB-818B17593CAE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2095942146" sldId="1229"/>
        </pc:sldMkLst>
      </pc:sldChg>
      <pc:sldChg chg="add del">
        <pc:chgData name="Alfred Asterjadhi" userId="39de57b9-85c0-4fd1-aaac-8ca2b6560ad0" providerId="ADAL" clId="{1B528289-06C2-42C8-A24F-58F9BB1555AF}" dt="2023-11-16T22:47:11.470" v="12711" actId="47"/>
        <pc:sldMkLst>
          <pc:docMk/>
          <pc:sldMk cId="1075577767" sldId="1230"/>
        </pc:sldMkLst>
      </pc:sldChg>
      <pc:sldChg chg="modSp add del mod">
        <pc:chgData name="Alfred Asterjadhi" userId="39de57b9-85c0-4fd1-aaac-8ca2b6560ad0" providerId="ADAL" clId="{1B528289-06C2-42C8-A24F-58F9BB1555AF}" dt="2023-11-16T22:49:23.846" v="12719" actId="47"/>
        <pc:sldMkLst>
          <pc:docMk/>
          <pc:sldMk cId="2979492994" sldId="1230"/>
        </pc:sldMkLst>
        <pc:spChg chg="mod">
          <ac:chgData name="Alfred Asterjadhi" userId="39de57b9-85c0-4fd1-aaac-8ca2b6560ad0" providerId="ADAL" clId="{1B528289-06C2-42C8-A24F-58F9BB1555AF}" dt="2023-11-16T22:47:54.488" v="12717"/>
          <ac:spMkLst>
            <pc:docMk/>
            <pc:sldMk cId="2979492994" sldId="1230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23:01:58.750" v="13065" actId="47"/>
        <pc:sldMkLst>
          <pc:docMk/>
          <pc:sldMk cId="4281140521" sldId="1231"/>
        </pc:sldMkLst>
      </pc:sldChg>
      <pc:sldChg chg="new del">
        <pc:chgData name="Alfred Asterjadhi" userId="39de57b9-85c0-4fd1-aaac-8ca2b6560ad0" providerId="ADAL" clId="{1B528289-06C2-42C8-A24F-58F9BB1555AF}" dt="2023-11-16T22:49:29.440" v="12721" actId="47"/>
        <pc:sldMkLst>
          <pc:docMk/>
          <pc:sldMk cId="753752736" sldId="1232"/>
        </pc:sldMkLst>
      </pc:sldChg>
      <pc:sldChg chg="modSp add mod">
        <pc:chgData name="Alfred Asterjadhi" userId="39de57b9-85c0-4fd1-aaac-8ca2b6560ad0" providerId="ADAL" clId="{1B528289-06C2-42C8-A24F-58F9BB1555AF}" dt="2023-11-17T00:31:29.052" v="13942" actId="20577"/>
        <pc:sldMkLst>
          <pc:docMk/>
          <pc:sldMk cId="4016347012" sldId="1232"/>
        </pc:sldMkLst>
        <pc:spChg chg="mod">
          <ac:chgData name="Alfred Asterjadhi" userId="39de57b9-85c0-4fd1-aaac-8ca2b6560ad0" providerId="ADAL" clId="{1B528289-06C2-42C8-A24F-58F9BB1555AF}" dt="2023-11-16T22:51:47.317" v="12729" actId="20577"/>
          <ac:spMkLst>
            <pc:docMk/>
            <pc:sldMk cId="4016347012" sldId="123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1:29.052" v="13942" actId="20577"/>
          <ac:spMkLst>
            <pc:docMk/>
            <pc:sldMk cId="4016347012" sldId="123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22:54:29.518" v="12835" actId="47"/>
        <pc:sldMkLst>
          <pc:docMk/>
          <pc:sldMk cId="3120256461" sldId="1233"/>
        </pc:sldMkLst>
        <pc:spChg chg="mod">
          <ac:chgData name="Alfred Asterjadhi" userId="39de57b9-85c0-4fd1-aaac-8ca2b6560ad0" providerId="ADAL" clId="{1B528289-06C2-42C8-A24F-58F9BB1555AF}" dt="2023-11-16T22:53:20.569" v="12785" actId="20577"/>
          <ac:spMkLst>
            <pc:docMk/>
            <pc:sldMk cId="3120256461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22:54:27.418" v="12834" actId="20577"/>
          <ac:spMkLst>
            <pc:docMk/>
            <pc:sldMk cId="3120256461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3:06.213" v="14058"/>
        <pc:sldMkLst>
          <pc:docMk/>
          <pc:sldMk cId="3266979212" sldId="1233"/>
        </pc:sldMkLst>
        <pc:spChg chg="mod">
          <ac:chgData name="Alfred Asterjadhi" userId="39de57b9-85c0-4fd1-aaac-8ca2b6560ad0" providerId="ADAL" clId="{1B528289-06C2-42C8-A24F-58F9BB1555AF}" dt="2023-11-16T22:54:44.511" v="12838" actId="20577"/>
          <ac:spMkLst>
            <pc:docMk/>
            <pc:sldMk cId="3266979212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3:06.213" v="14058"/>
          <ac:spMkLst>
            <pc:docMk/>
            <pc:sldMk cId="3266979212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5:27.717" v="14109"/>
        <pc:sldMkLst>
          <pc:docMk/>
          <pc:sldMk cId="194210608" sldId="1234"/>
        </pc:sldMkLst>
        <pc:spChg chg="mod">
          <ac:chgData name="Alfred Asterjadhi" userId="39de57b9-85c0-4fd1-aaac-8ca2b6560ad0" providerId="ADAL" clId="{1B528289-06C2-42C8-A24F-58F9BB1555AF}" dt="2023-11-16T23:01:32.690" v="13064" actId="207"/>
          <ac:spMkLst>
            <pc:docMk/>
            <pc:sldMk cId="194210608" sldId="123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5:27.717" v="14109"/>
          <ac:spMkLst>
            <pc:docMk/>
            <pc:sldMk cId="194210608" sldId="12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0.088" v="14888"/>
        <pc:sldMkLst>
          <pc:docMk/>
          <pc:sldMk cId="904626280" sldId="1235"/>
        </pc:sldMkLst>
        <pc:spChg chg="mod">
          <ac:chgData name="Alfred Asterjadhi" userId="39de57b9-85c0-4fd1-aaac-8ca2b6560ad0" providerId="ADAL" clId="{1B528289-06C2-42C8-A24F-58F9BB1555AF}" dt="2023-11-17T00:45:59.649" v="14322"/>
          <ac:spMkLst>
            <pc:docMk/>
            <pc:sldMk cId="904626280" sldId="1235"/>
            <ac:spMk id="3" creationId="{8847D2E2-48D7-7E17-B821-7E7DF059DADE}"/>
          </ac:spMkLst>
        </pc:spChg>
        <pc:spChg chg="mod">
          <ac:chgData name="Alfred Asterjadhi" userId="39de57b9-85c0-4fd1-aaac-8ca2b6560ad0" providerId="ADAL" clId="{1B528289-06C2-42C8-A24F-58F9BB1555AF}" dt="2023-11-20T23:14:00.088" v="14888"/>
          <ac:spMkLst>
            <pc:docMk/>
            <pc:sldMk cId="904626280" sldId="1235"/>
            <ac:spMk id="6" creationId="{E3F125D6-DE83-9A3B-EE95-8FD00988AF0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6.885" v="14891"/>
        <pc:sldMkLst>
          <pc:docMk/>
          <pc:sldMk cId="654792065" sldId="1236"/>
        </pc:sldMkLst>
        <pc:spChg chg="mod">
          <ac:chgData name="Alfred Asterjadhi" userId="39de57b9-85c0-4fd1-aaac-8ca2b6560ad0" providerId="ADAL" clId="{1B528289-06C2-42C8-A24F-58F9BB1555AF}" dt="2023-11-20T23:13:45.480" v="14887" actId="20577"/>
          <ac:spMkLst>
            <pc:docMk/>
            <pc:sldMk cId="654792065" sldId="1236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1-20T23:14:06.885" v="14891"/>
          <ac:spMkLst>
            <pc:docMk/>
            <pc:sldMk cId="654792065" sldId="1236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4.691" v="14890"/>
        <pc:sldMkLst>
          <pc:docMk/>
          <pc:sldMk cId="2125123858" sldId="1237"/>
        </pc:sldMkLst>
        <pc:spChg chg="mod">
          <ac:chgData name="Alfred Asterjadhi" userId="39de57b9-85c0-4fd1-aaac-8ca2b6560ad0" providerId="ADAL" clId="{1B528289-06C2-42C8-A24F-58F9BB1555AF}" dt="2023-11-17T01:08:03.095" v="14425" actId="20577"/>
          <ac:spMkLst>
            <pc:docMk/>
            <pc:sldMk cId="2125123858" sldId="1237"/>
            <ac:spMk id="2" creationId="{3CC8A9EE-CB07-90CD-AA14-7481A2A6B190}"/>
          </ac:spMkLst>
        </pc:spChg>
        <pc:spChg chg="mod">
          <ac:chgData name="Alfred Asterjadhi" userId="39de57b9-85c0-4fd1-aaac-8ca2b6560ad0" providerId="ADAL" clId="{1B528289-06C2-42C8-A24F-58F9BB1555AF}" dt="2023-11-20T23:12:33.480" v="14859" actId="20577"/>
          <ac:spMkLst>
            <pc:docMk/>
            <pc:sldMk cId="2125123858" sldId="1237"/>
            <ac:spMk id="3" creationId="{D0FDBD81-203D-292A-3789-C78680F4ADE9}"/>
          </ac:spMkLst>
        </pc:spChg>
        <pc:spChg chg="mod">
          <ac:chgData name="Alfred Asterjadhi" userId="39de57b9-85c0-4fd1-aaac-8ca2b6560ad0" providerId="ADAL" clId="{1B528289-06C2-42C8-A24F-58F9BB1555AF}" dt="2023-11-20T23:14:04.691" v="14890"/>
          <ac:spMkLst>
            <pc:docMk/>
            <pc:sldMk cId="2125123858" sldId="1237"/>
            <ac:spMk id="6" creationId="{0CA8FE90-E7AB-7743-EA77-3DBAC4CBC1B5}"/>
          </ac:spMkLst>
        </pc:spChg>
      </pc:sldChg>
      <pc:sldChg chg="new del">
        <pc:chgData name="Alfred Asterjadhi" userId="39de57b9-85c0-4fd1-aaac-8ca2b6560ad0" providerId="ADAL" clId="{1B528289-06C2-42C8-A24F-58F9BB1555AF}" dt="2024-01-04T00:22:16.550" v="17540" actId="2696"/>
        <pc:sldMkLst>
          <pc:docMk/>
          <pc:sldMk cId="823996328" sldId="1238"/>
        </pc:sldMkLst>
      </pc:sldChg>
      <pc:sldChg chg="modSp add mod">
        <pc:chgData name="Alfred Asterjadhi" userId="39de57b9-85c0-4fd1-aaac-8ca2b6560ad0" providerId="ADAL" clId="{1B528289-06C2-42C8-A24F-58F9BB1555AF}" dt="2023-12-11T21:39:28.819" v="14931" actId="20577"/>
        <pc:sldMkLst>
          <pc:docMk/>
          <pc:sldMk cId="445454828" sldId="1239"/>
        </pc:sldMkLst>
        <pc:spChg chg="mod">
          <ac:chgData name="Alfred Asterjadhi" userId="39de57b9-85c0-4fd1-aaac-8ca2b6560ad0" providerId="ADAL" clId="{1B528289-06C2-42C8-A24F-58F9BB1555AF}" dt="2023-12-11T21:39:28.819" v="14931" actId="20577"/>
          <ac:spMkLst>
            <pc:docMk/>
            <pc:sldMk cId="445454828" sldId="1239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2-11T21:39:08.055" v="14922" actId="404"/>
          <ac:spMkLst>
            <pc:docMk/>
            <pc:sldMk cId="445454828" sldId="1239"/>
            <ac:spMk id="7" creationId="{3126AA10-DC1C-4E34-80DA-B427588F2BD9}"/>
          </ac:spMkLst>
        </pc:spChg>
      </pc:sldChg>
      <pc:sldChg chg="modSp add mod ord">
        <pc:chgData name="Alfred Asterjadhi" userId="39de57b9-85c0-4fd1-aaac-8ca2b6560ad0" providerId="ADAL" clId="{1B528289-06C2-42C8-A24F-58F9BB1555AF}" dt="2023-12-20T16:18:00.654" v="17432"/>
        <pc:sldMkLst>
          <pc:docMk/>
          <pc:sldMk cId="2711294827" sldId="1240"/>
        </pc:sldMkLst>
        <pc:spChg chg="mod">
          <ac:chgData name="Alfred Asterjadhi" userId="39de57b9-85c0-4fd1-aaac-8ca2b6560ad0" providerId="ADAL" clId="{1B528289-06C2-42C8-A24F-58F9BB1555AF}" dt="2023-12-20T16:03:11.711" v="17283" actId="6549"/>
          <ac:spMkLst>
            <pc:docMk/>
            <pc:sldMk cId="2711294827" sldId="1240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1T21:39:36.174" v="14939" actId="20577"/>
          <ac:spMkLst>
            <pc:docMk/>
            <pc:sldMk cId="2711294827" sldId="1240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18:00.654" v="17432"/>
          <ac:spMkLst>
            <pc:docMk/>
            <pc:sldMk cId="2711294827" sldId="124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22:00:21.106" v="17539" actId="20577"/>
        <pc:sldMkLst>
          <pc:docMk/>
          <pc:sldMk cId="713071709" sldId="1241"/>
        </pc:sldMkLst>
        <pc:spChg chg="mod">
          <ac:chgData name="Alfred Asterjadhi" userId="39de57b9-85c0-4fd1-aaac-8ca2b6560ad0" providerId="ADAL" clId="{1B528289-06C2-42C8-A24F-58F9BB1555AF}" dt="2023-12-11T21:43:02.750" v="15220" actId="6549"/>
          <ac:spMkLst>
            <pc:docMk/>
            <pc:sldMk cId="713071709" sldId="1241"/>
            <ac:spMk id="2" creationId="{35CDB687-0632-4006-A686-C12015B002F3}"/>
          </ac:spMkLst>
        </pc:spChg>
        <pc:spChg chg="mod">
          <ac:chgData name="Alfred Asterjadhi" userId="39de57b9-85c0-4fd1-aaac-8ca2b6560ad0" providerId="ADAL" clId="{1B528289-06C2-42C8-A24F-58F9BB1555AF}" dt="2023-12-20T22:00:21.106" v="17539" actId="20577"/>
          <ac:spMkLst>
            <pc:docMk/>
            <pc:sldMk cId="713071709" sldId="1241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2-11T21:43:12.434" v="15230" actId="20577"/>
          <ac:spMkLst>
            <pc:docMk/>
            <pc:sldMk cId="713071709" sldId="1241"/>
            <ac:spMk id="6" creationId="{901BC188-0DC3-468B-88B2-63081D398E1A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2-20T16:07:26.769" v="17344"/>
        <pc:sldMkLst>
          <pc:docMk/>
          <pc:sldMk cId="3279703723" sldId="1242"/>
        </pc:sldMkLst>
        <pc:spChg chg="mod">
          <ac:chgData name="Alfred Asterjadhi" userId="39de57b9-85c0-4fd1-aaac-8ca2b6560ad0" providerId="ADAL" clId="{1B528289-06C2-42C8-A24F-58F9BB1555AF}" dt="2023-12-20T00:40:24.868" v="17217" actId="20577"/>
          <ac:spMkLst>
            <pc:docMk/>
            <pc:sldMk cId="3279703723" sldId="1242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45.896" v="16335"/>
          <ac:spMkLst>
            <pc:docMk/>
            <pc:sldMk cId="3279703723" sldId="1242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07:26.769" v="17344"/>
          <ac:spMkLst>
            <pc:docMk/>
            <pc:sldMk cId="3279703723" sldId="124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1B528289-06C2-42C8-A24F-58F9BB1555AF}" dt="2023-12-20T00:33:19.514" v="17009"/>
          <ac:graphicFrameMkLst>
            <pc:docMk/>
            <pc:sldMk cId="3279703723" sldId="1242"/>
            <ac:graphicFrameMk id="3" creationId="{8A1E2EF0-8C9D-0599-31C2-731A987D9EA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29:25.057" v="15328"/>
          <ac:graphicFrameMkLst>
            <pc:docMk/>
            <pc:sldMk cId="3279703723" sldId="1242"/>
            <ac:graphicFrameMk id="3" creationId="{B95491FE-EE5A-710A-ABD7-02EDCFB3CC7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31:17.147" v="15370"/>
          <ac:graphicFrameMkLst>
            <pc:docMk/>
            <pc:sldMk cId="3279703723" sldId="1242"/>
            <ac:graphicFrameMk id="7" creationId="{808DB4E1-3A28-DCFE-7468-97C9E2C4E25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1:15.286" v="15763"/>
          <ac:graphicFrameMkLst>
            <pc:docMk/>
            <pc:sldMk cId="3279703723" sldId="1242"/>
            <ac:graphicFrameMk id="8" creationId="{B37C32F1-DF58-2A09-2670-F617F97FD030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4:06.644" v="15815"/>
          <ac:graphicFrameMkLst>
            <pc:docMk/>
            <pc:sldMk cId="3279703723" sldId="1242"/>
            <ac:graphicFrameMk id="9" creationId="{2C7A6B54-EC58-CB0A-24ED-C5722A28302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47:00.406" v="16014"/>
          <ac:graphicFrameMkLst>
            <pc:docMk/>
            <pc:sldMk cId="3279703723" sldId="1242"/>
            <ac:graphicFrameMk id="11" creationId="{373AEE7A-5E52-6093-7AA6-C7437153696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8:28:56.133" v="16161"/>
          <ac:graphicFrameMkLst>
            <pc:docMk/>
            <pc:sldMk cId="3279703723" sldId="1242"/>
            <ac:graphicFrameMk id="12" creationId="{74997098-E885-F1B3-C25B-C37411FDD342}"/>
          </ac:graphicFrameMkLst>
        </pc:graphicFrameChg>
      </pc:sldChg>
      <pc:sldChg chg="modSp add del mod">
        <pc:chgData name="Alfred Asterjadhi" userId="39de57b9-85c0-4fd1-aaac-8ca2b6560ad0" providerId="ADAL" clId="{1B528289-06C2-42C8-A24F-58F9BB1555AF}" dt="2023-12-20T16:01:48.999" v="17233" actId="2696"/>
        <pc:sldMkLst>
          <pc:docMk/>
          <pc:sldMk cId="272423959" sldId="1243"/>
        </pc:sldMkLst>
        <pc:spChg chg="mod">
          <ac:chgData name="Alfred Asterjadhi" userId="39de57b9-85c0-4fd1-aaac-8ca2b6560ad0" providerId="ADAL" clId="{1B528289-06C2-42C8-A24F-58F9BB1555AF}" dt="2023-12-19T19:31:46.401" v="16694" actId="20577"/>
          <ac:spMkLst>
            <pc:docMk/>
            <pc:sldMk cId="272423959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53.287" v="16336"/>
          <ac:spMkLst>
            <pc:docMk/>
            <pc:sldMk cId="272423959" sldId="1243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4:55:53.134" v="17224" actId="21"/>
          <ac:spMkLst>
            <pc:docMk/>
            <pc:sldMk cId="272423959" sldId="12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16:12:21.541" v="17384"/>
        <pc:sldMkLst>
          <pc:docMk/>
          <pc:sldMk cId="2850107543" sldId="1243"/>
        </pc:sldMkLst>
        <pc:spChg chg="mod">
          <ac:chgData name="Alfred Asterjadhi" userId="39de57b9-85c0-4fd1-aaac-8ca2b6560ad0" providerId="ADAL" clId="{1B528289-06C2-42C8-A24F-58F9BB1555AF}" dt="2023-12-20T16:02:57.042" v="17279" actId="20577"/>
          <ac:spMkLst>
            <pc:docMk/>
            <pc:sldMk cId="2850107543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20T16:12:21.541" v="17384"/>
          <ac:spMkLst>
            <pc:docMk/>
            <pc:sldMk cId="2850107543" sldId="124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1B528289-06C2-42C8-A24F-58F9BB1555AF}" dt="2023-12-20T16:59:32.302" v="1750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528289-06C2-42C8-A24F-58F9BB1555AF}" dt="2023-12-20T16:59:32.302" v="1750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C82B7A8-7AAE-438E-B90E-B789749714EF}"/>
    <pc:docChg chg="undo custSel addSld delSld modSld modMainMaster">
      <pc:chgData name="Alfred Asterjadhi" userId="39de57b9-85c0-4fd1-aaac-8ca2b6560ad0" providerId="ADAL" clId="{8C82B7A8-7AAE-438E-B90E-B789749714EF}" dt="2024-01-18T19:29:15.793" v="501" actId="6549"/>
      <pc:docMkLst>
        <pc:docMk/>
      </pc:docMkLst>
      <pc:sldChg chg="modSp mod">
        <pc:chgData name="Alfred Asterjadhi" userId="39de57b9-85c0-4fd1-aaac-8ca2b6560ad0" providerId="ADAL" clId="{8C82B7A8-7AAE-438E-B90E-B789749714EF}" dt="2024-01-18T14:34:30.378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8C82B7A8-7AAE-438E-B90E-B789749714EF}" dt="2024-01-18T14:34:09.900" v="4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19.765" v="5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30.378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18.468" v="86"/>
        <pc:sldMkLst>
          <pc:docMk/>
          <pc:sldMk cId="0" sldId="257"/>
        </pc:sldMkLst>
        <pc:spChg chg="mod">
          <ac:chgData name="Alfred Asterjadhi" userId="39de57b9-85c0-4fd1-aaac-8ca2b6560ad0" providerId="ADAL" clId="{8C82B7A8-7AAE-438E-B90E-B789749714EF}" dt="2024-01-18T14:37:18.468" v="86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8C82B7A8-7AAE-438E-B90E-B789749714EF}" dt="2024-01-18T14:34:54.576" v="61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6:45.438" v="76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20.694" v="87"/>
        <pc:sldMkLst>
          <pc:docMk/>
          <pc:sldMk cId="371916501" sldId="552"/>
        </pc:sldMkLst>
        <pc:spChg chg="mod">
          <ac:chgData name="Alfred Asterjadhi" userId="39de57b9-85c0-4fd1-aaac-8ca2b6560ad0" providerId="ADAL" clId="{8C82B7A8-7AAE-438E-B90E-B789749714EF}" dt="2024-01-18T14:37:20.694" v="87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8C82B7A8-7AAE-438E-B90E-B789749714EF}" dt="2024-01-18T14:37:12.532" v="85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4252184" sldId="9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6809116" sldId="986"/>
        </pc:sldMkLst>
      </pc:sldChg>
      <pc:sldChg chg="modSp del mod">
        <pc:chgData name="Alfred Asterjadhi" userId="39de57b9-85c0-4fd1-aaac-8ca2b6560ad0" providerId="ADAL" clId="{8C82B7A8-7AAE-438E-B90E-B789749714EF}" dt="2024-01-18T14:37:26.491" v="89" actId="47"/>
        <pc:sldMkLst>
          <pc:docMk/>
          <pc:sldMk cId="3784061158" sldId="1026"/>
        </pc:sldMkLst>
        <pc:spChg chg="mod">
          <ac:chgData name="Alfred Asterjadhi" userId="39de57b9-85c0-4fd1-aaac-8ca2b6560ad0" providerId="ADAL" clId="{8C82B7A8-7AAE-438E-B90E-B789749714EF}" dt="2024-01-18T14:37:22.850" v="88"/>
          <ac:spMkLst>
            <pc:docMk/>
            <pc:sldMk cId="3784061158" sldId="1026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58581830" sldId="1038"/>
        </pc:sldMkLst>
      </pc:sldChg>
      <pc:sldChg chg="modSp mod">
        <pc:chgData name="Alfred Asterjadhi" userId="39de57b9-85c0-4fd1-aaac-8ca2b6560ad0" providerId="ADAL" clId="{8C82B7A8-7AAE-438E-B90E-B789749714EF}" dt="2024-01-18T14:43:09.214" v="484" actId="20577"/>
        <pc:sldMkLst>
          <pc:docMk/>
          <pc:sldMk cId="2502214606" sldId="1039"/>
        </pc:sldMkLst>
        <pc:spChg chg="mod">
          <ac:chgData name="Alfred Asterjadhi" userId="39de57b9-85c0-4fd1-aaac-8ca2b6560ad0" providerId="ADAL" clId="{8C82B7A8-7AAE-438E-B90E-B789749714EF}" dt="2024-01-18T14:37:59.554" v="95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14:43:09.214" v="484" actId="20577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8C82B7A8-7AAE-438E-B90E-B789749714EF}" dt="2024-01-18T14:37:50.761" v="91"/>
          <ac:spMkLst>
            <pc:docMk/>
            <pc:sldMk cId="2502214606" sldId="1039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04465914" sldId="1040"/>
        </pc:sldMkLst>
      </pc:sldChg>
      <pc:sldChg chg="modSp add mod">
        <pc:chgData name="Alfred Asterjadhi" userId="39de57b9-85c0-4fd1-aaac-8ca2b6560ad0" providerId="ADAL" clId="{8C82B7A8-7AAE-438E-B90E-B789749714EF}" dt="2024-01-18T19:29:15.793" v="501" actId="6549"/>
        <pc:sldMkLst>
          <pc:docMk/>
          <pc:sldMk cId="3636229795" sldId="1040"/>
        </pc:sldMkLst>
        <pc:spChg chg="mod">
          <ac:chgData name="Alfred Asterjadhi" userId="39de57b9-85c0-4fd1-aaac-8ca2b6560ad0" providerId="ADAL" clId="{8C82B7A8-7AAE-438E-B90E-B789749714EF}" dt="2024-01-18T19:28:29.293" v="487" actId="20577"/>
          <ac:spMkLst>
            <pc:docMk/>
            <pc:sldMk cId="3636229795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19:29:15.793" v="501" actId="6549"/>
          <ac:spMkLst>
            <pc:docMk/>
            <pc:sldMk cId="3636229795" sldId="104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77099350" sldId="10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3603132" sldId="10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51211101" sldId="10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6675792" sldId="10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24726647" sldId="10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67796688" sldId="10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38874234" sldId="10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42667032" sldId="10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58919367" sldId="10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54326323" sldId="10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83635040" sldId="10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22561888" sldId="10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4451391" sldId="10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09931417" sldId="10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75960358" sldId="10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96212067" sldId="10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6400584" sldId="10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33812413" sldId="10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97791418" sldId="10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4044760" sldId="10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68007" sldId="10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17020920" sldId="10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88141846" sldId="10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31264902" sldId="107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47429456" sldId="10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1814720" sldId="10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624319" sldId="10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72554864" sldId="10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932674" sldId="10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73944025" sldId="10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3661469" sldId="10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4827622" sldId="107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9774582" sldId="10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70895884" sldId="10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7687262" sldId="10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19708370" sldId="10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42452827" sldId="10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68269118" sldId="10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45740900" sldId="10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11301959" sldId="10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0389588" sldId="10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200360" sldId="10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46590398" sldId="10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0905946" sldId="10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6231717" sldId="10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3678126" sldId="10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5498457" sldId="10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0260571" sldId="109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8682330" sldId="109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5377761" sldId="10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56120295" sldId="10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20185271" sldId="10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892918" sldId="11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87297951" sldId="11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01845644" sldId="11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3052563" sldId="11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79166070" sldId="11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04049650" sldId="11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3705033" sldId="11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04781967" sldId="110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5864725" sldId="11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0999305" sldId="11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071784" sldId="11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62996847" sldId="11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87618470" sldId="11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7338809" sldId="111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7794860" sldId="11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22273273" sldId="11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9183761" sldId="11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7552621" sldId="112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34196576" sldId="112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2235761" sldId="11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54491754" sldId="11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36416065" sldId="11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968734" sldId="11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75216428" sldId="11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9690128" sldId="11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8654037" sldId="113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3851031" sldId="113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2577484" sldId="11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22038332" sldId="11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577914" sldId="11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35481942" sldId="11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31183285" sldId="11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5760760" sldId="11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9292382" sldId="113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407089" sldId="11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37519420" sldId="11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8386726" sldId="114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9924500" sldId="114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95972681" sldId="114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71793633" sldId="11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0861815" sldId="11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00904012" sldId="114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03498279" sldId="11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78911494" sldId="11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65649142" sldId="11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84478960" sldId="11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73114834" sldId="11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0648926" sldId="11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40149038" sldId="11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3567893" sldId="11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6235261" sldId="11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96663104" sldId="11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1228778" sldId="11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70538490" sldId="11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29266666" sldId="11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7815188" sldId="11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38633899" sldId="116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71961077" sldId="11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11382434" sldId="11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26741196" sldId="11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32227202" sldId="11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16825273" sldId="11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41596797" sldId="11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78253697" sldId="11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3500741" sldId="11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13908715" sldId="11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03712971" sldId="11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47960963" sldId="11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11197013" sldId="11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20644615" sldId="11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6087960" sldId="11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5570884" sldId="11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22016544" sldId="11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37108440" sldId="11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1714307" sldId="11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41647588" sldId="11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36969534" sldId="11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61181785" sldId="11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2962841" sldId="11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64189535" sldId="11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35051137" sldId="11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99261112" sldId="11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98590200" sldId="11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5398144" sldId="11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0373790" sldId="11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0222776" sldId="11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02531900" sldId="11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42848898" sldId="12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9548852" sldId="12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08748095" sldId="12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242166" sldId="12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55890623" sldId="12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76012404" sldId="12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95728346" sldId="12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16966977" sldId="12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37277896" sldId="12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25170031" sldId="12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7190960" sldId="12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927811413" sldId="12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85269386" sldId="12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6610153" sldId="12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65775207" sldId="12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4038966" sldId="121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53172185" sldId="121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42346691" sldId="121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6104135" sldId="12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5132131" sldId="12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26755289" sldId="12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5686544" sldId="122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70809941" sldId="122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21059619" sldId="12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6658800" sldId="12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04936033" sldId="12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16347012" sldId="12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66979212" sldId="12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4210608" sldId="12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04626280" sldId="12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54792065" sldId="12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25123858" sldId="12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45454828" sldId="123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1294827" sldId="124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13071709" sldId="124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79703723" sldId="12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50107543" sldId="1243"/>
        </pc:sldMkLst>
      </pc:sldChg>
      <pc:sldMasterChg chg="modSp mod modSldLayout">
        <pc:chgData name="Alfred Asterjadhi" userId="39de57b9-85c0-4fd1-aaac-8ca2b6560ad0" providerId="ADAL" clId="{8C82B7A8-7AAE-438E-B90E-B789749714EF}" dt="2024-01-18T14:25:05.016" v="24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C82B7A8-7AAE-438E-B90E-B789749714EF}" dt="2024-01-18T14:25:05.016" v="24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24:46.573" v="2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8C82B7A8-7AAE-438E-B90E-B789749714EF}" dt="2024-01-18T14:24:53.003" v="2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8C82B7A8-7AAE-438E-B90E-B789749714EF}" dt="2024-01-18T14:24:53.003" v="2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6.265" v="2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8C82B7A8-7AAE-438E-B90E-B789749714EF}" dt="2024-01-18T14:24:56.265" v="2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8.711" v="2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8C82B7A8-7AAE-438E-B90E-B789749714EF}" dt="2024-01-18T14:24:58.711" v="2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19-01-00bn-dru-proposal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88-02-00bn-considerations-on-dru-design-and-application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TGbn Motions List - Part 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TGbn: Enhancements for Ultra High Reliability (UHR)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>
                <a:latin typeface="Arial" panose="020B0604020202020204" pitchFamily="34" charset="0"/>
              </a:rPr>
              <a:t>Motions List from January 2024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Vice Chairs: Laurent Cariou (Intel), Jianhan Liu (Mediatek), Kiseon Ryu (NXP)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Secretary: Yusuke Asai (NTT)</a:t>
            </a:r>
          </a:p>
          <a:p>
            <a:pPr algn="ctr">
              <a:lnSpc>
                <a:spcPct val="9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Ross Jian Yu (Huawei)</a:t>
            </a:r>
          </a:p>
          <a:p>
            <a:pPr algn="ctr">
              <a:lnSpc>
                <a:spcPct val="90000"/>
              </a:lnSpc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PHY Ad-hoc chairs: Dongguk Lim (LGE), Sigurd Schelstraete (MaxLinear), Tianyu Wu (Apple)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MAC Ad-hoc chairs: Srinivas Kandala (Samsung), Jeongki Kim (Ofinno), Xiaofei Wang (Interdigital)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18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11bn supports a distributed-tone RU (DRU) for a TB PPDU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DRU means an RU which consists of subcarriers spreading across a certain bandwidth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(ref: </a:t>
            </a:r>
            <a:r>
              <a:rPr lang="en-US" sz="1600" b="0" dirty="0">
                <a:hlinkClick r:id="rId2"/>
              </a:rPr>
              <a:t>11-23/1919r1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will define distributed tone RU (“DRU”) transmission</a:t>
            </a:r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(ref</a:t>
            </a:r>
            <a:r>
              <a:rPr lang="en-US" sz="1600" b="0"/>
              <a:t>: </a:t>
            </a:r>
            <a:r>
              <a:rPr lang="en-US" sz="1600" b="0">
                <a:hlinkClick r:id="rId2"/>
              </a:rPr>
              <a:t>11-23/1988r2</a:t>
            </a:r>
            <a:r>
              <a:rPr lang="en-US" sz="1600" b="0"/>
              <a:t>) </a:t>
            </a:r>
            <a:r>
              <a:rPr lang="en-US" sz="1600" b="0" dirty="0"/>
              <a:t>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229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274194</TotalTime>
  <Words>348</Words>
  <Application>Microsoft Office PowerPoint</Application>
  <PresentationFormat>On-screen Show (4:3)</PresentationFormat>
  <Paragraphs>57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Times New Roman</vt:lpstr>
      <vt:lpstr>Office Theme</vt:lpstr>
      <vt:lpstr>Document</vt:lpstr>
      <vt:lpstr>TGbn Motions List - Part 1</vt:lpstr>
      <vt:lpstr>IEEE 802.11 TGbn: Enhancements for Ultra High Reliability (UHR) WLAN Task Group</vt:lpstr>
      <vt:lpstr>Motions on January 18th</vt:lpstr>
      <vt:lpstr>Motion 1 (PHY)</vt:lpstr>
      <vt:lpstr>Motion 2 (PHY)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2024-01-18T19:29:34Z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