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7" r:id="rId3"/>
    <p:sldId id="271" r:id="rId4"/>
    <p:sldId id="278" r:id="rId5"/>
    <p:sldId id="282" r:id="rId6"/>
    <p:sldId id="275" r:id="rId7"/>
    <p:sldId id="266" r:id="rId8"/>
    <p:sldId id="28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6AE5842-C081-B1B6-6A4C-FBF5C80F7DBC}" name="Kiseon Ryu" initials="KR" userId="S::kiseon.ryu@nxp.com::c712e9f2-c715-40f4-b692-ef6f1f08bd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74" autoAdjust="0"/>
    <p:restoredTop sz="94660"/>
  </p:normalViewPr>
  <p:slideViewPr>
    <p:cSldViewPr>
      <p:cViewPr varScale="1">
        <p:scale>
          <a:sx n="86" d="100"/>
          <a:sy n="86" d="100"/>
        </p:scale>
        <p:origin x="86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40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597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Kiseon Ryu et al, NXP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Kiseon Ryu, NXP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TXOP </a:t>
            </a:r>
            <a:r>
              <a:rPr lang="en-GB" dirty="0" err="1"/>
              <a:t>preemption</a:t>
            </a:r>
            <a:r>
              <a:rPr lang="en-GB" dirty="0"/>
              <a:t> in 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23974"/>
              </p:ext>
            </p:extLst>
          </p:nvPr>
        </p:nvGraphicFramePr>
        <p:xfrm>
          <a:off x="738188" y="2389188"/>
          <a:ext cx="10902950" cy="400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308865" imgH="3791548" progId="Word.Document.8">
                  <p:embed/>
                </p:oleObj>
              </mc:Choice>
              <mc:Fallback>
                <p:oleObj name="Document" r:id="rId3" imgW="10308865" imgH="37915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188" y="2389188"/>
                        <a:ext cx="10902950" cy="4002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B7C1A-FF2A-47FA-AEDD-1D4DA673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5580F-909B-485C-BC16-2B48B53EC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[1] - [4], we discussed TXOP preemption as a candidate feature of UHR to support low latency traffic.</a:t>
            </a:r>
          </a:p>
          <a:p>
            <a:pPr marL="457200" lvl="1" indent="0"/>
            <a:r>
              <a:rPr lang="en-US" sz="1600" dirty="0"/>
              <a:t>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document, we discuss further details of TXOP preemption in 11bn.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479A4-9893-4B45-909E-2C4318B7E4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A09E1-BD9B-4EE5-A76B-8E465C6F28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26102-FA03-4281-82D4-2EEA3F638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54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688A4-980C-41C1-97C3-EF4AD325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1266"/>
          </a:xfrm>
        </p:spPr>
        <p:txBody>
          <a:bodyPr/>
          <a:lstStyle/>
          <a:p>
            <a:r>
              <a:rPr lang="en-US" dirty="0"/>
              <a:t>Recap) TXOP Preemption – Possible Cases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9F870-830B-4766-87D4-C939C753B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4800599" cy="91439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Case 1: UL TXOP preemption for DL LL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958F6-12B1-46DC-B518-96EC2F0ADA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21232-2057-4D36-9416-141275DEC5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121AB-F405-4844-80B7-CE939CEB66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D5509A-38F1-4A28-99D7-532B99DE9B26}"/>
              </a:ext>
            </a:extLst>
          </p:cNvPr>
          <p:cNvSpPr txBox="1">
            <a:spLocks/>
          </p:cNvSpPr>
          <p:nvPr/>
        </p:nvSpPr>
        <p:spPr bwMode="auto">
          <a:xfrm>
            <a:off x="6302177" y="1377221"/>
            <a:ext cx="4950881" cy="1612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2: DL TXOP preemption for UL LL traffic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2982BB0-5388-4371-8C36-11537C3DFF7E}"/>
              </a:ext>
            </a:extLst>
          </p:cNvPr>
          <p:cNvSpPr txBox="1">
            <a:spLocks/>
          </p:cNvSpPr>
          <p:nvPr/>
        </p:nvSpPr>
        <p:spPr bwMode="auto">
          <a:xfrm>
            <a:off x="914401" y="4038600"/>
            <a:ext cx="4878918" cy="10105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kern="0" dirty="0"/>
              <a:t>Case 3: UL TXOP preemption for UL LL traffic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19084E-09CE-8E3A-B95F-031DFB1D5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632" y="1712393"/>
            <a:ext cx="3242647" cy="22140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1155E70-3738-46B6-0CE5-44AFD2A7C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1855"/>
            <a:ext cx="3284220" cy="218286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F999CC7-F8F1-408B-F4EA-B2D8B53BC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1723087"/>
            <a:ext cx="3549931" cy="2250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1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A0D35-511D-4E6D-B9C7-88D1EAE9C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sz="2800" dirty="0"/>
              <a:t>UL TXOP preemption for DL LL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90904-1A63-47A7-A849-088CCBB4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08030"/>
            <a:ext cx="6269567" cy="4546262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STA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is a TXOP responder, and the AP has buffered low latency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the non-AP STA does not allocate a time period using RDG to the AP, the AP cannot transmit its buffered low latency traffic before the end of the TXOP.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non-AP STA that is the TXOP holder may transmit a limited size of UL PPDU to the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may request TXOP preemption in an immediate response frame (e.g., BA) to the TXOP holder and it can transmit DL low latency traffic.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recipient of the DL LL traffic can be either the TXOP holder or other non-AP STA(s)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After transmitting the low latency frame, the AP transmits a frame indicating TXOP Preemption Release (e.g., a QoS Null frame with an A-Control field) to the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TXOP holder can resume its transmission during the remaining TXOP.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0C6D2-42AB-4B2A-A846-8D66BA94F8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BA763-A23F-48A0-9BC2-5A37F50E6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AA9C9C-51EE-4DCB-A40C-BBA1E0E335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C54387C2-A0E8-9B14-9716-0F3C66D8D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933" y="3972196"/>
            <a:ext cx="4949674" cy="212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3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1D40E-AED3-54F9-7474-1D9E598CE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/>
          <a:p>
            <a:r>
              <a:rPr lang="en-US" sz="2800" dirty="0"/>
              <a:t>DL TXOP preemption for UL LL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0FAAD-0605-0AD9-1FF7-33364831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6477000" cy="464820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AP is a TXOP holder.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or more non-AP STAs (TXOP responder or non-TXOP responder) has a buffered low latency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Issue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is not aware of which non-AP STA has a buffered low latency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and how the AP provides a preemption opportunity to a non-AP STA with low latency traffic is the issue to be addressed. 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non-AP STA can preempt the TXOP using a shorter IFS (e.g., SIFS) to transmit the low latency frame while an AP transmits multiple PPDUs using a longer IFS (e.g., PIFS).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DL PPDU can include an indication of whether preemption is allowed after the DL PPDU.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 avoid collision from multiple non-AP STAs, a Preemption Request frame (w/ unified frame format such as e.g., a simultaneous CTS frame in response to an MU-RTS Trigger frame, etc.) can be transmitted to request preemption for UL LL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/>
              <a:t>The AP that receives a Preemption Request frame may transmit for UL LL traffic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NFRP Trigger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BSRP Trigger (w/, or </a:t>
            </a:r>
            <a:r>
              <a:rPr lang="en-US" dirty="0" err="1"/>
              <a:t>w.o</a:t>
            </a:r>
            <a:r>
              <a:rPr lang="en-US" dirty="0"/>
              <a:t>/ RA RUs)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Basic Trigger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 the non-AP STA that transmitted the Preemption Request frame may do additional EDCA based channel access to transmit the UL LL traffic [5]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88DB9-0CDD-E226-186F-22F6DC5B5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C68DD-41B4-1A71-96FB-D0D6D96FC9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 et al,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01A1D8-652E-B94A-629F-D1D06344C0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C145BAE-030D-9D04-683A-7F0CC1C5A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4008810"/>
            <a:ext cx="5486067" cy="236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8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BF95E-7E84-4E3D-8DB3-29B749B1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9F14-3567-44A8-8B97-6B890C685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low latency frame transmission, TXOP preemption in UHR can be define with the followings.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a UL TXOP, an AP that is a TXOP responder may request TXOP preemption in an immediate acknowledgement frame (e.g., BA) to a non-AP STA that is a TXOP holder to transmit DL LL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a DL TXOP, a non-AP STA that is not a TXOP holder may transmit a Preemption Request frame to an AP that is a TXOP holder to transmit UL LL traffic.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Preemption Request frame can be defined as a unified frame format such as a CTS frame in response to an MU-RTS Trigger frame. The detailed frame format is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Preemption Request frame can be transmitted only if a received PPDU indicates preemption allowance.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EA141B-3EE4-4985-8F53-94ABDF8B31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3C64-F576-4F23-A671-12B575CD52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1748BF-050D-47F6-86C4-C2E78C07E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07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4C9FF-B52B-4E51-9082-AA9F1ADD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1CA59-ED8D-40DE-8F44-ADB6C805F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IEEE 802.11-23/0018 Low latency support in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IEEE 802.11-23/0092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IEEE 802.11-23/1174 TXOP Preemption 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[4] IEEE 802.11-23/1229r1 Preemption-for-low-latency-application-follow-up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[5] IEEE 802.11-23/1886r0 Preemption-techniques-to-meet-low-latency-</a:t>
            </a:r>
            <a:r>
              <a:rPr lang="en-US" sz="2000" dirty="0" err="1"/>
              <a:t>ll</a:t>
            </a:r>
            <a:r>
              <a:rPr lang="en-US" sz="2000" dirty="0"/>
              <a:t>-targets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D8A00-77D4-4C60-BD61-51C0D2503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A26B2-4CFD-473E-BF98-A87F4F7698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Kiseon Ryu et al, NXP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EE98D3-6E02-4E17-9842-DCC422C018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57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EAC11-B92E-036D-6BEE-88626FBA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305AB-DFFB-02A2-0C5D-4F4EC1BC1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Do you agree to define a mechanism in 11bn for a TXOP holder to allow a STA associated with the TXOP holder to preempt the TXOP holder's frame exchange sequence for low latency traffic </a:t>
            </a:r>
            <a:r>
              <a:rPr lang="en-US" dirty="0"/>
              <a:t>delivery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Note 1: The TXOP holder can be an AP or a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 2: </a:t>
            </a:r>
            <a:r>
              <a:rPr lang="en-US" dirty="0">
                <a:effectLst/>
              </a:rPr>
              <a:t>The policy for TXOP holder allowing preemption is TBD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F3114-11E1-1FE2-2B5B-00364EE0CC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104B8-52C1-7692-A41C-F1BC55F30E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Kiseon Ryu,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DB01DE-1EDC-BEC7-C352-2427392DD9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60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850</Words>
  <Application>Microsoft Office PowerPoint</Application>
  <PresentationFormat>Widescreen</PresentationFormat>
  <Paragraphs>84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TXOP preemption in 11bn</vt:lpstr>
      <vt:lpstr>Introduction</vt:lpstr>
      <vt:lpstr>Recap) TXOP Preemption – Possible Cases [1]</vt:lpstr>
      <vt:lpstr>UL TXOP preemption for DL LL traffic</vt:lpstr>
      <vt:lpstr>DL TXOP preemption for UL LL traffic</vt:lpstr>
      <vt:lpstr>Summary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Kiseon Ryu</cp:lastModifiedBy>
  <cp:revision>128</cp:revision>
  <cp:lastPrinted>1601-01-01T00:00:00Z</cp:lastPrinted>
  <dcterms:created xsi:type="dcterms:W3CDTF">2022-10-28T01:22:29Z</dcterms:created>
  <dcterms:modified xsi:type="dcterms:W3CDTF">2024-01-17T22:00:30Z</dcterms:modified>
</cp:coreProperties>
</file>