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2" r:id="rId3"/>
    <p:sldId id="2375" r:id="rId4"/>
    <p:sldId id="2391" r:id="rId5"/>
    <p:sldId id="2403" r:id="rId6"/>
    <p:sldId id="2404" r:id="rId7"/>
    <p:sldId id="2405" r:id="rId8"/>
    <p:sldId id="2396" r:id="rId9"/>
    <p:sldId id="279" r:id="rId10"/>
    <p:sldId id="2398" r:id="rId11"/>
    <p:sldId id="2407" r:id="rId12"/>
    <p:sldId id="2399" r:id="rId13"/>
    <p:sldId id="2400" r:id="rId14"/>
    <p:sldId id="2401" r:id="rId15"/>
    <p:sldId id="2402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81632A-397B-4C16-BDAB-DEB4D5267193}" v="11" dt="2024-01-18T17:50:22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68" y="3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D881632A-397B-4C16-BDAB-DEB4D5267193}"/>
    <pc:docChg chg="undo custSel addSld delSld modSld modMainMaster">
      <pc:chgData name="Xiaofei Wang" userId="6e1836d3-2ed9-4ae5-8700-9029b71c19c7" providerId="ADAL" clId="{D881632A-397B-4C16-BDAB-DEB4D5267193}" dt="2024-01-18T17:57:06.168" v="4600" actId="20577"/>
      <pc:docMkLst>
        <pc:docMk/>
      </pc:docMkLst>
      <pc:sldChg chg="modSp mod">
        <pc:chgData name="Xiaofei Wang" userId="6e1836d3-2ed9-4ae5-8700-9029b71c19c7" providerId="ADAL" clId="{D881632A-397B-4C16-BDAB-DEB4D5267193}" dt="2024-01-18T17:50:37.480" v="4589" actId="1076"/>
        <pc:sldMkLst>
          <pc:docMk/>
          <pc:sldMk cId="0" sldId="256"/>
        </pc:sldMkLst>
        <pc:spChg chg="mod">
          <ac:chgData name="Xiaofei Wang" userId="6e1836d3-2ed9-4ae5-8700-9029b71c19c7" providerId="ADAL" clId="{D881632A-397B-4C16-BDAB-DEB4D5267193}" dt="2024-01-18T03:41:28.341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Xiaofei Wang" userId="6e1836d3-2ed9-4ae5-8700-9029b71c19c7" providerId="ADAL" clId="{D881632A-397B-4C16-BDAB-DEB4D5267193}" dt="2024-01-18T03:41:37.404" v="26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Xiaofei Wang" userId="6e1836d3-2ed9-4ae5-8700-9029b71c19c7" providerId="ADAL" clId="{D881632A-397B-4C16-BDAB-DEB4D5267193}" dt="2024-01-18T17:50:37.480" v="4589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Xiaofei Wang" userId="6e1836d3-2ed9-4ae5-8700-9029b71c19c7" providerId="ADAL" clId="{D881632A-397B-4C16-BDAB-DEB4D5267193}" dt="2024-01-18T17:50:29.675" v="4588" actId="107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Xiaofei Wang" userId="6e1836d3-2ed9-4ae5-8700-9029b71c19c7" providerId="ADAL" clId="{D881632A-397B-4C16-BDAB-DEB4D5267193}" dt="2024-01-18T17:48:11.200" v="4500" actId="20577"/>
        <pc:sldMkLst>
          <pc:docMk/>
          <pc:sldMk cId="0" sldId="332"/>
        </pc:sldMkLst>
        <pc:spChg chg="mod">
          <ac:chgData name="Xiaofei Wang" userId="6e1836d3-2ed9-4ae5-8700-9029b71c19c7" providerId="ADAL" clId="{D881632A-397B-4C16-BDAB-DEB4D5267193}" dt="2024-01-18T17:48:11.200" v="4500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D881632A-397B-4C16-BDAB-DEB4D5267193}" dt="2024-01-18T17:47:57.136" v="4495" actId="20577"/>
        <pc:sldMkLst>
          <pc:docMk/>
          <pc:sldMk cId="412227131" sldId="2375"/>
        </pc:sldMkLst>
        <pc:spChg chg="mod">
          <ac:chgData name="Xiaofei Wang" userId="6e1836d3-2ed9-4ae5-8700-9029b71c19c7" providerId="ADAL" clId="{D881632A-397B-4C16-BDAB-DEB4D5267193}" dt="2024-01-18T17:47:57.136" v="4495" actId="20577"/>
          <ac:spMkLst>
            <pc:docMk/>
            <pc:sldMk cId="412227131" sldId="2375"/>
            <ac:spMk id="19463" creationId="{014A845C-CDC6-4811-8948-EAB07A9434A5}"/>
          </ac:spMkLst>
        </pc:spChg>
      </pc:sldChg>
      <pc:sldChg chg="modSp mod">
        <pc:chgData name="Xiaofei Wang" userId="6e1836d3-2ed9-4ae5-8700-9029b71c19c7" providerId="ADAL" clId="{D881632A-397B-4C16-BDAB-DEB4D5267193}" dt="2024-01-18T16:45:18.618" v="4059" actId="20577"/>
        <pc:sldMkLst>
          <pc:docMk/>
          <pc:sldMk cId="736146068" sldId="2391"/>
        </pc:sldMkLst>
        <pc:spChg chg="mod">
          <ac:chgData name="Xiaofei Wang" userId="6e1836d3-2ed9-4ae5-8700-9029b71c19c7" providerId="ADAL" clId="{D881632A-397B-4C16-BDAB-DEB4D5267193}" dt="2024-01-18T16:45:18.618" v="4059" actId="20577"/>
          <ac:spMkLst>
            <pc:docMk/>
            <pc:sldMk cId="736146068" sldId="2391"/>
            <ac:spMk id="19460" creationId="{7239DE7F-BC9C-4C2B-B596-0E3F1E55A8B5}"/>
          </ac:spMkLst>
        </pc:spChg>
        <pc:spChg chg="mod">
          <ac:chgData name="Xiaofei Wang" userId="6e1836d3-2ed9-4ae5-8700-9029b71c19c7" providerId="ADAL" clId="{D881632A-397B-4C16-BDAB-DEB4D5267193}" dt="2024-01-18T05:15:40.738" v="1479" actId="20577"/>
          <ac:spMkLst>
            <pc:docMk/>
            <pc:sldMk cId="736146068" sldId="2391"/>
            <ac:spMk id="19463" creationId="{014A845C-CDC6-4811-8948-EAB07A9434A5}"/>
          </ac:spMkLst>
        </pc:spChg>
      </pc:sldChg>
      <pc:sldChg chg="del">
        <pc:chgData name="Xiaofei Wang" userId="6e1836d3-2ed9-4ae5-8700-9029b71c19c7" providerId="ADAL" clId="{D881632A-397B-4C16-BDAB-DEB4D5267193}" dt="2024-01-18T05:52:31.197" v="3245" actId="47"/>
        <pc:sldMkLst>
          <pc:docMk/>
          <pc:sldMk cId="2905442553" sldId="2392"/>
        </pc:sldMkLst>
      </pc:sldChg>
      <pc:sldChg chg="del">
        <pc:chgData name="Xiaofei Wang" userId="6e1836d3-2ed9-4ae5-8700-9029b71c19c7" providerId="ADAL" clId="{D881632A-397B-4C16-BDAB-DEB4D5267193}" dt="2024-01-18T05:52:32.848" v="3246" actId="47"/>
        <pc:sldMkLst>
          <pc:docMk/>
          <pc:sldMk cId="3795003100" sldId="2393"/>
        </pc:sldMkLst>
      </pc:sldChg>
      <pc:sldChg chg="del">
        <pc:chgData name="Xiaofei Wang" userId="6e1836d3-2ed9-4ae5-8700-9029b71c19c7" providerId="ADAL" clId="{D881632A-397B-4C16-BDAB-DEB4D5267193}" dt="2024-01-18T05:52:35.976" v="3248" actId="47"/>
        <pc:sldMkLst>
          <pc:docMk/>
          <pc:sldMk cId="415844204" sldId="2394"/>
        </pc:sldMkLst>
      </pc:sldChg>
      <pc:sldChg chg="del">
        <pc:chgData name="Xiaofei Wang" userId="6e1836d3-2ed9-4ae5-8700-9029b71c19c7" providerId="ADAL" clId="{D881632A-397B-4C16-BDAB-DEB4D5267193}" dt="2024-01-18T05:52:35.166" v="3247" actId="47"/>
        <pc:sldMkLst>
          <pc:docMk/>
          <pc:sldMk cId="1611679501" sldId="2395"/>
        </pc:sldMkLst>
      </pc:sldChg>
      <pc:sldChg chg="modSp add del mod">
        <pc:chgData name="Xiaofei Wang" userId="6e1836d3-2ed9-4ae5-8700-9029b71c19c7" providerId="ADAL" clId="{D881632A-397B-4C16-BDAB-DEB4D5267193}" dt="2024-01-18T17:57:06.168" v="4600" actId="20577"/>
        <pc:sldMkLst>
          <pc:docMk/>
          <pc:sldMk cId="1109370233" sldId="2396"/>
        </pc:sldMkLst>
        <pc:spChg chg="mod">
          <ac:chgData name="Xiaofei Wang" userId="6e1836d3-2ed9-4ae5-8700-9029b71c19c7" providerId="ADAL" clId="{D881632A-397B-4C16-BDAB-DEB4D5267193}" dt="2024-01-18T17:57:06.168" v="4600" actId="20577"/>
          <ac:spMkLst>
            <pc:docMk/>
            <pc:sldMk cId="1109370233" sldId="2396"/>
            <ac:spMk id="19463" creationId="{014A845C-CDC6-4811-8948-EAB07A9434A5}"/>
          </ac:spMkLst>
        </pc:spChg>
      </pc:sldChg>
      <pc:sldChg chg="add del">
        <pc:chgData name="Xiaofei Wang" userId="6e1836d3-2ed9-4ae5-8700-9029b71c19c7" providerId="ADAL" clId="{D881632A-397B-4C16-BDAB-DEB4D5267193}" dt="2024-01-18T16:49:17.955" v="4071" actId="47"/>
        <pc:sldMkLst>
          <pc:docMk/>
          <pc:sldMk cId="3932256803" sldId="2397"/>
        </pc:sldMkLst>
      </pc:sldChg>
      <pc:sldChg chg="delSp modSp add mod">
        <pc:chgData name="Xiaofei Wang" userId="6e1836d3-2ed9-4ae5-8700-9029b71c19c7" providerId="ADAL" clId="{D881632A-397B-4C16-BDAB-DEB4D5267193}" dt="2024-01-18T05:55:10.197" v="3517" actId="478"/>
        <pc:sldMkLst>
          <pc:docMk/>
          <pc:sldMk cId="477497755" sldId="2398"/>
        </pc:sldMkLst>
        <pc:spChg chg="mod">
          <ac:chgData name="Xiaofei Wang" userId="6e1836d3-2ed9-4ae5-8700-9029b71c19c7" providerId="ADAL" clId="{D881632A-397B-4C16-BDAB-DEB4D5267193}" dt="2024-01-18T05:55:06.001" v="3516" actId="20577"/>
          <ac:spMkLst>
            <pc:docMk/>
            <pc:sldMk cId="477497755" sldId="2398"/>
            <ac:spMk id="19460" creationId="{7239DE7F-BC9C-4C2B-B596-0E3F1E55A8B5}"/>
          </ac:spMkLst>
        </pc:spChg>
        <pc:spChg chg="del">
          <ac:chgData name="Xiaofei Wang" userId="6e1836d3-2ed9-4ae5-8700-9029b71c19c7" providerId="ADAL" clId="{D881632A-397B-4C16-BDAB-DEB4D5267193}" dt="2024-01-18T05:55:10.197" v="3517" actId="478"/>
          <ac:spMkLst>
            <pc:docMk/>
            <pc:sldMk cId="477497755" sldId="2398"/>
            <ac:spMk id="19463" creationId="{014A845C-CDC6-4811-8948-EAB07A9434A5}"/>
          </ac:spMkLst>
        </pc:spChg>
      </pc:sldChg>
      <pc:sldChg chg="add">
        <pc:chgData name="Xiaofei Wang" userId="6e1836d3-2ed9-4ae5-8700-9029b71c19c7" providerId="ADAL" clId="{D881632A-397B-4C16-BDAB-DEB4D5267193}" dt="2024-01-18T04:52:57.004" v="554"/>
        <pc:sldMkLst>
          <pc:docMk/>
          <pc:sldMk cId="2652245597" sldId="2399"/>
        </pc:sldMkLst>
      </pc:sldChg>
      <pc:sldChg chg="add">
        <pc:chgData name="Xiaofei Wang" userId="6e1836d3-2ed9-4ae5-8700-9029b71c19c7" providerId="ADAL" clId="{D881632A-397B-4C16-BDAB-DEB4D5267193}" dt="2024-01-18T04:52:57.004" v="554"/>
        <pc:sldMkLst>
          <pc:docMk/>
          <pc:sldMk cId="1381093799" sldId="2400"/>
        </pc:sldMkLst>
      </pc:sldChg>
      <pc:sldChg chg="add">
        <pc:chgData name="Xiaofei Wang" userId="6e1836d3-2ed9-4ae5-8700-9029b71c19c7" providerId="ADAL" clId="{D881632A-397B-4C16-BDAB-DEB4D5267193}" dt="2024-01-18T04:52:57.004" v="554"/>
        <pc:sldMkLst>
          <pc:docMk/>
          <pc:sldMk cId="3808392933" sldId="2401"/>
        </pc:sldMkLst>
      </pc:sldChg>
      <pc:sldChg chg="add">
        <pc:chgData name="Xiaofei Wang" userId="6e1836d3-2ed9-4ae5-8700-9029b71c19c7" providerId="ADAL" clId="{D881632A-397B-4C16-BDAB-DEB4D5267193}" dt="2024-01-18T04:52:57.004" v="554"/>
        <pc:sldMkLst>
          <pc:docMk/>
          <pc:sldMk cId="1923921979" sldId="2402"/>
        </pc:sldMkLst>
      </pc:sldChg>
      <pc:sldChg chg="modSp add mod">
        <pc:chgData name="Xiaofei Wang" userId="6e1836d3-2ed9-4ae5-8700-9029b71c19c7" providerId="ADAL" clId="{D881632A-397B-4C16-BDAB-DEB4D5267193}" dt="2024-01-18T17:51:33.034" v="4594" actId="20577"/>
        <pc:sldMkLst>
          <pc:docMk/>
          <pc:sldMk cId="2641381880" sldId="2403"/>
        </pc:sldMkLst>
        <pc:spChg chg="mod">
          <ac:chgData name="Xiaofei Wang" userId="6e1836d3-2ed9-4ae5-8700-9029b71c19c7" providerId="ADAL" clId="{D881632A-397B-4C16-BDAB-DEB4D5267193}" dt="2024-01-18T05:22:28.011" v="1774" actId="20577"/>
          <ac:spMkLst>
            <pc:docMk/>
            <pc:sldMk cId="2641381880" sldId="2403"/>
            <ac:spMk id="19460" creationId="{7239DE7F-BC9C-4C2B-B596-0E3F1E55A8B5}"/>
          </ac:spMkLst>
        </pc:spChg>
        <pc:spChg chg="mod">
          <ac:chgData name="Xiaofei Wang" userId="6e1836d3-2ed9-4ae5-8700-9029b71c19c7" providerId="ADAL" clId="{D881632A-397B-4C16-BDAB-DEB4D5267193}" dt="2024-01-18T17:51:33.034" v="4594" actId="20577"/>
          <ac:spMkLst>
            <pc:docMk/>
            <pc:sldMk cId="2641381880" sldId="2403"/>
            <ac:spMk id="19463" creationId="{014A845C-CDC6-4811-8948-EAB07A9434A5}"/>
          </ac:spMkLst>
        </pc:spChg>
      </pc:sldChg>
      <pc:sldChg chg="modSp add mod">
        <pc:chgData name="Xiaofei Wang" userId="6e1836d3-2ed9-4ae5-8700-9029b71c19c7" providerId="ADAL" clId="{D881632A-397B-4C16-BDAB-DEB4D5267193}" dt="2024-01-18T05:51:57.721" v="3227" actId="20577"/>
        <pc:sldMkLst>
          <pc:docMk/>
          <pc:sldMk cId="3190789594" sldId="2404"/>
        </pc:sldMkLst>
        <pc:spChg chg="mod">
          <ac:chgData name="Xiaofei Wang" userId="6e1836d3-2ed9-4ae5-8700-9029b71c19c7" providerId="ADAL" clId="{D881632A-397B-4C16-BDAB-DEB4D5267193}" dt="2024-01-18T05:41:17.279" v="2495" actId="14100"/>
          <ac:spMkLst>
            <pc:docMk/>
            <pc:sldMk cId="3190789594" sldId="2404"/>
            <ac:spMk id="19460" creationId="{7239DE7F-BC9C-4C2B-B596-0E3F1E55A8B5}"/>
          </ac:spMkLst>
        </pc:spChg>
        <pc:spChg chg="mod">
          <ac:chgData name="Xiaofei Wang" userId="6e1836d3-2ed9-4ae5-8700-9029b71c19c7" providerId="ADAL" clId="{D881632A-397B-4C16-BDAB-DEB4D5267193}" dt="2024-01-18T05:51:57.721" v="3227" actId="20577"/>
          <ac:spMkLst>
            <pc:docMk/>
            <pc:sldMk cId="3190789594" sldId="2404"/>
            <ac:spMk id="19463" creationId="{014A845C-CDC6-4811-8948-EAB07A9434A5}"/>
          </ac:spMkLst>
        </pc:spChg>
      </pc:sldChg>
      <pc:sldChg chg="modSp add mod">
        <pc:chgData name="Xiaofei Wang" userId="6e1836d3-2ed9-4ae5-8700-9029b71c19c7" providerId="ADAL" clId="{D881632A-397B-4C16-BDAB-DEB4D5267193}" dt="2024-01-18T17:44:50.261" v="4368" actId="20577"/>
        <pc:sldMkLst>
          <pc:docMk/>
          <pc:sldMk cId="3757889501" sldId="2405"/>
        </pc:sldMkLst>
        <pc:spChg chg="mod">
          <ac:chgData name="Xiaofei Wang" userId="6e1836d3-2ed9-4ae5-8700-9029b71c19c7" providerId="ADAL" clId="{D881632A-397B-4C16-BDAB-DEB4D5267193}" dt="2024-01-18T06:02:46.128" v="3717" actId="20577"/>
          <ac:spMkLst>
            <pc:docMk/>
            <pc:sldMk cId="3757889501" sldId="2405"/>
            <ac:spMk id="19460" creationId="{7239DE7F-BC9C-4C2B-B596-0E3F1E55A8B5}"/>
          </ac:spMkLst>
        </pc:spChg>
        <pc:spChg chg="mod">
          <ac:chgData name="Xiaofei Wang" userId="6e1836d3-2ed9-4ae5-8700-9029b71c19c7" providerId="ADAL" clId="{D881632A-397B-4C16-BDAB-DEB4D5267193}" dt="2024-01-18T17:44:50.261" v="4368" actId="20577"/>
          <ac:spMkLst>
            <pc:docMk/>
            <pc:sldMk cId="3757889501" sldId="2405"/>
            <ac:spMk id="19463" creationId="{014A845C-CDC6-4811-8948-EAB07A9434A5}"/>
          </ac:spMkLst>
        </pc:spChg>
      </pc:sldChg>
      <pc:sldChg chg="modSp add del mod">
        <pc:chgData name="Xiaofei Wang" userId="6e1836d3-2ed9-4ae5-8700-9029b71c19c7" providerId="ADAL" clId="{D881632A-397B-4C16-BDAB-DEB4D5267193}" dt="2024-01-18T16:47:03.409" v="4067" actId="47"/>
        <pc:sldMkLst>
          <pc:docMk/>
          <pc:sldMk cId="3497029111" sldId="2406"/>
        </pc:sldMkLst>
        <pc:spChg chg="mod">
          <ac:chgData name="Xiaofei Wang" userId="6e1836d3-2ed9-4ae5-8700-9029b71c19c7" providerId="ADAL" clId="{D881632A-397B-4C16-BDAB-DEB4D5267193}" dt="2024-01-18T05:44:43.929" v="2596" actId="20577"/>
          <ac:spMkLst>
            <pc:docMk/>
            <pc:sldMk cId="3497029111" sldId="2406"/>
            <ac:spMk id="19460" creationId="{7239DE7F-BC9C-4C2B-B596-0E3F1E55A8B5}"/>
          </ac:spMkLst>
        </pc:spChg>
        <pc:spChg chg="mod">
          <ac:chgData name="Xiaofei Wang" userId="6e1836d3-2ed9-4ae5-8700-9029b71c19c7" providerId="ADAL" clId="{D881632A-397B-4C16-BDAB-DEB4D5267193}" dt="2024-01-18T05:47:06.230" v="2766" actId="5793"/>
          <ac:spMkLst>
            <pc:docMk/>
            <pc:sldMk cId="3497029111" sldId="2406"/>
            <ac:spMk id="19463" creationId="{014A845C-CDC6-4811-8948-EAB07A9434A5}"/>
          </ac:spMkLst>
        </pc:spChg>
      </pc:sldChg>
      <pc:sldChg chg="add">
        <pc:chgData name="Xiaofei Wang" userId="6e1836d3-2ed9-4ae5-8700-9029b71c19c7" providerId="ADAL" clId="{D881632A-397B-4C16-BDAB-DEB4D5267193}" dt="2024-01-18T05:54:59.628" v="3508" actId="2890"/>
        <pc:sldMkLst>
          <pc:docMk/>
          <pc:sldMk cId="2772366100" sldId="2407"/>
        </pc:sldMkLst>
      </pc:sldChg>
      <pc:sldChg chg="modSp add del mod">
        <pc:chgData name="Xiaofei Wang" userId="6e1836d3-2ed9-4ae5-8700-9029b71c19c7" providerId="ADAL" clId="{D881632A-397B-4C16-BDAB-DEB4D5267193}" dt="2024-01-18T16:46:50.449" v="4066" actId="47"/>
        <pc:sldMkLst>
          <pc:docMk/>
          <pc:sldMk cId="2815381344" sldId="2408"/>
        </pc:sldMkLst>
        <pc:spChg chg="mod">
          <ac:chgData name="Xiaofei Wang" userId="6e1836d3-2ed9-4ae5-8700-9029b71c19c7" providerId="ADAL" clId="{D881632A-397B-4C16-BDAB-DEB4D5267193}" dt="2024-01-18T06:02:55.622" v="3720" actId="20577"/>
          <ac:spMkLst>
            <pc:docMk/>
            <pc:sldMk cId="2815381344" sldId="2408"/>
            <ac:spMk id="19460" creationId="{7239DE7F-BC9C-4C2B-B596-0E3F1E55A8B5}"/>
          </ac:spMkLst>
        </pc:spChg>
        <pc:spChg chg="mod">
          <ac:chgData name="Xiaofei Wang" userId="6e1836d3-2ed9-4ae5-8700-9029b71c19c7" providerId="ADAL" clId="{D881632A-397B-4C16-BDAB-DEB4D5267193}" dt="2024-01-18T06:03:58.810" v="3807" actId="20577"/>
          <ac:spMkLst>
            <pc:docMk/>
            <pc:sldMk cId="2815381344" sldId="2408"/>
            <ac:spMk id="19463" creationId="{014A845C-CDC6-4811-8948-EAB07A9434A5}"/>
          </ac:spMkLst>
        </pc:spChg>
      </pc:sldChg>
      <pc:sldMasterChg chg="modSp">
        <pc:chgData name="Xiaofei Wang" userId="6e1836d3-2ed9-4ae5-8700-9029b71c19c7" providerId="ADAL" clId="{D881632A-397B-4C16-BDAB-DEB4D5267193}" dt="2024-01-18T03:41:10.118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D881632A-397B-4C16-BDAB-DEB4D5267193}" dt="2024-01-18T03:41:10.118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10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2006021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26382295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12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12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6509626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13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13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514521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14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14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2437408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15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15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573330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091520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3638064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931212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2178487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656098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991290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220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802.11-18/0302r0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7925" y="9000621"/>
            <a:ext cx="48641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F4F34E98-D62A-4186-8764-CE3AA6FA445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4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802.11-24/0164r0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Next Step Work: Options and Scope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287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346340"/>
              </p:ext>
            </p:extLst>
          </p:nvPr>
        </p:nvGraphicFramePr>
        <p:xfrm>
          <a:off x="1066800" y="3124200"/>
          <a:ext cx="10890250" cy="421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3634386" progId="Word.Document.8">
                  <p:embed/>
                </p:oleObj>
              </mc:Choice>
              <mc:Fallback>
                <p:oleObj name="Document" r:id="rId3" imgW="10466184" imgH="36343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124200"/>
                        <a:ext cx="10890250" cy="4219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94127" y="244893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Appendix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47749775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AIML Use Cases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AIML Technical Report contains the following use cases: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AIML Model Sharing: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CSI Fee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dback Improvement: requires MAC and PHY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Distributed Channel Access: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AIML-based roaming enhancement: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Multi-AP Coordination: the feature can be large, some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MAC layer changes only, while other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both MAC and PHY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New use case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addition, general enabling mechanisms of AIML algorithms would be required for AIML operations in WLAN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E.g.,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capability indication, activation, deactivation, etc. : requires MAC changes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77236610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Additional Feedback Received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set of generated AIML use cases may be too broad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 use more focus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members are concern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ed with PHY changes impacting chip designs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Chip space impact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PHY change timelines</a:t>
            </a: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CSI feedback performance is sufficient for 8 SS with current implementation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65224559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Possible Way Forward (1)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One way to address the feedback/concerns received may be: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focus on a subset of AIML use cases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Advantages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more focused work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maybe less objections from WG members</a:t>
            </a:r>
          </a:p>
          <a:p>
            <a:pPr marL="1428750" lvl="3" indent="0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Disadvantages: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work that has been proposed may be delayed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But can be addressed during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later generation of AIML SG/TG</a:t>
            </a: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Any other approaches?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38109379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Possible Way Forward (2)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If AIML work with a more focused scope is an acceptable direction, we need to decide on the focus area/use cases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 approach may be to be focused on MAC changes only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need to have further down selection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Another approach may be to focus on distributed channel access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Other approaches?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80839293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AIML Use Cases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AIML Technical Report contains the following use cases: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AIML Model Sharing: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CSI Fee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dback Improvement: requires MAC and PHY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Distributed Channel Access: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AIML-based roaming enhancement: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Multi-AP Coordination: the feature can be large, </a:t>
            </a: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some </a:t>
            </a:r>
            <a:r>
              <a:rPr lang="en-US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MAC layer changes only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while other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both MAC and PHY changes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addition, general enabling mechanisms of AIML algorithms would be required for AIML operations in WLAN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E.g.,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capability indication, activation, deactivation, etc. : requires MAC changes</a:t>
            </a:r>
            <a:endParaRPr lang="en-US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92392197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January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9829800" cy="4113213"/>
          </a:xfrm>
        </p:spPr>
        <p:txBody>
          <a:bodyPr/>
          <a:lstStyle/>
          <a:p>
            <a:pPr marL="0" indent="0"/>
            <a:r>
              <a:rPr lang="en-GB" altLang="en-US" sz="2800" dirty="0"/>
              <a:t>This contribution is meant to serve as a basis for discussion and brainstorming for options of doing AIML related work going forward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As discussed in the Dec 19 telecon &amp; Monday PM1: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400" dirty="0"/>
              <a:t>Option 1: form a AIML Study Group with a more focused scope</a:t>
            </a:r>
            <a:endParaRPr lang="en-GB" alt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Two additional options for conducting AIML work going forward during offline socialization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400" dirty="0"/>
              <a:t>Option 2: extend TIG for an extended period of time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400" dirty="0"/>
              <a:t>Option 3: start AIML Standing Committee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Discuss the three options</a:t>
            </a: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Introduction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The AIML TIG has discussed the option of starting a Study Group with a more focused scope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Based on feedback received from Nov 2023 meeting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Additional options proposed for conducting next step AIML work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Discuss the pros and cons for each options and scope of each option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41222713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Summary of the Next Step Discussion in the TIG So Far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AIML Technical Report contains five use cases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 additional new use cases being proposed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addition, general enabling mechanisms of AIML algorithms would be required for AIML operations in WLAN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E.g.,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capability indication, activation, deactivation, etc. : requires MAC changes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Feedback received in Nov 2023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Set of AIML use cases too broad: can use more focus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Concerns with PHY changes 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mpacting chip designs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CSI feedback performance is sufficient for 8 SS with current implementation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Option 1: start an AIML Study Group with more focused scope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Down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selecting from the current set of use cases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E.g.,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 a MAC only changes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7361460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85800"/>
            <a:ext cx="86868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Option 1: Start an AIML Study Group with More </a:t>
            </a:r>
            <a:r>
              <a:rPr lang="en-US" sz="2800" dirty="0">
                <a:ea typeface="Times New Roman" panose="02020603050405020304" pitchFamily="18" charset="0"/>
              </a:rPr>
              <a:t>F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ocused </a:t>
            </a:r>
            <a:r>
              <a:rPr lang="en-US" sz="2800" dirty="0">
                <a:ea typeface="Times New Roman" panose="02020603050405020304" pitchFamily="18" charset="0"/>
              </a:rPr>
              <a:t>S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cope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463675"/>
            <a:ext cx="99060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 scope:</a:t>
            </a:r>
          </a:p>
          <a:p>
            <a:pPr marL="800100" lvl="2"/>
            <a:r>
              <a:rPr lang="en-US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Request approval by the IEEE 802 LMSC to form an 802.11 Artificial Intelligence/Machine Learning (AIML) Study Group as described in document 11-22-0987r25 with the intent of creating a PAR and CSD. </a:t>
            </a:r>
            <a:endParaRPr lang="en-US" sz="16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800100" lvl="2"/>
            <a:r>
              <a:rPr lang="en-US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The Study Group will investigate </a:t>
            </a:r>
            <a:r>
              <a:rPr lang="en-US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MAC layer </a:t>
            </a:r>
            <a:r>
              <a:rPr lang="en-US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technologies that: </a:t>
            </a:r>
            <a:endParaRPr lang="en-US" sz="16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1257300" lvl="2"/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-          </a:t>
            </a:r>
            <a:r>
              <a:rPr lang="en-US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enable IEEE 802.11 WLAN to support the deployment of AIML algorithms by providing management and control capabilities, and </a:t>
            </a:r>
            <a:endParaRPr lang="en-US" sz="16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1257300" lvl="2"/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-          </a:t>
            </a:r>
            <a:r>
              <a:rPr lang="en-US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utilize AIML techniques to enhance WLAN performance including throughput, delay, jitter and energy efficiency.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Proceed to defining scope of TG and then specification work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Significant number of WG members are concerned about the timing of starting a SG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Some feel that the AIML use cases/analysis are not yet ready enough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Significant work going on in WG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64138188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5800"/>
            <a:ext cx="9525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Option 2: Extend AIML TIG for an </a:t>
            </a:r>
            <a:r>
              <a:rPr lang="en-US" sz="2800" dirty="0">
                <a:ea typeface="Times New Roman" panose="02020603050405020304" pitchFamily="18" charset="0"/>
              </a:rPr>
              <a:t>Extended Period of Time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311275"/>
            <a:ext cx="99060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AIML TIG scope:</a:t>
            </a:r>
          </a:p>
          <a:p>
            <a:pPr lvl="1"/>
            <a:r>
              <a:rPr lang="en-US" sz="1800" b="1" dirty="0"/>
              <a:t>(a) describe use cases for Artificial Intelligence/Machine Learning (AI/ML) applicability in 802.11 systems and </a:t>
            </a:r>
          </a:p>
          <a:p>
            <a:pPr lvl="1"/>
            <a:r>
              <a:rPr lang="en-US" sz="1800" b="1" dirty="0"/>
              <a:t>(b) investigate the technical feasibility of features enabling support of AI/ML.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Expected activities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Next level of feasibility study for existing use cases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Additional AIML use cases and feasibility study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Expanding TIG technical report and work on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SG scopes in recommendation section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Continue to work on the AIML use cases; convince WG members for additional AIML work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TIG is typically 6 months long; not sure whether WG is ready for starting SG even after another extension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19078959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5800"/>
            <a:ext cx="9525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Option 3: Start AIML Standing Committee (1)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311275"/>
            <a:ext cx="109728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 AIML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scope:</a:t>
            </a:r>
          </a:p>
          <a:p>
            <a:pPr lvl="1"/>
            <a:r>
              <a:rPr lang="en-US" sz="1600" b="1" dirty="0"/>
              <a:t>(a) describe use cases for Artificial Intelligence/Machine Learning (AI/ML) applicability in 802.11 systems and </a:t>
            </a:r>
          </a:p>
          <a:p>
            <a:pPr lvl="1"/>
            <a:r>
              <a:rPr lang="en-US" sz="1600" b="1" dirty="0"/>
              <a:t>(b) investigate the technical feasibility of features enabling support of AI/ML. </a:t>
            </a:r>
          </a:p>
          <a:p>
            <a:pPr lvl="1"/>
            <a:r>
              <a:rPr lang="en-US" sz="1600" b="1" dirty="0"/>
              <a:t>(c) Discuss and analyze new applications of AI/ML on 802.11 technologies;</a:t>
            </a:r>
          </a:p>
          <a:p>
            <a:pPr lvl="1"/>
            <a:r>
              <a:rPr lang="en-US" sz="1600" b="1" dirty="0"/>
              <a:t>(d) Promoting review and technical analysis of group’s findings and reports within the 802.11 TGs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Expected activities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Next level of feasibility study for existing use cases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Additional AIML use cases and feasibility study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Technical report to other TGs for use cases that are ready for specification (can also be a new SG)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More socialization of the SC’s findings through presentations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Continue to work on the AIML use cases; convince WG members for additional AIML work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AIML is a continuous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ly evolving tool and needs long-term and constant study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Will not directly lead to specification work in the SC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75788950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Summary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Discussion of three options for way forward for AIML work in IEEE 802.11 based on received feedback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Option 1: start an AIML Study Group with more focused scope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Option 2: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request to extend AIML TIG for an extended period of time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Option 3: 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start an AIML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Standing Committee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For Option 2 &amp; 3, needs evidence of additional work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One new use case proposed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Call for contributions for additional AIML use cases/applications for WLAN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Continued discussion on different options going forward; decisions expected in March 2024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Feedback for different options, their scopes and expected activities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10937023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11-22/597r3: May 2022 Working Group Motions, May 18, 2022</a:t>
            </a:r>
          </a:p>
          <a:p>
            <a:r>
              <a:rPr lang="en-US" sz="1800" dirty="0"/>
              <a:t>[2] 11-22/987r24: AIML TIG Technical Report Draft, Nov 2023 </a:t>
            </a:r>
          </a:p>
          <a:p>
            <a:r>
              <a:rPr lang="en-US" sz="1800" dirty="0"/>
              <a:t>[3] 11-22/1934r5: Proposed AIML TIG Technical Report Text for the CSI Feedback Compression Use Case</a:t>
            </a:r>
          </a:p>
          <a:p>
            <a:r>
              <a:rPr lang="en-US" sz="1800" dirty="0"/>
              <a:t>[4]11-22/2119r1: Proposed AIML TIG Technical Report Text for the Distributed Channel Access Use Case </a:t>
            </a:r>
          </a:p>
          <a:p>
            <a:r>
              <a:rPr lang="en-US" sz="1800" dirty="0"/>
              <a:t>[5] 11-23/0050r2: Proposed AIML TIG Technical Report Text for the AIML Model Sharing Use Case</a:t>
            </a:r>
          </a:p>
          <a:p>
            <a:r>
              <a:rPr lang="en-US" sz="1800" dirty="0"/>
              <a:t>[6] 11-23/475r4: Proposed IEEE 802.11 AIML TIG Technical Report Text for the AIML-based Roaming Enhancements Use Case</a:t>
            </a:r>
          </a:p>
          <a:p>
            <a:r>
              <a:rPr lang="en-US" sz="1800" dirty="0"/>
              <a:t>[7] 11-23/227r4: Proposed IEEE 802.11 AIML TIG Technical Report Text for the Multi-AP Coordination Use Case</a:t>
            </a:r>
          </a:p>
          <a:p>
            <a:r>
              <a:rPr lang="en-US" sz="1800" dirty="0"/>
              <a:t>[8] 11-23/1072r0: AIML methodology for dynamic spectrum sharing and coexistence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900562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45037</TotalTime>
  <Words>1877</Words>
  <Application>Microsoft Office PowerPoint</Application>
  <PresentationFormat>Widescreen</PresentationFormat>
  <Paragraphs>320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Lucida Grande</vt:lpstr>
      <vt:lpstr>Arial</vt:lpstr>
      <vt:lpstr>Calibri</vt:lpstr>
      <vt:lpstr>Times New Roman</vt:lpstr>
      <vt:lpstr>Office Theme</vt:lpstr>
      <vt:lpstr>Microsoft Word 97 - 2003 Document</vt:lpstr>
      <vt:lpstr>AIML Next Step Work: Options and Scope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Report</dc:title>
  <dc:creator>Xiaofei Wang</dc:creator>
  <cp:keywords/>
  <cp:lastModifiedBy>Xiaofei Wang</cp:lastModifiedBy>
  <cp:revision>118</cp:revision>
  <cp:lastPrinted>1601-01-01T00:00:00Z</cp:lastPrinted>
  <dcterms:created xsi:type="dcterms:W3CDTF">2018-05-05T22:00:08Z</dcterms:created>
  <dcterms:modified xsi:type="dcterms:W3CDTF">2024-01-18T17:57:08Z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