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5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802.11-24/0146r0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802.11-24/0146r0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802.11-24/0146r0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802.11-24/0146r0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802.11-24/0146r0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802.11-24/0146r0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802.11-24/0146r1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Items Joint </a:t>
            </a:r>
            <a:r>
              <a:rPr lang="en-GB" dirty="0" err="1"/>
              <a:t>Coex</a:t>
            </a:r>
            <a:r>
              <a:rPr lang="en-GB" dirty="0"/>
              <a:t> SC / .15.4ab Session Jan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79889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lists potential discussion topics for the joint 802.11 </a:t>
            </a:r>
            <a:r>
              <a:rPr lang="en-GB" dirty="0" err="1"/>
              <a:t>Coex</a:t>
            </a:r>
            <a:r>
              <a:rPr lang="en-GB" dirty="0"/>
              <a:t> SC ./. 802.15.4ab session during the January 2024 interim.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R0 – Initial discussion document for Tue PM1 </a:t>
            </a:r>
            <a:r>
              <a:rPr lang="en-GB" dirty="0" err="1"/>
              <a:t>Coex</a:t>
            </a:r>
            <a:r>
              <a:rPr lang="en-GB" dirty="0"/>
              <a:t> Slot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 – Update based on discussion in </a:t>
            </a:r>
            <a:r>
              <a:rPr lang="en-GB" dirty="0" err="1"/>
              <a:t>Coex</a:t>
            </a:r>
            <a:r>
              <a:rPr lang="en-GB"/>
              <a:t> in Tue PM1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 for the day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dirty="0"/>
              <a:t>Potential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Discussion of 802.15.4ab Coexistence document (15-23-0452-02)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Coexistence of 802.11ax/be/bf/ and beyond with 802.15.4 UWB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802.15 Narrow band and 802.11 in the same band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Positive coexistence strategies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Any other topics relevant to 802.11 and 802.15 coexistence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Way to start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Present overview of 15.4.ab Coexistence document and discuss aspects and concerns from the 15.4.ab and from the .11 view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4CE83-F530-5C9C-40D1-7D32F800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AA1CB-E5D1-EDB8-023B-19CA1C7B1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r>
              <a:rPr lang="en-US" dirty="0"/>
              <a:t>Submission 11-24/148r0 summarized simulation results of several previous </a:t>
            </a:r>
            <a:r>
              <a:rPr lang="en-US" dirty="0" err="1"/>
              <a:t>Coex</a:t>
            </a:r>
            <a:r>
              <a:rPr lang="en-US" dirty="0"/>
              <a:t> SC submission.</a:t>
            </a:r>
          </a:p>
          <a:p>
            <a:r>
              <a:rPr lang="en-US" dirty="0"/>
              <a:t>The following straw poll was taken during the Tuesday PM1 session:</a:t>
            </a:r>
          </a:p>
          <a:p>
            <a:endParaRPr lang="en-US" dirty="0"/>
          </a:p>
          <a:p>
            <a:pPr lvl="1"/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802.11 </a:t>
            </a:r>
            <a:r>
              <a:rPr lang="en-US" dirty="0" err="1">
                <a:effectLst/>
                <a:latin typeface="+mn-lt"/>
                <a:ea typeface="Calibri" panose="020F0502020204030204" pitchFamily="34" charset="0"/>
              </a:rPr>
              <a:t>Coex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 SC recommends that 802.15.4ab considers adopting a mandatory coexistence mechanism to enable shared use of the spectrum and adequate performance between 802.11 and 802.15.4ab. This mandatory </a:t>
            </a:r>
            <a:r>
              <a:rPr lang="en-US" dirty="0" err="1">
                <a:effectLst/>
                <a:latin typeface="+mn-lt"/>
                <a:ea typeface="Calibri" panose="020F0502020204030204" pitchFamily="34" charset="0"/>
              </a:rPr>
              <a:t>coex</a:t>
            </a:r>
            <a:r>
              <a:rPr lang="en-US" dirty="0">
                <a:effectLst/>
                <a:latin typeface="+mn-lt"/>
                <a:ea typeface="Calibri" panose="020F0502020204030204" pitchFamily="34" charset="0"/>
              </a:rPr>
              <a:t> mechanism should consist of one or more of LBT or other techniques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Y-N-A: 44 – 13 - 0</a:t>
            </a:r>
          </a:p>
          <a:p>
            <a:endParaRPr lang="en-US" dirty="0"/>
          </a:p>
          <a:p>
            <a:r>
              <a:rPr lang="en-US" dirty="0"/>
              <a:t>Discussion on the influence of simulation parameters occurred.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75F2C-45A0-68E1-7AED-078E3E3CDB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D736-DF81-E113-096E-A9759B01EB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856F7-2517-BFAE-F16B-3D131EF1A2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983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313</Words>
  <Application>Microsoft Macintosh PowerPoint</Application>
  <PresentationFormat>Widescreen</PresentationFormat>
  <Paragraphs>59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Unicode MS</vt:lpstr>
      <vt:lpstr>Times New Roman</vt:lpstr>
      <vt:lpstr>Office Theme</vt:lpstr>
      <vt:lpstr>Document</vt:lpstr>
      <vt:lpstr>Discussion Items Joint Coex SC / .15.4ab Session Jan 2024</vt:lpstr>
      <vt:lpstr>Abstract</vt:lpstr>
      <vt:lpstr>Plan for the day</vt:lpstr>
      <vt:lpstr>Coex SC Straw Poll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Items Joint Coex SC / .15.4ab Session Jan 2024</dc:title>
  <dc:subject/>
  <dc:creator>Emmelmann, Marc</dc:creator>
  <cp:keywords/>
  <dc:description/>
  <cp:lastModifiedBy>Emmelmann, Marc</cp:lastModifiedBy>
  <cp:revision>6</cp:revision>
  <cp:lastPrinted>1601-01-01T00:00:00Z</cp:lastPrinted>
  <dcterms:created xsi:type="dcterms:W3CDTF">2024-01-16T14:13:25Z</dcterms:created>
  <dcterms:modified xsi:type="dcterms:W3CDTF">2024-01-16T20:03:42Z</dcterms:modified>
  <cp:category/>
</cp:coreProperties>
</file>