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83" r:id="rId2"/>
    <p:sldId id="1229" r:id="rId3"/>
    <p:sldId id="1220" r:id="rId4"/>
    <p:sldId id="1254" r:id="rId5"/>
    <p:sldId id="1225" r:id="rId6"/>
    <p:sldId id="1245" r:id="rId7"/>
    <p:sldId id="1265" r:id="rId8"/>
    <p:sldId id="1255" r:id="rId9"/>
    <p:sldId id="1258" r:id="rId10"/>
    <p:sldId id="1259" r:id="rId11"/>
    <p:sldId id="1253" r:id="rId12"/>
    <p:sldId id="1246" r:id="rId13"/>
    <p:sldId id="1257" r:id="rId14"/>
    <p:sldId id="1266" r:id="rId15"/>
    <p:sldId id="1235" r:id="rId16"/>
    <p:sldId id="1261" r:id="rId17"/>
    <p:sldId id="1262" r:id="rId18"/>
    <p:sldId id="1263" r:id="rId19"/>
    <p:sldId id="1135" r:id="rId20"/>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BA6D32-DF29-4FB8-847D-ACCBDC1507D8}" v="4" dt="2021-01-15T06:11:16.9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69" autoAdjust="0"/>
    <p:restoredTop sz="90749" autoAdjust="0"/>
  </p:normalViewPr>
  <p:slideViewPr>
    <p:cSldViewPr>
      <p:cViewPr varScale="1">
        <p:scale>
          <a:sx n="104" d="100"/>
          <a:sy n="104" d="100"/>
        </p:scale>
        <p:origin x="2028" y="96"/>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9" d="100"/>
          <a:sy n="119" d="100"/>
        </p:scale>
        <p:origin x="1982" y="86"/>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g Insun" userId="9a6367cea696bed7" providerId="LiveId" clId="{DBAAFB3A-F937-4724-A5EB-D3F01C203A47}"/>
    <pc:docChg chg="undo custSel addSld delSld modSld sldOrd modMainMaster">
      <pc:chgData name="Jang Insun" userId="9a6367cea696bed7" providerId="LiveId" clId="{DBAAFB3A-F937-4724-A5EB-D3F01C203A47}" dt="2020-11-02T09:11:58.553" v="4823" actId="47"/>
      <pc:docMkLst>
        <pc:docMk/>
      </pc:docMkLst>
      <pc:sldChg chg="modSp mod">
        <pc:chgData name="Jang Insun" userId="9a6367cea696bed7" providerId="LiveId" clId="{DBAAFB3A-F937-4724-A5EB-D3F01C203A47}" dt="2020-11-02T06:24:28.975" v="112" actId="20577"/>
        <pc:sldMkLst>
          <pc:docMk/>
          <pc:sldMk cId="0" sldId="283"/>
        </pc:sldMkLst>
        <pc:spChg chg="mod">
          <ac:chgData name="Jang Insun" userId="9a6367cea696bed7" providerId="LiveId" clId="{DBAAFB3A-F937-4724-A5EB-D3F01C203A47}" dt="2020-11-02T06:22:59.926" v="57" actId="207"/>
          <ac:spMkLst>
            <pc:docMk/>
            <pc:sldMk cId="0" sldId="283"/>
            <ac:spMk id="6149" creationId="{00000000-0000-0000-0000-000000000000}"/>
          </ac:spMkLst>
        </pc:spChg>
        <pc:spChg chg="mod">
          <ac:chgData name="Jang Insun" userId="9a6367cea696bed7" providerId="LiveId" clId="{DBAAFB3A-F937-4724-A5EB-D3F01C203A47}" dt="2020-11-02T06:23:04.870" v="70" actId="20577"/>
          <ac:spMkLst>
            <pc:docMk/>
            <pc:sldMk cId="0" sldId="283"/>
            <ac:spMk id="6150" creationId="{00000000-0000-0000-0000-000000000000}"/>
          </ac:spMkLst>
        </pc:spChg>
        <pc:graphicFrameChg chg="mod modGraphic">
          <ac:chgData name="Jang Insun" userId="9a6367cea696bed7" providerId="LiveId" clId="{DBAAFB3A-F937-4724-A5EB-D3F01C203A47}" dt="2020-11-02T06:24:28.975" v="112" actId="20577"/>
          <ac:graphicFrameMkLst>
            <pc:docMk/>
            <pc:sldMk cId="0" sldId="283"/>
            <ac:graphicFrameMk id="9" creationId="{00000000-0000-0000-0000-000000000000}"/>
          </ac:graphicFrameMkLst>
        </pc:graphicFrameChg>
      </pc:sldChg>
      <pc:sldChg chg="modSp mod">
        <pc:chgData name="Jang Insun" userId="9a6367cea696bed7" providerId="LiveId" clId="{DBAAFB3A-F937-4724-A5EB-D3F01C203A47}" dt="2020-11-02T09:00:20.668" v="4451" actId="20577"/>
        <pc:sldMkLst>
          <pc:docMk/>
          <pc:sldMk cId="1427592943" sldId="1132"/>
        </pc:sldMkLst>
        <pc:spChg chg="mod">
          <ac:chgData name="Jang Insun" userId="9a6367cea696bed7" providerId="LiveId" clId="{DBAAFB3A-F937-4724-A5EB-D3F01C203A47}" dt="2020-11-02T09:00:20.668" v="4451" actId="20577"/>
          <ac:spMkLst>
            <pc:docMk/>
            <pc:sldMk cId="1427592943" sldId="1132"/>
            <ac:spMk id="3" creationId="{00000000-0000-0000-0000-000000000000}"/>
          </ac:spMkLst>
        </pc:spChg>
      </pc:sldChg>
      <pc:sldChg chg="del">
        <pc:chgData name="Jang Insun" userId="9a6367cea696bed7" providerId="LiveId" clId="{DBAAFB3A-F937-4724-A5EB-D3F01C203A47}" dt="2020-11-02T09:11:56.062" v="4821" actId="47"/>
        <pc:sldMkLst>
          <pc:docMk/>
          <pc:sldMk cId="3686947486" sldId="1133"/>
        </pc:sldMkLst>
      </pc:sldChg>
      <pc:sldChg chg="modSp mod">
        <pc:chgData name="Jang Insun" userId="9a6367cea696bed7" providerId="LiveId" clId="{DBAAFB3A-F937-4724-A5EB-D3F01C203A47}" dt="2020-11-02T07:04:57.080" v="901" actId="20577"/>
        <pc:sldMkLst>
          <pc:docMk/>
          <pc:sldMk cId="240887288" sldId="1136"/>
        </pc:sldMkLst>
        <pc:spChg chg="mod">
          <ac:chgData name="Jang Insun" userId="9a6367cea696bed7" providerId="LiveId" clId="{DBAAFB3A-F937-4724-A5EB-D3F01C203A47}" dt="2020-11-02T07:04:57.080" v="901" actId="20577"/>
          <ac:spMkLst>
            <pc:docMk/>
            <pc:sldMk cId="240887288" sldId="1136"/>
            <ac:spMk id="3" creationId="{00000000-0000-0000-0000-000000000000}"/>
          </ac:spMkLst>
        </pc:spChg>
      </pc:sldChg>
      <pc:sldChg chg="addSp delSp modSp mod">
        <pc:chgData name="Jang Insun" userId="9a6367cea696bed7" providerId="LiveId" clId="{DBAAFB3A-F937-4724-A5EB-D3F01C203A47}" dt="2020-11-02T08:04:00.486" v="1953" actId="1036"/>
        <pc:sldMkLst>
          <pc:docMk/>
          <pc:sldMk cId="1702715037" sldId="1138"/>
        </pc:sldMkLst>
        <pc:spChg chg="mod">
          <ac:chgData name="Jang Insun" userId="9a6367cea696bed7" providerId="LiveId" clId="{DBAAFB3A-F937-4724-A5EB-D3F01C203A47}" dt="2020-11-02T07:04:04.482" v="861" actId="20577"/>
          <ac:spMkLst>
            <pc:docMk/>
            <pc:sldMk cId="1702715037" sldId="1138"/>
            <ac:spMk id="2" creationId="{00000000-0000-0000-0000-000000000000}"/>
          </ac:spMkLst>
        </pc:spChg>
        <pc:spChg chg="mod">
          <ac:chgData name="Jang Insun" userId="9a6367cea696bed7" providerId="LiveId" clId="{DBAAFB3A-F937-4724-A5EB-D3F01C203A47}" dt="2020-11-02T08:03:55.937" v="1948" actId="20577"/>
          <ac:spMkLst>
            <pc:docMk/>
            <pc:sldMk cId="1702715037" sldId="1138"/>
            <ac:spMk id="3" creationId="{00000000-0000-0000-0000-000000000000}"/>
          </ac:spMkLst>
        </pc:spChg>
        <pc:spChg chg="del">
          <ac:chgData name="Jang Insun" userId="9a6367cea696bed7" providerId="LiveId" clId="{DBAAFB3A-F937-4724-A5EB-D3F01C203A47}" dt="2020-11-02T06:35:29.032" v="626" actId="478"/>
          <ac:spMkLst>
            <pc:docMk/>
            <pc:sldMk cId="1702715037" sldId="1138"/>
            <ac:spMk id="6" creationId="{00000000-0000-0000-0000-000000000000}"/>
          </ac:spMkLst>
        </pc:spChg>
        <pc:picChg chg="del">
          <ac:chgData name="Jang Insun" userId="9a6367cea696bed7" providerId="LiveId" clId="{DBAAFB3A-F937-4724-A5EB-D3F01C203A47}" dt="2020-11-02T06:35:17.656" v="604" actId="478"/>
          <ac:picMkLst>
            <pc:docMk/>
            <pc:sldMk cId="1702715037" sldId="1138"/>
            <ac:picMk id="7" creationId="{00000000-0000-0000-0000-000000000000}"/>
          </ac:picMkLst>
        </pc:picChg>
        <pc:picChg chg="add del mod">
          <ac:chgData name="Jang Insun" userId="9a6367cea696bed7" providerId="LiveId" clId="{DBAAFB3A-F937-4724-A5EB-D3F01C203A47}" dt="2020-11-02T07:01:18.132" v="630" actId="478"/>
          <ac:picMkLst>
            <pc:docMk/>
            <pc:sldMk cId="1702715037" sldId="1138"/>
            <ac:picMk id="8" creationId="{D1B9817F-3C34-4231-A9E5-4008616BE581}"/>
          </ac:picMkLst>
        </pc:picChg>
        <pc:picChg chg="add del mod">
          <ac:chgData name="Jang Insun" userId="9a6367cea696bed7" providerId="LiveId" clId="{DBAAFB3A-F937-4724-A5EB-D3F01C203A47}" dt="2020-11-02T07:03:16.317" v="786" actId="478"/>
          <ac:picMkLst>
            <pc:docMk/>
            <pc:sldMk cId="1702715037" sldId="1138"/>
            <ac:picMk id="9" creationId="{62AB677E-2D8D-456B-800E-6F2E6E6ABE08}"/>
          </ac:picMkLst>
        </pc:picChg>
        <pc:picChg chg="add mod">
          <ac:chgData name="Jang Insun" userId="9a6367cea696bed7" providerId="LiveId" clId="{DBAAFB3A-F937-4724-A5EB-D3F01C203A47}" dt="2020-11-02T08:04:00.486" v="1953" actId="1036"/>
          <ac:picMkLst>
            <pc:docMk/>
            <pc:sldMk cId="1702715037" sldId="1138"/>
            <ac:picMk id="10" creationId="{ADE899CE-84BC-4545-84B1-A39CF337A10D}"/>
          </ac:picMkLst>
        </pc:picChg>
      </pc:sldChg>
      <pc:sldChg chg="del ord">
        <pc:chgData name="Jang Insun" userId="9a6367cea696bed7" providerId="LiveId" clId="{DBAAFB3A-F937-4724-A5EB-D3F01C203A47}" dt="2020-11-02T07:07:01.228" v="999" actId="47"/>
        <pc:sldMkLst>
          <pc:docMk/>
          <pc:sldMk cId="3841756078" sldId="1140"/>
        </pc:sldMkLst>
      </pc:sldChg>
      <pc:sldChg chg="modSp del mod">
        <pc:chgData name="Jang Insun" userId="9a6367cea696bed7" providerId="LiveId" clId="{DBAAFB3A-F937-4724-A5EB-D3F01C203A47}" dt="2020-11-02T08:59:55.777" v="4413" actId="47"/>
        <pc:sldMkLst>
          <pc:docMk/>
          <pc:sldMk cId="2324980777" sldId="1141"/>
        </pc:sldMkLst>
        <pc:spChg chg="mod">
          <ac:chgData name="Jang Insun" userId="9a6367cea696bed7" providerId="LiveId" clId="{DBAAFB3A-F937-4724-A5EB-D3F01C203A47}" dt="2020-11-02T08:59:53.689" v="4412" actId="20577"/>
          <ac:spMkLst>
            <pc:docMk/>
            <pc:sldMk cId="2324980777" sldId="1141"/>
            <ac:spMk id="2" creationId="{00000000-0000-0000-0000-000000000000}"/>
          </ac:spMkLst>
        </pc:spChg>
      </pc:sldChg>
      <pc:sldChg chg="del">
        <pc:chgData name="Jang Insun" userId="9a6367cea696bed7" providerId="LiveId" clId="{DBAAFB3A-F937-4724-A5EB-D3F01C203A47}" dt="2020-11-02T08:59:56.532" v="4416" actId="47"/>
        <pc:sldMkLst>
          <pc:docMk/>
          <pc:sldMk cId="1188786434" sldId="1148"/>
        </pc:sldMkLst>
      </pc:sldChg>
      <pc:sldChg chg="del">
        <pc:chgData name="Jang Insun" userId="9a6367cea696bed7" providerId="LiveId" clId="{DBAAFB3A-F937-4724-A5EB-D3F01C203A47}" dt="2020-11-02T09:11:58.097" v="4822" actId="47"/>
        <pc:sldMkLst>
          <pc:docMk/>
          <pc:sldMk cId="3903702909" sldId="1150"/>
        </pc:sldMkLst>
      </pc:sldChg>
      <pc:sldChg chg="del">
        <pc:chgData name="Jang Insun" userId="9a6367cea696bed7" providerId="LiveId" clId="{DBAAFB3A-F937-4724-A5EB-D3F01C203A47}" dt="2020-11-02T09:11:58.553" v="4823" actId="47"/>
        <pc:sldMkLst>
          <pc:docMk/>
          <pc:sldMk cId="3719520648" sldId="1151"/>
        </pc:sldMkLst>
      </pc:sldChg>
      <pc:sldChg chg="del">
        <pc:chgData name="Jang Insun" userId="9a6367cea696bed7" providerId="LiveId" clId="{DBAAFB3A-F937-4724-A5EB-D3F01C203A47}" dt="2020-11-02T08:59:55.917" v="4414" actId="47"/>
        <pc:sldMkLst>
          <pc:docMk/>
          <pc:sldMk cId="2829069243" sldId="1155"/>
        </pc:sldMkLst>
      </pc:sldChg>
      <pc:sldChg chg="del">
        <pc:chgData name="Jang Insun" userId="9a6367cea696bed7" providerId="LiveId" clId="{DBAAFB3A-F937-4724-A5EB-D3F01C203A47}" dt="2020-11-02T08:59:56.060" v="4415" actId="47"/>
        <pc:sldMkLst>
          <pc:docMk/>
          <pc:sldMk cId="457485022" sldId="1156"/>
        </pc:sldMkLst>
      </pc:sldChg>
      <pc:sldChg chg="del">
        <pc:chgData name="Jang Insun" userId="9a6367cea696bed7" providerId="LiveId" clId="{DBAAFB3A-F937-4724-A5EB-D3F01C203A47}" dt="2020-11-02T08:59:57.049" v="4417" actId="47"/>
        <pc:sldMkLst>
          <pc:docMk/>
          <pc:sldMk cId="3570503581" sldId="1157"/>
        </pc:sldMkLst>
      </pc:sldChg>
      <pc:sldChg chg="del">
        <pc:chgData name="Jang Insun" userId="9a6367cea696bed7" providerId="LiveId" clId="{DBAAFB3A-F937-4724-A5EB-D3F01C203A47}" dt="2020-11-02T09:11:55.749" v="4820" actId="47"/>
        <pc:sldMkLst>
          <pc:docMk/>
          <pc:sldMk cId="391834690" sldId="1162"/>
        </pc:sldMkLst>
      </pc:sldChg>
      <pc:sldChg chg="addSp delSp modSp add mod">
        <pc:chgData name="Jang Insun" userId="9a6367cea696bed7" providerId="LiveId" clId="{DBAAFB3A-F937-4724-A5EB-D3F01C203A47}" dt="2020-11-02T08:36:02.080" v="3128" actId="1076"/>
        <pc:sldMkLst>
          <pc:docMk/>
          <pc:sldMk cId="118473899" sldId="1163"/>
        </pc:sldMkLst>
        <pc:spChg chg="mod">
          <ac:chgData name="Jang Insun" userId="9a6367cea696bed7" providerId="LiveId" clId="{DBAAFB3A-F937-4724-A5EB-D3F01C203A47}" dt="2020-11-02T08:05:58.198" v="2207" actId="20577"/>
          <ac:spMkLst>
            <pc:docMk/>
            <pc:sldMk cId="118473899" sldId="1163"/>
            <ac:spMk id="2" creationId="{00000000-0000-0000-0000-000000000000}"/>
          </ac:spMkLst>
        </pc:spChg>
        <pc:spChg chg="mod">
          <ac:chgData name="Jang Insun" userId="9a6367cea696bed7" providerId="LiveId" clId="{DBAAFB3A-F937-4724-A5EB-D3F01C203A47}" dt="2020-11-02T08:36:00.143" v="3127" actId="20577"/>
          <ac:spMkLst>
            <pc:docMk/>
            <pc:sldMk cId="118473899" sldId="1163"/>
            <ac:spMk id="3" creationId="{00000000-0000-0000-0000-000000000000}"/>
          </ac:spMkLst>
        </pc:spChg>
        <pc:picChg chg="add del mod">
          <ac:chgData name="Jang Insun" userId="9a6367cea696bed7" providerId="LiveId" clId="{DBAAFB3A-F937-4724-A5EB-D3F01C203A47}" dt="2020-11-02T08:17:23.624" v="3017" actId="478"/>
          <ac:picMkLst>
            <pc:docMk/>
            <pc:sldMk cId="118473899" sldId="1163"/>
            <ac:picMk id="6" creationId="{6D511B99-1BC8-4795-8B8D-4E81D0857D7F}"/>
          </ac:picMkLst>
        </pc:picChg>
        <pc:picChg chg="add mod">
          <ac:chgData name="Jang Insun" userId="9a6367cea696bed7" providerId="LiveId" clId="{DBAAFB3A-F937-4724-A5EB-D3F01C203A47}" dt="2020-11-02T08:36:02.080" v="3128" actId="1076"/>
          <ac:picMkLst>
            <pc:docMk/>
            <pc:sldMk cId="118473899" sldId="1163"/>
            <ac:picMk id="7" creationId="{89624E60-FE34-4644-946D-23F3A772552D}"/>
          </ac:picMkLst>
        </pc:picChg>
      </pc:sldChg>
      <pc:sldChg chg="modSp add del mod">
        <pc:chgData name="Jang Insun" userId="9a6367cea696bed7" providerId="LiveId" clId="{DBAAFB3A-F937-4724-A5EB-D3F01C203A47}" dt="2020-11-02T09:04:52.050" v="4819" actId="47"/>
        <pc:sldMkLst>
          <pc:docMk/>
          <pc:sldMk cId="3543034093" sldId="1164"/>
        </pc:sldMkLst>
        <pc:spChg chg="mod">
          <ac:chgData name="Jang Insun" userId="9a6367cea696bed7" providerId="LiveId" clId="{DBAAFB3A-F937-4724-A5EB-D3F01C203A47}" dt="2020-11-02T08:06:39.913" v="2283" actId="20577"/>
          <ac:spMkLst>
            <pc:docMk/>
            <pc:sldMk cId="3543034093" sldId="1164"/>
            <ac:spMk id="2" creationId="{00000000-0000-0000-0000-000000000000}"/>
          </ac:spMkLst>
        </pc:spChg>
        <pc:spChg chg="mod">
          <ac:chgData name="Jang Insun" userId="9a6367cea696bed7" providerId="LiveId" clId="{DBAAFB3A-F937-4724-A5EB-D3F01C203A47}" dt="2020-11-02T08:07:51.679" v="2448" actId="20577"/>
          <ac:spMkLst>
            <pc:docMk/>
            <pc:sldMk cId="3543034093" sldId="1164"/>
            <ac:spMk id="3" creationId="{00000000-0000-0000-0000-000000000000}"/>
          </ac:spMkLst>
        </pc:spChg>
      </pc:sldChg>
      <pc:sldChg chg="addSp delSp modSp add mod">
        <pc:chgData name="Jang Insun" userId="9a6367cea696bed7" providerId="LiveId" clId="{DBAAFB3A-F937-4724-A5EB-D3F01C203A47}" dt="2020-11-02T09:04:43.633" v="4816" actId="20577"/>
        <pc:sldMkLst>
          <pc:docMk/>
          <pc:sldMk cId="2187253843" sldId="1165"/>
        </pc:sldMkLst>
        <pc:spChg chg="mod">
          <ac:chgData name="Jang Insun" userId="9a6367cea696bed7" providerId="LiveId" clId="{DBAAFB3A-F937-4724-A5EB-D3F01C203A47}" dt="2020-11-02T09:04:43.633" v="4816" actId="20577"/>
          <ac:spMkLst>
            <pc:docMk/>
            <pc:sldMk cId="2187253843" sldId="1165"/>
            <ac:spMk id="2" creationId="{00000000-0000-0000-0000-000000000000}"/>
          </ac:spMkLst>
        </pc:spChg>
        <pc:spChg chg="mod">
          <ac:chgData name="Jang Insun" userId="9a6367cea696bed7" providerId="LiveId" clId="{DBAAFB3A-F937-4724-A5EB-D3F01C203A47}" dt="2020-11-02T09:00:58.951" v="4454" actId="6549"/>
          <ac:spMkLst>
            <pc:docMk/>
            <pc:sldMk cId="2187253843" sldId="1165"/>
            <ac:spMk id="3" creationId="{00000000-0000-0000-0000-000000000000}"/>
          </ac:spMkLst>
        </pc:spChg>
        <pc:spChg chg="add mod">
          <ac:chgData name="Jang Insun" userId="9a6367cea696bed7" providerId="LiveId" clId="{DBAAFB3A-F937-4724-A5EB-D3F01C203A47}" dt="2020-11-02T09:02:43.510" v="4486" actId="1076"/>
          <ac:spMkLst>
            <pc:docMk/>
            <pc:sldMk cId="2187253843" sldId="1165"/>
            <ac:spMk id="16" creationId="{D85B5FB0-0ADE-48E9-B4C8-832FA776AAAC}"/>
          </ac:spMkLst>
        </pc:spChg>
        <pc:graphicFrameChg chg="add del mod">
          <ac:chgData name="Jang Insun" userId="9a6367cea696bed7" providerId="LiveId" clId="{DBAAFB3A-F937-4724-A5EB-D3F01C203A47}" dt="2020-11-02T08:59:44.109" v="4403" actId="21"/>
          <ac:graphicFrameMkLst>
            <pc:docMk/>
            <pc:sldMk cId="2187253843" sldId="1165"/>
            <ac:graphicFrameMk id="10" creationId="{E7A21978-6DFF-4DBE-BEAB-94D9D18DF75E}"/>
          </ac:graphicFrameMkLst>
        </pc:graphicFrameChg>
        <pc:picChg chg="add del mod">
          <ac:chgData name="Jang Insun" userId="9a6367cea696bed7" providerId="LiveId" clId="{DBAAFB3A-F937-4724-A5EB-D3F01C203A47}" dt="2020-11-02T08:58:22.715" v="4389" actId="478"/>
          <ac:picMkLst>
            <pc:docMk/>
            <pc:sldMk cId="2187253843" sldId="1165"/>
            <ac:picMk id="6" creationId="{5A32E278-43F0-4D7F-BCFB-E81A23374320}"/>
          </ac:picMkLst>
        </pc:picChg>
        <pc:picChg chg="del">
          <ac:chgData name="Jang Insun" userId="9a6367cea696bed7" providerId="LiveId" clId="{DBAAFB3A-F937-4724-A5EB-D3F01C203A47}" dt="2020-11-02T08:36:47.747" v="3141" actId="478"/>
          <ac:picMkLst>
            <pc:docMk/>
            <pc:sldMk cId="2187253843" sldId="1165"/>
            <ac:picMk id="7" creationId="{89624E60-FE34-4644-946D-23F3A772552D}"/>
          </ac:picMkLst>
        </pc:picChg>
        <pc:picChg chg="add del mod ord">
          <ac:chgData name="Jang Insun" userId="9a6367cea696bed7" providerId="LiveId" clId="{DBAAFB3A-F937-4724-A5EB-D3F01C203A47}" dt="2020-11-02T09:01:51.191" v="4456" actId="478"/>
          <ac:picMkLst>
            <pc:docMk/>
            <pc:sldMk cId="2187253843" sldId="1165"/>
            <ac:picMk id="8" creationId="{D86D6A98-6235-4376-8F04-A31435BAE66E}"/>
          </ac:picMkLst>
        </pc:picChg>
        <pc:picChg chg="add del mod">
          <ac:chgData name="Jang Insun" userId="9a6367cea696bed7" providerId="LiveId" clId="{DBAAFB3A-F937-4724-A5EB-D3F01C203A47}" dt="2020-11-02T09:00:57.731" v="4453" actId="478"/>
          <ac:picMkLst>
            <pc:docMk/>
            <pc:sldMk cId="2187253843" sldId="1165"/>
            <ac:picMk id="11" creationId="{4685BD9A-37FD-4AF8-A8A7-B10FC048438F}"/>
          </ac:picMkLst>
        </pc:picChg>
        <pc:picChg chg="add mod">
          <ac:chgData name="Jang Insun" userId="9a6367cea696bed7" providerId="LiveId" clId="{DBAAFB3A-F937-4724-A5EB-D3F01C203A47}" dt="2020-11-02T09:01:53.525" v="4458" actId="1076"/>
          <ac:picMkLst>
            <pc:docMk/>
            <pc:sldMk cId="2187253843" sldId="1165"/>
            <ac:picMk id="12" creationId="{D2505EF6-F955-4339-894C-8F0ADD07143C}"/>
          </ac:picMkLst>
        </pc:picChg>
        <pc:cxnChg chg="add mod">
          <ac:chgData name="Jang Insun" userId="9a6367cea696bed7" providerId="LiveId" clId="{DBAAFB3A-F937-4724-A5EB-D3F01C203A47}" dt="2020-11-02T09:02:39.482" v="4485" actId="14100"/>
          <ac:cxnSpMkLst>
            <pc:docMk/>
            <pc:sldMk cId="2187253843" sldId="1165"/>
            <ac:cxnSpMk id="14" creationId="{37065B48-69AF-4463-A647-013423FC9ECE}"/>
          </ac:cxnSpMkLst>
        </pc:cxnChg>
      </pc:sldChg>
      <pc:sldChg chg="addSp delSp modSp add mod">
        <pc:chgData name="Jang Insun" userId="9a6367cea696bed7" providerId="LiveId" clId="{DBAAFB3A-F937-4724-A5EB-D3F01C203A47}" dt="2020-11-02T09:04:47.965" v="4817"/>
        <pc:sldMkLst>
          <pc:docMk/>
          <pc:sldMk cId="725839867" sldId="1166"/>
        </pc:sldMkLst>
        <pc:spChg chg="mod">
          <ac:chgData name="Jang Insun" userId="9a6367cea696bed7" providerId="LiveId" clId="{DBAAFB3A-F937-4724-A5EB-D3F01C203A47}" dt="2020-11-02T09:04:47.965" v="4817"/>
          <ac:spMkLst>
            <pc:docMk/>
            <pc:sldMk cId="725839867" sldId="1166"/>
            <ac:spMk id="2" creationId="{00000000-0000-0000-0000-000000000000}"/>
          </ac:spMkLst>
        </pc:spChg>
        <pc:spChg chg="mod">
          <ac:chgData name="Jang Insun" userId="9a6367cea696bed7" providerId="LiveId" clId="{DBAAFB3A-F937-4724-A5EB-D3F01C203A47}" dt="2020-11-02T09:04:23.865" v="4801" actId="20577"/>
          <ac:spMkLst>
            <pc:docMk/>
            <pc:sldMk cId="725839867" sldId="1166"/>
            <ac:spMk id="3" creationId="{00000000-0000-0000-0000-000000000000}"/>
          </ac:spMkLst>
        </pc:spChg>
        <pc:graphicFrameChg chg="add del mod">
          <ac:chgData name="Jang Insun" userId="9a6367cea696bed7" providerId="LiveId" clId="{DBAAFB3A-F937-4724-A5EB-D3F01C203A47}" dt="2020-11-02T09:04:34.364" v="4804" actId="478"/>
          <ac:graphicFrameMkLst>
            <pc:docMk/>
            <pc:sldMk cId="725839867" sldId="1166"/>
            <ac:graphicFrameMk id="6" creationId="{2CA09CBE-C6BC-4AA8-B401-344AEF41DD50}"/>
          </ac:graphicFrameMkLst>
        </pc:graphicFrameChg>
        <pc:picChg chg="add mod">
          <ac:chgData name="Jang Insun" userId="9a6367cea696bed7" providerId="LiveId" clId="{DBAAFB3A-F937-4724-A5EB-D3F01C203A47}" dt="2020-11-02T09:04:37.292" v="4806" actId="1076"/>
          <ac:picMkLst>
            <pc:docMk/>
            <pc:sldMk cId="725839867" sldId="1166"/>
            <ac:picMk id="7" creationId="{04075812-2BD6-4AF9-BAA1-73E684135468}"/>
          </ac:picMkLst>
        </pc:picChg>
        <pc:picChg chg="del">
          <ac:chgData name="Jang Insun" userId="9a6367cea696bed7" providerId="LiveId" clId="{DBAAFB3A-F937-4724-A5EB-D3F01C203A47}" dt="2020-11-02T09:02:52.430" v="4490" actId="478"/>
          <ac:picMkLst>
            <pc:docMk/>
            <pc:sldMk cId="725839867" sldId="1166"/>
            <ac:picMk id="8" creationId="{D86D6A98-6235-4376-8F04-A31435BAE66E}"/>
          </ac:picMkLst>
        </pc:picChg>
        <pc:picChg chg="del mod">
          <ac:chgData name="Jang Insun" userId="9a6367cea696bed7" providerId="LiveId" clId="{DBAAFB3A-F937-4724-A5EB-D3F01C203A47}" dt="2020-11-02T09:03:11.789" v="4494" actId="478"/>
          <ac:picMkLst>
            <pc:docMk/>
            <pc:sldMk cId="725839867" sldId="1166"/>
            <ac:picMk id="11" creationId="{4685BD9A-37FD-4AF8-A8A7-B10FC048438F}"/>
          </ac:picMkLst>
        </pc:picChg>
      </pc:sldChg>
      <pc:sldMasterChg chg="modSp mod">
        <pc:chgData name="Jang Insun" userId="9a6367cea696bed7" providerId="LiveId" clId="{DBAAFB3A-F937-4724-A5EB-D3F01C203A47}" dt="2020-11-02T06:23:13.645" v="80" actId="20577"/>
        <pc:sldMasterMkLst>
          <pc:docMk/>
          <pc:sldMasterMk cId="0" sldId="2147483648"/>
        </pc:sldMasterMkLst>
        <pc:spChg chg="mod">
          <ac:chgData name="Jang Insun" userId="9a6367cea696bed7" providerId="LiveId" clId="{DBAAFB3A-F937-4724-A5EB-D3F01C203A47}" dt="2020-11-02T06:23:13.645" v="80" actId="20577"/>
          <ac:spMkLst>
            <pc:docMk/>
            <pc:sldMasterMk cId="0" sldId="2147483648"/>
            <ac:spMk id="11" creationId="{00000000-0000-0000-0000-000000000000}"/>
          </ac:spMkLst>
        </pc:spChg>
      </pc:sldMasterChg>
    </pc:docChg>
  </pc:docChgLst>
  <pc:docChgLst>
    <pc:chgData name="Jang Insun" userId="9a6367cea696bed7" providerId="LiveId" clId="{23AF1B23-B6C9-4E72-AD9C-E1FAE955CA6F}"/>
    <pc:docChg chg="undo custSel addSld modSld modMainMaster">
      <pc:chgData name="Jang Insun" userId="9a6367cea696bed7" providerId="LiveId" clId="{23AF1B23-B6C9-4E72-AD9C-E1FAE955CA6F}" dt="2020-12-30T05:02:39.028" v="1587" actId="20577"/>
      <pc:docMkLst>
        <pc:docMk/>
      </pc:docMkLst>
      <pc:sldChg chg="modSp mod">
        <pc:chgData name="Jang Insun" userId="9a6367cea696bed7" providerId="LiveId" clId="{23AF1B23-B6C9-4E72-AD9C-E1FAE955CA6F}" dt="2020-12-30T04:42:20.972" v="3" actId="14734"/>
        <pc:sldMkLst>
          <pc:docMk/>
          <pc:sldMk cId="0" sldId="283"/>
        </pc:sldMkLst>
        <pc:graphicFrameChg chg="modGraphic">
          <ac:chgData name="Jang Insun" userId="9a6367cea696bed7" providerId="LiveId" clId="{23AF1B23-B6C9-4E72-AD9C-E1FAE955CA6F}" dt="2020-12-30T04:42:20.972" v="3" actId="14734"/>
          <ac:graphicFrameMkLst>
            <pc:docMk/>
            <pc:sldMk cId="0" sldId="283"/>
            <ac:graphicFrameMk id="9" creationId="{00000000-0000-0000-0000-000000000000}"/>
          </ac:graphicFrameMkLst>
        </pc:graphicFrameChg>
      </pc:sldChg>
      <pc:sldChg chg="modSp mod">
        <pc:chgData name="Jang Insun" userId="9a6367cea696bed7" providerId="LiveId" clId="{23AF1B23-B6C9-4E72-AD9C-E1FAE955CA6F}" dt="2020-12-30T04:57:41.245" v="1044" actId="1076"/>
        <pc:sldMkLst>
          <pc:docMk/>
          <pc:sldMk cId="1427592943" sldId="1132"/>
        </pc:sldMkLst>
        <pc:graphicFrameChg chg="mod modGraphic">
          <ac:chgData name="Jang Insun" userId="9a6367cea696bed7" providerId="LiveId" clId="{23AF1B23-B6C9-4E72-AD9C-E1FAE955CA6F}" dt="2020-12-30T04:57:41.245" v="1044" actId="1076"/>
          <ac:graphicFrameMkLst>
            <pc:docMk/>
            <pc:sldMk cId="1427592943" sldId="1132"/>
            <ac:graphicFrameMk id="6" creationId="{00000000-0000-0000-0000-000000000000}"/>
          </ac:graphicFrameMkLst>
        </pc:graphicFrameChg>
      </pc:sldChg>
      <pc:sldChg chg="modSp mod">
        <pc:chgData name="Jang Insun" userId="9a6367cea696bed7" providerId="LiveId" clId="{23AF1B23-B6C9-4E72-AD9C-E1FAE955CA6F}" dt="2020-12-30T04:58:47.523" v="1051" actId="20577"/>
        <pc:sldMkLst>
          <pc:docMk/>
          <pc:sldMk cId="1857234226" sldId="1135"/>
        </pc:sldMkLst>
        <pc:spChg chg="mod">
          <ac:chgData name="Jang Insun" userId="9a6367cea696bed7" providerId="LiveId" clId="{23AF1B23-B6C9-4E72-AD9C-E1FAE955CA6F}" dt="2020-12-30T04:58:47.523" v="1051" actId="20577"/>
          <ac:spMkLst>
            <pc:docMk/>
            <pc:sldMk cId="1857234226" sldId="1135"/>
            <ac:spMk id="3" creationId="{00000000-0000-0000-0000-000000000000}"/>
          </ac:spMkLst>
        </pc:spChg>
      </pc:sldChg>
      <pc:sldChg chg="modSp mod">
        <pc:chgData name="Jang Insun" userId="9a6367cea696bed7" providerId="LiveId" clId="{23AF1B23-B6C9-4E72-AD9C-E1FAE955CA6F}" dt="2020-12-30T04:43:43.388" v="131" actId="20577"/>
        <pc:sldMkLst>
          <pc:docMk/>
          <pc:sldMk cId="240887288" sldId="1136"/>
        </pc:sldMkLst>
        <pc:spChg chg="mod">
          <ac:chgData name="Jang Insun" userId="9a6367cea696bed7" providerId="LiveId" clId="{23AF1B23-B6C9-4E72-AD9C-E1FAE955CA6F}" dt="2020-12-30T04:43:43.388" v="131" actId="20577"/>
          <ac:spMkLst>
            <pc:docMk/>
            <pc:sldMk cId="240887288" sldId="1136"/>
            <ac:spMk id="3" creationId="{00000000-0000-0000-0000-000000000000}"/>
          </ac:spMkLst>
        </pc:spChg>
      </pc:sldChg>
      <pc:sldChg chg="modSp mod">
        <pc:chgData name="Jang Insun" userId="9a6367cea696bed7" providerId="LiveId" clId="{23AF1B23-B6C9-4E72-AD9C-E1FAE955CA6F}" dt="2020-12-30T04:44:53.002" v="133" actId="20577"/>
        <pc:sldMkLst>
          <pc:docMk/>
          <pc:sldMk cId="1702715037" sldId="1138"/>
        </pc:sldMkLst>
        <pc:spChg chg="mod">
          <ac:chgData name="Jang Insun" userId="9a6367cea696bed7" providerId="LiveId" clId="{23AF1B23-B6C9-4E72-AD9C-E1FAE955CA6F}" dt="2020-12-30T04:44:53.002" v="133" actId="20577"/>
          <ac:spMkLst>
            <pc:docMk/>
            <pc:sldMk cId="1702715037" sldId="1138"/>
            <ac:spMk id="3" creationId="{00000000-0000-0000-0000-000000000000}"/>
          </ac:spMkLst>
        </pc:spChg>
      </pc:sldChg>
      <pc:sldChg chg="modSp mod">
        <pc:chgData name="Jang Insun" userId="9a6367cea696bed7" providerId="LiveId" clId="{23AF1B23-B6C9-4E72-AD9C-E1FAE955CA6F}" dt="2020-12-30T04:48:51.071" v="499" actId="20577"/>
        <pc:sldMkLst>
          <pc:docMk/>
          <pc:sldMk cId="118473899" sldId="1163"/>
        </pc:sldMkLst>
        <pc:spChg chg="mod">
          <ac:chgData name="Jang Insun" userId="9a6367cea696bed7" providerId="LiveId" clId="{23AF1B23-B6C9-4E72-AD9C-E1FAE955CA6F}" dt="2020-12-30T04:48:51.071" v="499" actId="20577"/>
          <ac:spMkLst>
            <pc:docMk/>
            <pc:sldMk cId="118473899" sldId="1163"/>
            <ac:spMk id="3" creationId="{00000000-0000-0000-0000-000000000000}"/>
          </ac:spMkLst>
        </pc:spChg>
        <pc:picChg chg="mod">
          <ac:chgData name="Jang Insun" userId="9a6367cea696bed7" providerId="LiveId" clId="{23AF1B23-B6C9-4E72-AD9C-E1FAE955CA6F}" dt="2020-12-30T04:48:17.003" v="484" actId="1076"/>
          <ac:picMkLst>
            <pc:docMk/>
            <pc:sldMk cId="118473899" sldId="1163"/>
            <ac:picMk id="7" creationId="{89624E60-FE34-4644-946D-23F3A772552D}"/>
          </ac:picMkLst>
        </pc:picChg>
      </pc:sldChg>
      <pc:sldChg chg="modSp mod">
        <pc:chgData name="Jang Insun" userId="9a6367cea696bed7" providerId="LiveId" clId="{23AF1B23-B6C9-4E72-AD9C-E1FAE955CA6F}" dt="2020-12-30T04:56:48.378" v="987" actId="20577"/>
        <pc:sldMkLst>
          <pc:docMk/>
          <pc:sldMk cId="3543034093" sldId="1164"/>
        </pc:sldMkLst>
        <pc:spChg chg="mod">
          <ac:chgData name="Jang Insun" userId="9a6367cea696bed7" providerId="LiveId" clId="{23AF1B23-B6C9-4E72-AD9C-E1FAE955CA6F}" dt="2020-12-30T04:56:48.378" v="987" actId="20577"/>
          <ac:spMkLst>
            <pc:docMk/>
            <pc:sldMk cId="3543034093" sldId="1164"/>
            <ac:spMk id="3" creationId="{00000000-0000-0000-0000-000000000000}"/>
          </ac:spMkLst>
        </pc:spChg>
      </pc:sldChg>
      <pc:sldChg chg="addSp modSp mod">
        <pc:chgData name="Jang Insun" userId="9a6367cea696bed7" providerId="LiveId" clId="{23AF1B23-B6C9-4E72-AD9C-E1FAE955CA6F}" dt="2020-12-30T04:52:57.674" v="698" actId="1076"/>
        <pc:sldMkLst>
          <pc:docMk/>
          <pc:sldMk cId="2187253843" sldId="1165"/>
        </pc:sldMkLst>
        <pc:spChg chg="mod">
          <ac:chgData name="Jang Insun" userId="9a6367cea696bed7" providerId="LiveId" clId="{23AF1B23-B6C9-4E72-AD9C-E1FAE955CA6F}" dt="2020-12-30T04:52:40.388" v="697" actId="20577"/>
          <ac:spMkLst>
            <pc:docMk/>
            <pc:sldMk cId="2187253843" sldId="1165"/>
            <ac:spMk id="3" creationId="{00000000-0000-0000-0000-000000000000}"/>
          </ac:spMkLst>
        </pc:spChg>
        <pc:spChg chg="mod">
          <ac:chgData name="Jang Insun" userId="9a6367cea696bed7" providerId="LiveId" clId="{23AF1B23-B6C9-4E72-AD9C-E1FAE955CA6F}" dt="2020-12-30T04:49:30.857" v="570" actId="164"/>
          <ac:spMkLst>
            <pc:docMk/>
            <pc:sldMk cId="2187253843" sldId="1165"/>
            <ac:spMk id="16" creationId="{D85B5FB0-0ADE-48E9-B4C8-832FA776AAAC}"/>
          </ac:spMkLst>
        </pc:spChg>
        <pc:grpChg chg="add mod">
          <ac:chgData name="Jang Insun" userId="9a6367cea696bed7" providerId="LiveId" clId="{23AF1B23-B6C9-4E72-AD9C-E1FAE955CA6F}" dt="2020-12-30T04:52:57.674" v="698" actId="1076"/>
          <ac:grpSpMkLst>
            <pc:docMk/>
            <pc:sldMk cId="2187253843" sldId="1165"/>
            <ac:grpSpMk id="6" creationId="{732E9B3F-081E-4797-9C5E-AE22B557D101}"/>
          </ac:grpSpMkLst>
        </pc:grpChg>
        <pc:picChg chg="mod">
          <ac:chgData name="Jang Insun" userId="9a6367cea696bed7" providerId="LiveId" clId="{23AF1B23-B6C9-4E72-AD9C-E1FAE955CA6F}" dt="2020-12-30T04:49:30.857" v="570" actId="164"/>
          <ac:picMkLst>
            <pc:docMk/>
            <pc:sldMk cId="2187253843" sldId="1165"/>
            <ac:picMk id="12" creationId="{D2505EF6-F955-4339-894C-8F0ADD07143C}"/>
          </ac:picMkLst>
        </pc:picChg>
        <pc:cxnChg chg="mod">
          <ac:chgData name="Jang Insun" userId="9a6367cea696bed7" providerId="LiveId" clId="{23AF1B23-B6C9-4E72-AD9C-E1FAE955CA6F}" dt="2020-12-30T04:49:30.857" v="570" actId="164"/>
          <ac:cxnSpMkLst>
            <pc:docMk/>
            <pc:sldMk cId="2187253843" sldId="1165"/>
            <ac:cxnSpMk id="14" creationId="{37065B48-69AF-4463-A647-013423FC9ECE}"/>
          </ac:cxnSpMkLst>
        </pc:cxnChg>
      </pc:sldChg>
      <pc:sldChg chg="addSp modSp mod">
        <pc:chgData name="Jang Insun" userId="9a6367cea696bed7" providerId="LiveId" clId="{23AF1B23-B6C9-4E72-AD9C-E1FAE955CA6F}" dt="2020-12-30T04:55:52.068" v="941" actId="1076"/>
        <pc:sldMkLst>
          <pc:docMk/>
          <pc:sldMk cId="725839867" sldId="1166"/>
        </pc:sldMkLst>
        <pc:spChg chg="mod">
          <ac:chgData name="Jang Insun" userId="9a6367cea696bed7" providerId="LiveId" clId="{23AF1B23-B6C9-4E72-AD9C-E1FAE955CA6F}" dt="2020-12-30T04:55:52.068" v="941" actId="1076"/>
          <ac:spMkLst>
            <pc:docMk/>
            <pc:sldMk cId="725839867" sldId="1166"/>
            <ac:spMk id="3" creationId="{00000000-0000-0000-0000-000000000000}"/>
          </ac:spMkLst>
        </pc:spChg>
        <pc:spChg chg="mod">
          <ac:chgData name="Jang Insun" userId="9a6367cea696bed7" providerId="LiveId" clId="{23AF1B23-B6C9-4E72-AD9C-E1FAE955CA6F}" dt="2020-12-30T04:55:47.143" v="937" actId="164"/>
          <ac:spMkLst>
            <pc:docMk/>
            <pc:sldMk cId="725839867" sldId="1166"/>
            <ac:spMk id="9" creationId="{D85B5FB0-0ADE-48E9-B4C8-832FA776AAAC}"/>
          </ac:spMkLst>
        </pc:spChg>
        <pc:grpChg chg="add mod">
          <ac:chgData name="Jang Insun" userId="9a6367cea696bed7" providerId="LiveId" clId="{23AF1B23-B6C9-4E72-AD9C-E1FAE955CA6F}" dt="2020-12-30T04:55:47.143" v="937" actId="164"/>
          <ac:grpSpMkLst>
            <pc:docMk/>
            <pc:sldMk cId="725839867" sldId="1166"/>
            <ac:grpSpMk id="6" creationId="{E9989B92-E1C6-4563-9EF7-46276ADB82AE}"/>
          </ac:grpSpMkLst>
        </pc:grpChg>
        <pc:picChg chg="mod">
          <ac:chgData name="Jang Insun" userId="9a6367cea696bed7" providerId="LiveId" clId="{23AF1B23-B6C9-4E72-AD9C-E1FAE955CA6F}" dt="2020-12-30T04:55:47.143" v="937" actId="164"/>
          <ac:picMkLst>
            <pc:docMk/>
            <pc:sldMk cId="725839867" sldId="1166"/>
            <ac:picMk id="7" creationId="{04075812-2BD6-4AF9-BAA1-73E684135468}"/>
          </ac:picMkLst>
        </pc:picChg>
        <pc:cxnChg chg="mod">
          <ac:chgData name="Jang Insun" userId="9a6367cea696bed7" providerId="LiveId" clId="{23AF1B23-B6C9-4E72-AD9C-E1FAE955CA6F}" dt="2020-12-30T04:55:47.143" v="937" actId="164"/>
          <ac:cxnSpMkLst>
            <pc:docMk/>
            <pc:sldMk cId="725839867" sldId="1166"/>
            <ac:cxnSpMk id="8" creationId="{37065B48-69AF-4463-A647-013423FC9ECE}"/>
          </ac:cxnSpMkLst>
        </pc:cxnChg>
      </pc:sldChg>
      <pc:sldChg chg="modSp add mod">
        <pc:chgData name="Jang Insun" userId="9a6367cea696bed7" providerId="LiveId" clId="{23AF1B23-B6C9-4E72-AD9C-E1FAE955CA6F}" dt="2020-12-30T05:02:39.028" v="1587" actId="20577"/>
        <pc:sldMkLst>
          <pc:docMk/>
          <pc:sldMk cId="1192618524" sldId="1167"/>
        </pc:sldMkLst>
        <pc:spChg chg="mod">
          <ac:chgData name="Jang Insun" userId="9a6367cea696bed7" providerId="LiveId" clId="{23AF1B23-B6C9-4E72-AD9C-E1FAE955CA6F}" dt="2020-12-30T04:59:53.970" v="1057" actId="20577"/>
          <ac:spMkLst>
            <pc:docMk/>
            <pc:sldMk cId="1192618524" sldId="1167"/>
            <ac:spMk id="2" creationId="{00000000-0000-0000-0000-000000000000}"/>
          </ac:spMkLst>
        </pc:spChg>
        <pc:spChg chg="mod">
          <ac:chgData name="Jang Insun" userId="9a6367cea696bed7" providerId="LiveId" clId="{23AF1B23-B6C9-4E72-AD9C-E1FAE955CA6F}" dt="2020-12-30T05:02:39.028" v="1587" actId="20577"/>
          <ac:spMkLst>
            <pc:docMk/>
            <pc:sldMk cId="1192618524" sldId="1167"/>
            <ac:spMk id="3" creationId="{00000000-0000-0000-0000-000000000000}"/>
          </ac:spMkLst>
        </pc:spChg>
      </pc:sldChg>
      <pc:sldChg chg="modSp add mod">
        <pc:chgData name="Jang Insun" userId="9a6367cea696bed7" providerId="LiveId" clId="{23AF1B23-B6C9-4E72-AD9C-E1FAE955CA6F}" dt="2020-12-30T05:01:08.714" v="1328" actId="20577"/>
        <pc:sldMkLst>
          <pc:docMk/>
          <pc:sldMk cId="2560553005" sldId="1168"/>
        </pc:sldMkLst>
        <pc:spChg chg="mod">
          <ac:chgData name="Jang Insun" userId="9a6367cea696bed7" providerId="LiveId" clId="{23AF1B23-B6C9-4E72-AD9C-E1FAE955CA6F}" dt="2020-12-30T05:00:31.687" v="1141" actId="20577"/>
          <ac:spMkLst>
            <pc:docMk/>
            <pc:sldMk cId="2560553005" sldId="1168"/>
            <ac:spMk id="2" creationId="{00000000-0000-0000-0000-000000000000}"/>
          </ac:spMkLst>
        </pc:spChg>
        <pc:spChg chg="mod">
          <ac:chgData name="Jang Insun" userId="9a6367cea696bed7" providerId="LiveId" clId="{23AF1B23-B6C9-4E72-AD9C-E1FAE955CA6F}" dt="2020-12-30T05:01:08.714" v="1328" actId="20577"/>
          <ac:spMkLst>
            <pc:docMk/>
            <pc:sldMk cId="2560553005" sldId="1168"/>
            <ac:spMk id="3" creationId="{00000000-0000-0000-0000-000000000000}"/>
          </ac:spMkLst>
        </pc:spChg>
      </pc:sldChg>
      <pc:sldMasterChg chg="modSp mod">
        <pc:chgData name="Jang Insun" userId="9a6367cea696bed7" providerId="LiveId" clId="{23AF1B23-B6C9-4E72-AD9C-E1FAE955CA6F}" dt="2020-12-30T04:42:14.349" v="1" actId="20577"/>
        <pc:sldMasterMkLst>
          <pc:docMk/>
          <pc:sldMasterMk cId="0" sldId="2147483648"/>
        </pc:sldMasterMkLst>
        <pc:spChg chg="mod">
          <ac:chgData name="Jang Insun" userId="9a6367cea696bed7" providerId="LiveId" clId="{23AF1B23-B6C9-4E72-AD9C-E1FAE955CA6F}" dt="2020-12-30T04:42:14.349" v="1" actId="20577"/>
          <ac:spMkLst>
            <pc:docMk/>
            <pc:sldMasterMk cId="0" sldId="2147483648"/>
            <ac:spMk id="1031" creationId="{00000000-0000-0000-0000-000000000000}"/>
          </ac:spMkLst>
        </pc:spChg>
      </pc:sldMasterChg>
    </pc:docChg>
  </pc:docChgLst>
  <pc:docChgLst>
    <pc:chgData name="Jang Insun" userId="9a6367cea696bed7" providerId="LiveId" clId="{3555C2E7-E32D-42E6-B237-59C517ABB98C}"/>
    <pc:docChg chg="undo custSel delSld modSld">
      <pc:chgData name="Jang Insun" userId="9a6367cea696bed7" providerId="LiveId" clId="{3555C2E7-E32D-42E6-B237-59C517ABB98C}" dt="2020-07-21T12:38:27.969" v="517" actId="20577"/>
      <pc:docMkLst>
        <pc:docMk/>
      </pc:docMkLst>
      <pc:sldChg chg="modSp mod">
        <pc:chgData name="Jang Insun" userId="9a6367cea696bed7" providerId="LiveId" clId="{3555C2E7-E32D-42E6-B237-59C517ABB98C}" dt="2020-07-21T12:38:27.969" v="517" actId="20577"/>
        <pc:sldMkLst>
          <pc:docMk/>
          <pc:sldMk cId="1427592943" sldId="1132"/>
        </pc:sldMkLst>
        <pc:spChg chg="mod">
          <ac:chgData name="Jang Insun" userId="9a6367cea696bed7" providerId="LiveId" clId="{3555C2E7-E32D-42E6-B237-59C517ABB98C}" dt="2020-07-21T12:38:27.969" v="517" actId="20577"/>
          <ac:spMkLst>
            <pc:docMk/>
            <pc:sldMk cId="1427592943" sldId="1132"/>
            <ac:spMk id="3" creationId="{00000000-0000-0000-0000-000000000000}"/>
          </ac:spMkLst>
        </pc:spChg>
      </pc:sldChg>
      <pc:sldChg chg="modSp mod">
        <pc:chgData name="Jang Insun" userId="9a6367cea696bed7" providerId="LiveId" clId="{3555C2E7-E32D-42E6-B237-59C517ABB98C}" dt="2020-07-21T12:23:07.622" v="237" actId="6549"/>
        <pc:sldMkLst>
          <pc:docMk/>
          <pc:sldMk cId="3686947486" sldId="1133"/>
        </pc:sldMkLst>
        <pc:spChg chg="mod">
          <ac:chgData name="Jang Insun" userId="9a6367cea696bed7" providerId="LiveId" clId="{3555C2E7-E32D-42E6-B237-59C517ABB98C}" dt="2020-07-21T12:23:07.622" v="237" actId="6549"/>
          <ac:spMkLst>
            <pc:docMk/>
            <pc:sldMk cId="3686947486" sldId="1133"/>
            <ac:spMk id="3" creationId="{00000000-0000-0000-0000-000000000000}"/>
          </ac:spMkLst>
        </pc:spChg>
      </pc:sldChg>
      <pc:sldChg chg="modSp mod">
        <pc:chgData name="Jang Insun" userId="9a6367cea696bed7" providerId="LiveId" clId="{3555C2E7-E32D-42E6-B237-59C517ABB98C}" dt="2020-07-21T12:13:43.517" v="103" actId="20577"/>
        <pc:sldMkLst>
          <pc:docMk/>
          <pc:sldMk cId="3584177163" sldId="1134"/>
        </pc:sldMkLst>
        <pc:spChg chg="mod">
          <ac:chgData name="Jang Insun" userId="9a6367cea696bed7" providerId="LiveId" clId="{3555C2E7-E32D-42E6-B237-59C517ABB98C}" dt="2020-07-21T12:13:43.517" v="103" actId="20577"/>
          <ac:spMkLst>
            <pc:docMk/>
            <pc:sldMk cId="3584177163" sldId="1134"/>
            <ac:spMk id="3" creationId="{00000000-0000-0000-0000-000000000000}"/>
          </ac:spMkLst>
        </pc:spChg>
      </pc:sldChg>
      <pc:sldChg chg="modSp mod">
        <pc:chgData name="Jang Insun" userId="9a6367cea696bed7" providerId="LiveId" clId="{3555C2E7-E32D-42E6-B237-59C517ABB98C}" dt="2020-07-21T12:10:16.800" v="11" actId="20577"/>
        <pc:sldMkLst>
          <pc:docMk/>
          <pc:sldMk cId="1702715037" sldId="1138"/>
        </pc:sldMkLst>
        <pc:spChg chg="mod">
          <ac:chgData name="Jang Insun" userId="9a6367cea696bed7" providerId="LiveId" clId="{3555C2E7-E32D-42E6-B237-59C517ABB98C}" dt="2020-07-21T12:10:16.800" v="11" actId="20577"/>
          <ac:spMkLst>
            <pc:docMk/>
            <pc:sldMk cId="1702715037" sldId="1138"/>
            <ac:spMk id="3" creationId="{00000000-0000-0000-0000-000000000000}"/>
          </ac:spMkLst>
        </pc:spChg>
      </pc:sldChg>
      <pc:sldChg chg="modSp mod">
        <pc:chgData name="Jang Insun" userId="9a6367cea696bed7" providerId="LiveId" clId="{3555C2E7-E32D-42E6-B237-59C517ABB98C}" dt="2020-07-21T12:10:55.827" v="12" actId="6549"/>
        <pc:sldMkLst>
          <pc:docMk/>
          <pc:sldMk cId="2324980777" sldId="1141"/>
        </pc:sldMkLst>
        <pc:spChg chg="mod">
          <ac:chgData name="Jang Insun" userId="9a6367cea696bed7" providerId="LiveId" clId="{3555C2E7-E32D-42E6-B237-59C517ABB98C}" dt="2020-07-21T12:10:55.827" v="12" actId="6549"/>
          <ac:spMkLst>
            <pc:docMk/>
            <pc:sldMk cId="2324980777" sldId="1141"/>
            <ac:spMk id="3" creationId="{00000000-0000-0000-0000-000000000000}"/>
          </ac:spMkLst>
        </pc:spChg>
      </pc:sldChg>
      <pc:sldChg chg="modSp mod">
        <pc:chgData name="Jang Insun" userId="9a6367cea696bed7" providerId="LiveId" clId="{3555C2E7-E32D-42E6-B237-59C517ABB98C}" dt="2020-07-21T12:23:35.905" v="269" actId="20577"/>
        <pc:sldMkLst>
          <pc:docMk/>
          <pc:sldMk cId="296120347" sldId="1142"/>
        </pc:sldMkLst>
        <pc:spChg chg="mod">
          <ac:chgData name="Jang Insun" userId="9a6367cea696bed7" providerId="LiveId" clId="{3555C2E7-E32D-42E6-B237-59C517ABB98C}" dt="2020-07-21T12:23:35.905" v="269" actId="20577"/>
          <ac:spMkLst>
            <pc:docMk/>
            <pc:sldMk cId="296120347" sldId="1142"/>
            <ac:spMk id="3" creationId="{00000000-0000-0000-0000-000000000000}"/>
          </ac:spMkLst>
        </pc:spChg>
      </pc:sldChg>
      <pc:sldChg chg="del">
        <pc:chgData name="Jang Insun" userId="9a6367cea696bed7" providerId="LiveId" clId="{3555C2E7-E32D-42E6-B237-59C517ABB98C}" dt="2020-07-21T12:13:10.366" v="97" actId="47"/>
        <pc:sldMkLst>
          <pc:docMk/>
          <pc:sldMk cId="2333158543" sldId="1146"/>
        </pc:sldMkLst>
      </pc:sldChg>
      <pc:sldChg chg="modSp mod">
        <pc:chgData name="Jang Insun" userId="9a6367cea696bed7" providerId="LiveId" clId="{3555C2E7-E32D-42E6-B237-59C517ABB98C}" dt="2020-07-21T12:34:14.946" v="330" actId="20577"/>
        <pc:sldMkLst>
          <pc:docMk/>
          <pc:sldMk cId="3144057311" sldId="1147"/>
        </pc:sldMkLst>
        <pc:spChg chg="mod">
          <ac:chgData name="Jang Insun" userId="9a6367cea696bed7" providerId="LiveId" clId="{3555C2E7-E32D-42E6-B237-59C517ABB98C}" dt="2020-07-21T12:34:14.946" v="330" actId="20577"/>
          <ac:spMkLst>
            <pc:docMk/>
            <pc:sldMk cId="3144057311" sldId="1147"/>
            <ac:spMk id="2" creationId="{00000000-0000-0000-0000-000000000000}"/>
          </ac:spMkLst>
        </pc:spChg>
      </pc:sldChg>
      <pc:sldChg chg="modSp mod">
        <pc:chgData name="Jang Insun" userId="9a6367cea696bed7" providerId="LiveId" clId="{3555C2E7-E32D-42E6-B237-59C517ABB98C}" dt="2020-07-21T12:34:19.774" v="339" actId="20577"/>
        <pc:sldMkLst>
          <pc:docMk/>
          <pc:sldMk cId="1188786434" sldId="1148"/>
        </pc:sldMkLst>
        <pc:spChg chg="mod">
          <ac:chgData name="Jang Insun" userId="9a6367cea696bed7" providerId="LiveId" clId="{3555C2E7-E32D-42E6-B237-59C517ABB98C}" dt="2020-07-21T12:34:19.774" v="339" actId="20577"/>
          <ac:spMkLst>
            <pc:docMk/>
            <pc:sldMk cId="1188786434" sldId="1148"/>
            <ac:spMk id="2" creationId="{00000000-0000-0000-0000-000000000000}"/>
          </ac:spMkLst>
        </pc:spChg>
      </pc:sldChg>
      <pc:sldChg chg="modSp mod">
        <pc:chgData name="Jang Insun" userId="9a6367cea696bed7" providerId="LiveId" clId="{3555C2E7-E32D-42E6-B237-59C517ABB98C}" dt="2020-07-21T12:34:25.141" v="354" actId="6549"/>
        <pc:sldMkLst>
          <pc:docMk/>
          <pc:sldMk cId="3552145585" sldId="1149"/>
        </pc:sldMkLst>
        <pc:spChg chg="mod">
          <ac:chgData name="Jang Insun" userId="9a6367cea696bed7" providerId="LiveId" clId="{3555C2E7-E32D-42E6-B237-59C517ABB98C}" dt="2020-07-21T12:34:25.141" v="354" actId="6549"/>
          <ac:spMkLst>
            <pc:docMk/>
            <pc:sldMk cId="3552145585" sldId="1149"/>
            <ac:spMk id="2" creationId="{00000000-0000-0000-0000-000000000000}"/>
          </ac:spMkLst>
        </pc:spChg>
      </pc:sldChg>
      <pc:sldChg chg="modSp mod">
        <pc:chgData name="Jang Insun" userId="9a6367cea696bed7" providerId="LiveId" clId="{3555C2E7-E32D-42E6-B237-59C517ABB98C}" dt="2020-07-21T12:21:49.263" v="172" actId="20577"/>
        <pc:sldMkLst>
          <pc:docMk/>
          <pc:sldMk cId="2863879554" sldId="1152"/>
        </pc:sldMkLst>
        <pc:spChg chg="mod">
          <ac:chgData name="Jang Insun" userId="9a6367cea696bed7" providerId="LiveId" clId="{3555C2E7-E32D-42E6-B237-59C517ABB98C}" dt="2020-07-21T12:21:49.263" v="172" actId="20577"/>
          <ac:spMkLst>
            <pc:docMk/>
            <pc:sldMk cId="2863879554" sldId="1152"/>
            <ac:spMk id="3" creationId="{00000000-0000-0000-0000-000000000000}"/>
          </ac:spMkLst>
        </pc:spChg>
      </pc:sldChg>
      <pc:sldChg chg="modSp mod">
        <pc:chgData name="Jang Insun" userId="9a6367cea696bed7" providerId="LiveId" clId="{3555C2E7-E32D-42E6-B237-59C517ABB98C}" dt="2020-07-21T12:37:54.447" v="499" actId="20577"/>
        <pc:sldMkLst>
          <pc:docMk/>
          <pc:sldMk cId="2829069243" sldId="1155"/>
        </pc:sldMkLst>
        <pc:spChg chg="mod">
          <ac:chgData name="Jang Insun" userId="9a6367cea696bed7" providerId="LiveId" clId="{3555C2E7-E32D-42E6-B237-59C517ABB98C}" dt="2020-07-21T12:34:09.613" v="321" actId="20577"/>
          <ac:spMkLst>
            <pc:docMk/>
            <pc:sldMk cId="2829069243" sldId="1155"/>
            <ac:spMk id="2" creationId="{00000000-0000-0000-0000-000000000000}"/>
          </ac:spMkLst>
        </pc:spChg>
        <pc:spChg chg="mod">
          <ac:chgData name="Jang Insun" userId="9a6367cea696bed7" providerId="LiveId" clId="{3555C2E7-E32D-42E6-B237-59C517ABB98C}" dt="2020-07-21T12:37:54.447" v="499" actId="20577"/>
          <ac:spMkLst>
            <pc:docMk/>
            <pc:sldMk cId="2829069243" sldId="1155"/>
            <ac:spMk id="3" creationId="{00000000-0000-0000-0000-000000000000}"/>
          </ac:spMkLst>
        </pc:spChg>
      </pc:sldChg>
    </pc:docChg>
  </pc:docChgLst>
  <pc:docChgLst>
    <pc:chgData name="Jang Insun" userId="9a6367cea696bed7" providerId="LiveId" clId="{3445014F-97AD-474A-8A27-1A7EF9490E08}"/>
    <pc:docChg chg="undo custSel addSld delSld modSld sldOrd modMainMaster">
      <pc:chgData name="Jang Insun" userId="9a6367cea696bed7" providerId="LiveId" clId="{3445014F-97AD-474A-8A27-1A7EF9490E08}" dt="2020-12-31T06:33:14.328" v="5901"/>
      <pc:docMkLst>
        <pc:docMk/>
      </pc:docMkLst>
      <pc:sldChg chg="modSp mod">
        <pc:chgData name="Jang Insun" userId="9a6367cea696bed7" providerId="LiveId" clId="{3445014F-97AD-474A-8A27-1A7EF9490E08}" dt="2020-12-31T04:32:53.796" v="132" actId="20577"/>
        <pc:sldMkLst>
          <pc:docMk/>
          <pc:sldMk cId="0" sldId="283"/>
        </pc:sldMkLst>
        <pc:spChg chg="mod">
          <ac:chgData name="Jang Insun" userId="9a6367cea696bed7" providerId="LiveId" clId="{3445014F-97AD-474A-8A27-1A7EF9490E08}" dt="2020-12-31T04:32:45.420" v="122" actId="20577"/>
          <ac:spMkLst>
            <pc:docMk/>
            <pc:sldMk cId="0" sldId="283"/>
            <ac:spMk id="6149" creationId="{00000000-0000-0000-0000-000000000000}"/>
          </ac:spMkLst>
        </pc:spChg>
        <pc:spChg chg="mod">
          <ac:chgData name="Jang Insun" userId="9a6367cea696bed7" providerId="LiveId" clId="{3445014F-97AD-474A-8A27-1A7EF9490E08}" dt="2020-12-31T04:32:53.796" v="132" actId="20577"/>
          <ac:spMkLst>
            <pc:docMk/>
            <pc:sldMk cId="0" sldId="283"/>
            <ac:spMk id="6150" creationId="{00000000-0000-0000-0000-000000000000}"/>
          </ac:spMkLst>
        </pc:spChg>
      </pc:sldChg>
      <pc:sldChg chg="del">
        <pc:chgData name="Jang Insun" userId="9a6367cea696bed7" providerId="LiveId" clId="{3445014F-97AD-474A-8A27-1A7EF9490E08}" dt="2020-12-31T06:32:05.832" v="5739" actId="47"/>
        <pc:sldMkLst>
          <pc:docMk/>
          <pc:sldMk cId="1427592943" sldId="1132"/>
        </pc:sldMkLst>
      </pc:sldChg>
      <pc:sldChg chg="modSp mod">
        <pc:chgData name="Jang Insun" userId="9a6367cea696bed7" providerId="LiveId" clId="{3445014F-97AD-474A-8A27-1A7EF9490E08}" dt="2020-12-31T06:32:15.267" v="5752" actId="20577"/>
        <pc:sldMkLst>
          <pc:docMk/>
          <pc:sldMk cId="240887288" sldId="1136"/>
        </pc:sldMkLst>
        <pc:spChg chg="mod">
          <ac:chgData name="Jang Insun" userId="9a6367cea696bed7" providerId="LiveId" clId="{3445014F-97AD-474A-8A27-1A7EF9490E08}" dt="2020-12-31T06:32:15.267" v="5752" actId="20577"/>
          <ac:spMkLst>
            <pc:docMk/>
            <pc:sldMk cId="240887288" sldId="1136"/>
            <ac:spMk id="3" creationId="{00000000-0000-0000-0000-000000000000}"/>
          </ac:spMkLst>
        </pc:spChg>
      </pc:sldChg>
      <pc:sldChg chg="del">
        <pc:chgData name="Jang Insun" userId="9a6367cea696bed7" providerId="LiveId" clId="{3445014F-97AD-474A-8A27-1A7EF9490E08}" dt="2020-12-31T06:32:03.727" v="5734" actId="47"/>
        <pc:sldMkLst>
          <pc:docMk/>
          <pc:sldMk cId="1702715037" sldId="1138"/>
        </pc:sldMkLst>
      </pc:sldChg>
      <pc:sldChg chg="modSp del mod">
        <pc:chgData name="Jang Insun" userId="9a6367cea696bed7" providerId="LiveId" clId="{3445014F-97AD-474A-8A27-1A7EF9490E08}" dt="2020-12-31T06:32:04.670" v="5735" actId="47"/>
        <pc:sldMkLst>
          <pc:docMk/>
          <pc:sldMk cId="118473899" sldId="1163"/>
        </pc:sldMkLst>
        <pc:spChg chg="mod">
          <ac:chgData name="Jang Insun" userId="9a6367cea696bed7" providerId="LiveId" clId="{3445014F-97AD-474A-8A27-1A7EF9490E08}" dt="2020-12-31T05:16:45.990" v="1669" actId="20577"/>
          <ac:spMkLst>
            <pc:docMk/>
            <pc:sldMk cId="118473899" sldId="1163"/>
            <ac:spMk id="2" creationId="{00000000-0000-0000-0000-000000000000}"/>
          </ac:spMkLst>
        </pc:spChg>
        <pc:spChg chg="mod">
          <ac:chgData name="Jang Insun" userId="9a6367cea696bed7" providerId="LiveId" clId="{3445014F-97AD-474A-8A27-1A7EF9490E08}" dt="2020-12-31T05:16:57.041" v="1728" actId="20577"/>
          <ac:spMkLst>
            <pc:docMk/>
            <pc:sldMk cId="118473899" sldId="1163"/>
            <ac:spMk id="3" creationId="{00000000-0000-0000-0000-000000000000}"/>
          </ac:spMkLst>
        </pc:spChg>
      </pc:sldChg>
      <pc:sldChg chg="del">
        <pc:chgData name="Jang Insun" userId="9a6367cea696bed7" providerId="LiveId" clId="{3445014F-97AD-474A-8A27-1A7EF9490E08}" dt="2020-12-31T06:32:05.590" v="5738" actId="47"/>
        <pc:sldMkLst>
          <pc:docMk/>
          <pc:sldMk cId="3543034093" sldId="1164"/>
        </pc:sldMkLst>
      </pc:sldChg>
      <pc:sldChg chg="del">
        <pc:chgData name="Jang Insun" userId="9a6367cea696bed7" providerId="LiveId" clId="{3445014F-97AD-474A-8A27-1A7EF9490E08}" dt="2020-12-31T06:32:05.051" v="5736" actId="47"/>
        <pc:sldMkLst>
          <pc:docMk/>
          <pc:sldMk cId="2187253843" sldId="1165"/>
        </pc:sldMkLst>
      </pc:sldChg>
      <pc:sldChg chg="del">
        <pc:chgData name="Jang Insun" userId="9a6367cea696bed7" providerId="LiveId" clId="{3445014F-97AD-474A-8A27-1A7EF9490E08}" dt="2020-12-31T06:32:05.236" v="5737" actId="47"/>
        <pc:sldMkLst>
          <pc:docMk/>
          <pc:sldMk cId="725839867" sldId="1166"/>
        </pc:sldMkLst>
      </pc:sldChg>
      <pc:sldChg chg="modSp add del mod">
        <pc:chgData name="Jang Insun" userId="9a6367cea696bed7" providerId="LiveId" clId="{3445014F-97AD-474A-8A27-1A7EF9490E08}" dt="2020-12-31T06:33:13.445" v="5900" actId="2696"/>
        <pc:sldMkLst>
          <pc:docMk/>
          <pc:sldMk cId="1192618524" sldId="1167"/>
        </pc:sldMkLst>
        <pc:spChg chg="mod">
          <ac:chgData name="Jang Insun" userId="9a6367cea696bed7" providerId="LiveId" clId="{3445014F-97AD-474A-8A27-1A7EF9490E08}" dt="2020-12-31T06:33:08.233" v="5896" actId="20577"/>
          <ac:spMkLst>
            <pc:docMk/>
            <pc:sldMk cId="1192618524" sldId="1167"/>
            <ac:spMk id="3" creationId="{00000000-0000-0000-0000-000000000000}"/>
          </ac:spMkLst>
        </pc:spChg>
      </pc:sldChg>
      <pc:sldChg chg="add">
        <pc:chgData name="Jang Insun" userId="9a6367cea696bed7" providerId="LiveId" clId="{3445014F-97AD-474A-8A27-1A7EF9490E08}" dt="2020-12-31T06:33:14.328" v="5901"/>
        <pc:sldMkLst>
          <pc:docMk/>
          <pc:sldMk cId="1566733896" sldId="1167"/>
        </pc:sldMkLst>
      </pc:sldChg>
      <pc:sldChg chg="del">
        <pc:chgData name="Jang Insun" userId="9a6367cea696bed7" providerId="LiveId" clId="{3445014F-97AD-474A-8A27-1A7EF9490E08}" dt="2020-12-31T06:33:09.974" v="5897" actId="47"/>
        <pc:sldMkLst>
          <pc:docMk/>
          <pc:sldMk cId="2560553005" sldId="1168"/>
        </pc:sldMkLst>
      </pc:sldChg>
      <pc:sldChg chg="addSp modSp add mod modNotesTx">
        <pc:chgData name="Jang Insun" userId="9a6367cea696bed7" providerId="LiveId" clId="{3445014F-97AD-474A-8A27-1A7EF9490E08}" dt="2020-12-31T06:13:39.977" v="3695" actId="20577"/>
        <pc:sldMkLst>
          <pc:docMk/>
          <pc:sldMk cId="930562564" sldId="1169"/>
        </pc:sldMkLst>
        <pc:spChg chg="mod">
          <ac:chgData name="Jang Insun" userId="9a6367cea696bed7" providerId="LiveId" clId="{3445014F-97AD-474A-8A27-1A7EF9490E08}" dt="2020-12-31T06:02:46.697" v="2508" actId="20577"/>
          <ac:spMkLst>
            <pc:docMk/>
            <pc:sldMk cId="930562564" sldId="1169"/>
            <ac:spMk id="2" creationId="{00000000-0000-0000-0000-000000000000}"/>
          </ac:spMkLst>
        </pc:spChg>
        <pc:spChg chg="mod">
          <ac:chgData name="Jang Insun" userId="9a6367cea696bed7" providerId="LiveId" clId="{3445014F-97AD-474A-8A27-1A7EF9490E08}" dt="2020-12-31T06:11:29.650" v="3529" actId="20577"/>
          <ac:spMkLst>
            <pc:docMk/>
            <pc:sldMk cId="930562564" sldId="1169"/>
            <ac:spMk id="3" creationId="{00000000-0000-0000-0000-000000000000}"/>
          </ac:spMkLst>
        </pc:spChg>
        <pc:picChg chg="add mod">
          <ac:chgData name="Jang Insun" userId="9a6367cea696bed7" providerId="LiveId" clId="{3445014F-97AD-474A-8A27-1A7EF9490E08}" dt="2020-12-31T06:13:29.982" v="3648" actId="1076"/>
          <ac:picMkLst>
            <pc:docMk/>
            <pc:sldMk cId="930562564" sldId="1169"/>
            <ac:picMk id="7" creationId="{DC5B2CA4-FB30-48CB-979F-23765088D4C8}"/>
          </ac:picMkLst>
        </pc:picChg>
      </pc:sldChg>
      <pc:sldChg chg="modSp add del mod">
        <pc:chgData name="Jang Insun" userId="9a6367cea696bed7" providerId="LiveId" clId="{3445014F-97AD-474A-8A27-1A7EF9490E08}" dt="2020-12-31T04:44:08.461" v="1619" actId="47"/>
        <pc:sldMkLst>
          <pc:docMk/>
          <pc:sldMk cId="2640922158" sldId="1170"/>
        </pc:sldMkLst>
        <pc:spChg chg="mod">
          <ac:chgData name="Jang Insun" userId="9a6367cea696bed7" providerId="LiveId" clId="{3445014F-97AD-474A-8A27-1A7EF9490E08}" dt="2020-12-31T04:41:46.594" v="1388" actId="20577"/>
          <ac:spMkLst>
            <pc:docMk/>
            <pc:sldMk cId="2640922158" sldId="1170"/>
            <ac:spMk id="2" creationId="{00000000-0000-0000-0000-000000000000}"/>
          </ac:spMkLst>
        </pc:spChg>
      </pc:sldChg>
      <pc:sldChg chg="addSp delSp modSp add mod ord">
        <pc:chgData name="Jang Insun" userId="9a6367cea696bed7" providerId="LiveId" clId="{3445014F-97AD-474A-8A27-1A7EF9490E08}" dt="2020-12-31T06:21:05.181" v="5117" actId="20577"/>
        <pc:sldMkLst>
          <pc:docMk/>
          <pc:sldMk cId="3326953618" sldId="1170"/>
        </pc:sldMkLst>
        <pc:spChg chg="mod">
          <ac:chgData name="Jang Insun" userId="9a6367cea696bed7" providerId="LiveId" clId="{3445014F-97AD-474A-8A27-1A7EF9490E08}" dt="2020-12-31T06:21:05.181" v="5117" actId="20577"/>
          <ac:spMkLst>
            <pc:docMk/>
            <pc:sldMk cId="3326953618" sldId="1170"/>
            <ac:spMk id="2" creationId="{00000000-0000-0000-0000-000000000000}"/>
          </ac:spMkLst>
        </pc:spChg>
        <pc:spChg chg="mod">
          <ac:chgData name="Jang Insun" userId="9a6367cea696bed7" providerId="LiveId" clId="{3445014F-97AD-474A-8A27-1A7EF9490E08}" dt="2020-12-31T06:02:14.726" v="2426" actId="20577"/>
          <ac:spMkLst>
            <pc:docMk/>
            <pc:sldMk cId="3326953618" sldId="1170"/>
            <ac:spMk id="3" creationId="{00000000-0000-0000-0000-000000000000}"/>
          </ac:spMkLst>
        </pc:spChg>
        <pc:picChg chg="add del mod">
          <ac:chgData name="Jang Insun" userId="9a6367cea696bed7" providerId="LiveId" clId="{3445014F-97AD-474A-8A27-1A7EF9490E08}" dt="2020-12-31T06:01:57.702" v="2416" actId="478"/>
          <ac:picMkLst>
            <pc:docMk/>
            <pc:sldMk cId="3326953618" sldId="1170"/>
            <ac:picMk id="7" creationId="{2BA91229-2231-4A66-805D-CA15373CFAFC}"/>
          </ac:picMkLst>
        </pc:picChg>
        <pc:picChg chg="add mod">
          <ac:chgData name="Jang Insun" userId="9a6367cea696bed7" providerId="LiveId" clId="{3445014F-97AD-474A-8A27-1A7EF9490E08}" dt="2020-12-31T06:02:03.949" v="2421" actId="1076"/>
          <ac:picMkLst>
            <pc:docMk/>
            <pc:sldMk cId="3326953618" sldId="1170"/>
            <ac:picMk id="9" creationId="{20946C3B-4F3F-4CC0-9C8A-812BF0189CF2}"/>
          </ac:picMkLst>
        </pc:picChg>
      </pc:sldChg>
      <pc:sldChg chg="addSp delSp modSp add mod">
        <pc:chgData name="Jang Insun" userId="9a6367cea696bed7" providerId="LiveId" clId="{3445014F-97AD-474A-8A27-1A7EF9490E08}" dt="2020-12-31T06:29:37.422" v="5474" actId="20577"/>
        <pc:sldMkLst>
          <pc:docMk/>
          <pc:sldMk cId="3865944460" sldId="1171"/>
        </pc:sldMkLst>
        <pc:spChg chg="mod">
          <ac:chgData name="Jang Insun" userId="9a6367cea696bed7" providerId="LiveId" clId="{3445014F-97AD-474A-8A27-1A7EF9490E08}" dt="2020-12-31T06:12:27.891" v="3585" actId="20577"/>
          <ac:spMkLst>
            <pc:docMk/>
            <pc:sldMk cId="3865944460" sldId="1171"/>
            <ac:spMk id="2" creationId="{00000000-0000-0000-0000-000000000000}"/>
          </ac:spMkLst>
        </pc:spChg>
        <pc:spChg chg="mod">
          <ac:chgData name="Jang Insun" userId="9a6367cea696bed7" providerId="LiveId" clId="{3445014F-97AD-474A-8A27-1A7EF9490E08}" dt="2020-12-31T06:29:37.422" v="5474" actId="20577"/>
          <ac:spMkLst>
            <pc:docMk/>
            <pc:sldMk cId="3865944460" sldId="1171"/>
            <ac:spMk id="3" creationId="{00000000-0000-0000-0000-000000000000}"/>
          </ac:spMkLst>
        </pc:spChg>
        <pc:picChg chg="del mod">
          <ac:chgData name="Jang Insun" userId="9a6367cea696bed7" providerId="LiveId" clId="{3445014F-97AD-474A-8A27-1A7EF9490E08}" dt="2020-12-31T06:15:41.707" v="4257" actId="478"/>
          <ac:picMkLst>
            <pc:docMk/>
            <pc:sldMk cId="3865944460" sldId="1171"/>
            <ac:picMk id="7" creationId="{DC5B2CA4-FB30-48CB-979F-23765088D4C8}"/>
          </ac:picMkLst>
        </pc:picChg>
        <pc:picChg chg="add del mod">
          <ac:chgData name="Jang Insun" userId="9a6367cea696bed7" providerId="LiveId" clId="{3445014F-97AD-474A-8A27-1A7EF9490E08}" dt="2020-12-31T06:27:50.954" v="5448" actId="21"/>
          <ac:picMkLst>
            <pc:docMk/>
            <pc:sldMk cId="3865944460" sldId="1171"/>
            <ac:picMk id="8" creationId="{D4B7C2B3-D6DF-4532-9DCB-F1795EB17052}"/>
          </ac:picMkLst>
        </pc:picChg>
      </pc:sldChg>
      <pc:sldChg chg="addSp delSp modSp add mod">
        <pc:chgData name="Jang Insun" userId="9a6367cea696bed7" providerId="LiveId" clId="{3445014F-97AD-474A-8A27-1A7EF9490E08}" dt="2020-12-31T06:31:39.009" v="5729" actId="20577"/>
        <pc:sldMkLst>
          <pc:docMk/>
          <pc:sldMk cId="3421264307" sldId="1172"/>
        </pc:sldMkLst>
        <pc:spChg chg="mod">
          <ac:chgData name="Jang Insun" userId="9a6367cea696bed7" providerId="LiveId" clId="{3445014F-97AD-474A-8A27-1A7EF9490E08}" dt="2020-12-31T06:17:18.638" v="4364" actId="20577"/>
          <ac:spMkLst>
            <pc:docMk/>
            <pc:sldMk cId="3421264307" sldId="1172"/>
            <ac:spMk id="2" creationId="{00000000-0000-0000-0000-000000000000}"/>
          </ac:spMkLst>
        </pc:spChg>
        <pc:spChg chg="mod">
          <ac:chgData name="Jang Insun" userId="9a6367cea696bed7" providerId="LiveId" clId="{3445014F-97AD-474A-8A27-1A7EF9490E08}" dt="2020-12-31T06:31:39.009" v="5729" actId="20577"/>
          <ac:spMkLst>
            <pc:docMk/>
            <pc:sldMk cId="3421264307" sldId="1172"/>
            <ac:spMk id="3" creationId="{00000000-0000-0000-0000-000000000000}"/>
          </ac:spMkLst>
        </pc:spChg>
        <pc:picChg chg="add del mod">
          <ac:chgData name="Jang Insun" userId="9a6367cea696bed7" providerId="LiveId" clId="{3445014F-97AD-474A-8A27-1A7EF9490E08}" dt="2020-12-31T06:29:00.128" v="5450" actId="478"/>
          <ac:picMkLst>
            <pc:docMk/>
            <pc:sldMk cId="3421264307" sldId="1172"/>
            <ac:picMk id="6" creationId="{202FB063-FCFA-47E4-99B7-D3C45345C7C3}"/>
          </ac:picMkLst>
        </pc:picChg>
        <pc:picChg chg="add mod">
          <ac:chgData name="Jang Insun" userId="9a6367cea696bed7" providerId="LiveId" clId="{3445014F-97AD-474A-8A27-1A7EF9490E08}" dt="2020-12-31T06:29:13.157" v="5456" actId="1076"/>
          <ac:picMkLst>
            <pc:docMk/>
            <pc:sldMk cId="3421264307" sldId="1172"/>
            <ac:picMk id="8" creationId="{A6D2FA04-A354-44DB-AE22-8E851017032F}"/>
          </ac:picMkLst>
        </pc:picChg>
      </pc:sldChg>
      <pc:sldChg chg="modSp add mod">
        <pc:chgData name="Jang Insun" userId="9a6367cea696bed7" providerId="LiveId" clId="{3445014F-97AD-474A-8A27-1A7EF9490E08}" dt="2020-12-31T06:32:00.490" v="5733"/>
        <pc:sldMkLst>
          <pc:docMk/>
          <pc:sldMk cId="1852482692" sldId="1173"/>
        </pc:sldMkLst>
        <pc:spChg chg="mod">
          <ac:chgData name="Jang Insun" userId="9a6367cea696bed7" providerId="LiveId" clId="{3445014F-97AD-474A-8A27-1A7EF9490E08}" dt="2020-12-31T06:29:19.231" v="5473" actId="20577"/>
          <ac:spMkLst>
            <pc:docMk/>
            <pc:sldMk cId="1852482692" sldId="1173"/>
            <ac:spMk id="2" creationId="{00000000-0000-0000-0000-000000000000}"/>
          </ac:spMkLst>
        </pc:spChg>
        <pc:spChg chg="mod">
          <ac:chgData name="Jang Insun" userId="9a6367cea696bed7" providerId="LiveId" clId="{3445014F-97AD-474A-8A27-1A7EF9490E08}" dt="2020-12-31T06:32:00.490" v="5733"/>
          <ac:spMkLst>
            <pc:docMk/>
            <pc:sldMk cId="1852482692" sldId="1173"/>
            <ac:spMk id="3" creationId="{00000000-0000-0000-0000-000000000000}"/>
          </ac:spMkLst>
        </pc:spChg>
      </pc:sldChg>
      <pc:sldMasterChg chg="modSp mod">
        <pc:chgData name="Jang Insun" userId="9a6367cea696bed7" providerId="LiveId" clId="{3445014F-97AD-474A-8A27-1A7EF9490E08}" dt="2020-12-31T04:33:11.643" v="154" actId="20577"/>
        <pc:sldMasterMkLst>
          <pc:docMk/>
          <pc:sldMasterMk cId="0" sldId="2147483648"/>
        </pc:sldMasterMkLst>
        <pc:spChg chg="mod">
          <ac:chgData name="Jang Insun" userId="9a6367cea696bed7" providerId="LiveId" clId="{3445014F-97AD-474A-8A27-1A7EF9490E08}" dt="2020-12-31T04:33:11.643" v="154" actId="20577"/>
          <ac:spMkLst>
            <pc:docMk/>
            <pc:sldMasterMk cId="0" sldId="2147483648"/>
            <ac:spMk id="11" creationId="{00000000-0000-0000-0000-000000000000}"/>
          </ac:spMkLst>
        </pc:spChg>
        <pc:spChg chg="mod">
          <ac:chgData name="Jang Insun" userId="9a6367cea696bed7" providerId="LiveId" clId="{3445014F-97AD-474A-8A27-1A7EF9490E08}" dt="2020-12-31T04:33:06.345" v="144" actId="20577"/>
          <ac:spMkLst>
            <pc:docMk/>
            <pc:sldMasterMk cId="0" sldId="2147483648"/>
            <ac:spMk id="1031" creationId="{00000000-0000-0000-0000-000000000000}"/>
          </ac:spMkLst>
        </pc:spChg>
      </pc:sldMasterChg>
    </pc:docChg>
  </pc:docChgLst>
  <pc:docChgLst>
    <pc:chgData name="Jang Insun" userId="9a6367cea696bed7" providerId="LiveId" clId="{C76992D7-B758-46DB-B080-2E529C17FA8D}"/>
    <pc:docChg chg="modSld">
      <pc:chgData name="Jang Insun" userId="9a6367cea696bed7" providerId="LiveId" clId="{C76992D7-B758-46DB-B080-2E529C17FA8D}" dt="2020-03-15T08:42:43.871" v="35" actId="20577"/>
      <pc:docMkLst>
        <pc:docMk/>
      </pc:docMkLst>
      <pc:sldChg chg="modSp mod">
        <pc:chgData name="Jang Insun" userId="9a6367cea696bed7" providerId="LiveId" clId="{C76992D7-B758-46DB-B080-2E529C17FA8D}" dt="2020-03-15T08:36:28.575" v="13" actId="20577"/>
        <pc:sldMkLst>
          <pc:docMk/>
          <pc:sldMk cId="676503811" sldId="1077"/>
        </pc:sldMkLst>
        <pc:spChg chg="mod">
          <ac:chgData name="Jang Insun" userId="9a6367cea696bed7" providerId="LiveId" clId="{C76992D7-B758-46DB-B080-2E529C17FA8D}" dt="2020-03-15T08:36:28.575" v="13" actId="20577"/>
          <ac:spMkLst>
            <pc:docMk/>
            <pc:sldMk cId="676503811" sldId="1077"/>
            <ac:spMk id="3" creationId="{00000000-0000-0000-0000-000000000000}"/>
          </ac:spMkLst>
        </pc:spChg>
      </pc:sldChg>
      <pc:sldChg chg="modSp mod">
        <pc:chgData name="Jang Insun" userId="9a6367cea696bed7" providerId="LiveId" clId="{C76992D7-B758-46DB-B080-2E529C17FA8D}" dt="2020-03-15T08:42:43.871" v="35" actId="20577"/>
        <pc:sldMkLst>
          <pc:docMk/>
          <pc:sldMk cId="1585560036" sldId="1092"/>
        </pc:sldMkLst>
        <pc:spChg chg="mod">
          <ac:chgData name="Jang Insun" userId="9a6367cea696bed7" providerId="LiveId" clId="{C76992D7-B758-46DB-B080-2E529C17FA8D}" dt="2020-03-15T08:42:43.871" v="35" actId="20577"/>
          <ac:spMkLst>
            <pc:docMk/>
            <pc:sldMk cId="1585560036" sldId="1092"/>
            <ac:spMk id="3" creationId="{00000000-0000-0000-0000-000000000000}"/>
          </ac:spMkLst>
        </pc:spChg>
      </pc:sldChg>
    </pc:docChg>
  </pc:docChgLst>
  <pc:docChgLst>
    <pc:chgData name="Jang Insun" userId="9a6367cea696bed7" providerId="LiveId" clId="{FFBA6D32-DF29-4FB8-847D-ACCBDC1507D8}"/>
    <pc:docChg chg="custSel addSld modSld">
      <pc:chgData name="Jang Insun" userId="9a6367cea696bed7" providerId="LiveId" clId="{FFBA6D32-DF29-4FB8-847D-ACCBDC1507D8}" dt="2021-01-15T06:19:47.522" v="1944"/>
      <pc:docMkLst>
        <pc:docMk/>
      </pc:docMkLst>
      <pc:sldChg chg="modSp mod">
        <pc:chgData name="Jang Insun" userId="9a6367cea696bed7" providerId="LiveId" clId="{FFBA6D32-DF29-4FB8-847D-ACCBDC1507D8}" dt="2021-01-15T06:11:09.577" v="1873" actId="1076"/>
        <pc:sldMkLst>
          <pc:docMk/>
          <pc:sldMk cId="3326953618" sldId="1170"/>
        </pc:sldMkLst>
        <pc:picChg chg="mod">
          <ac:chgData name="Jang Insun" userId="9a6367cea696bed7" providerId="LiveId" clId="{FFBA6D32-DF29-4FB8-847D-ACCBDC1507D8}" dt="2021-01-15T06:11:09.577" v="1873" actId="1076"/>
          <ac:picMkLst>
            <pc:docMk/>
            <pc:sldMk cId="3326953618" sldId="1170"/>
            <ac:picMk id="9" creationId="{20946C3B-4F3F-4CC0-9C8A-812BF0189CF2}"/>
          </ac:picMkLst>
        </pc:picChg>
      </pc:sldChg>
      <pc:sldChg chg="modSp mod">
        <pc:chgData name="Jang Insun" userId="9a6367cea696bed7" providerId="LiveId" clId="{FFBA6D32-DF29-4FB8-847D-ACCBDC1507D8}" dt="2021-01-15T06:19:47.522" v="1944"/>
        <pc:sldMkLst>
          <pc:docMk/>
          <pc:sldMk cId="3865944460" sldId="1171"/>
        </pc:sldMkLst>
        <pc:spChg chg="mod">
          <ac:chgData name="Jang Insun" userId="9a6367cea696bed7" providerId="LiveId" clId="{FFBA6D32-DF29-4FB8-847D-ACCBDC1507D8}" dt="2021-01-15T05:58:19.278" v="71" actId="20577"/>
          <ac:spMkLst>
            <pc:docMk/>
            <pc:sldMk cId="3865944460" sldId="1171"/>
            <ac:spMk id="2" creationId="{00000000-0000-0000-0000-000000000000}"/>
          </ac:spMkLst>
        </pc:spChg>
        <pc:spChg chg="mod">
          <ac:chgData name="Jang Insun" userId="9a6367cea696bed7" providerId="LiveId" clId="{FFBA6D32-DF29-4FB8-847D-ACCBDC1507D8}" dt="2021-01-15T06:19:47.522" v="1944"/>
          <ac:spMkLst>
            <pc:docMk/>
            <pc:sldMk cId="3865944460" sldId="1171"/>
            <ac:spMk id="3" creationId="{00000000-0000-0000-0000-000000000000}"/>
          </ac:spMkLst>
        </pc:spChg>
      </pc:sldChg>
      <pc:sldChg chg="modSp mod">
        <pc:chgData name="Jang Insun" userId="9a6367cea696bed7" providerId="LiveId" clId="{FFBA6D32-DF29-4FB8-847D-ACCBDC1507D8}" dt="2021-01-15T05:58:06.748" v="4" actId="20577"/>
        <pc:sldMkLst>
          <pc:docMk/>
          <pc:sldMk cId="3421264307" sldId="1172"/>
        </pc:sldMkLst>
        <pc:spChg chg="mod">
          <ac:chgData name="Jang Insun" userId="9a6367cea696bed7" providerId="LiveId" clId="{FFBA6D32-DF29-4FB8-847D-ACCBDC1507D8}" dt="2021-01-15T05:58:06.748" v="4" actId="20577"/>
          <ac:spMkLst>
            <pc:docMk/>
            <pc:sldMk cId="3421264307" sldId="1172"/>
            <ac:spMk id="2" creationId="{00000000-0000-0000-0000-000000000000}"/>
          </ac:spMkLst>
        </pc:spChg>
      </pc:sldChg>
      <pc:sldChg chg="addSp delSp modSp add mod">
        <pc:chgData name="Jang Insun" userId="9a6367cea696bed7" providerId="LiveId" clId="{FFBA6D32-DF29-4FB8-847D-ACCBDC1507D8}" dt="2021-01-15T06:10:01.536" v="1868" actId="208"/>
        <pc:sldMkLst>
          <pc:docMk/>
          <pc:sldMk cId="1000388156" sldId="1174"/>
        </pc:sldMkLst>
        <pc:spChg chg="mod">
          <ac:chgData name="Jang Insun" userId="9a6367cea696bed7" providerId="LiveId" clId="{FFBA6D32-DF29-4FB8-847D-ACCBDC1507D8}" dt="2021-01-15T06:07:56.997" v="1563" actId="20577"/>
          <ac:spMkLst>
            <pc:docMk/>
            <pc:sldMk cId="1000388156" sldId="1174"/>
            <ac:spMk id="2" creationId="{00000000-0000-0000-0000-000000000000}"/>
          </ac:spMkLst>
        </pc:spChg>
        <pc:spChg chg="mod">
          <ac:chgData name="Jang Insun" userId="9a6367cea696bed7" providerId="LiveId" clId="{FFBA6D32-DF29-4FB8-847D-ACCBDC1507D8}" dt="2021-01-15T06:09:51.618" v="1865" actId="20577"/>
          <ac:spMkLst>
            <pc:docMk/>
            <pc:sldMk cId="1000388156" sldId="1174"/>
            <ac:spMk id="3" creationId="{00000000-0000-0000-0000-000000000000}"/>
          </ac:spMkLst>
        </pc:spChg>
        <pc:spChg chg="add mod">
          <ac:chgData name="Jang Insun" userId="9a6367cea696bed7" providerId="LiveId" clId="{FFBA6D32-DF29-4FB8-847D-ACCBDC1507D8}" dt="2021-01-15T06:10:01.536" v="1868" actId="208"/>
          <ac:spMkLst>
            <pc:docMk/>
            <pc:sldMk cId="1000388156" sldId="1174"/>
            <ac:spMk id="9" creationId="{722769D4-7FC2-4175-8309-06FA0421084F}"/>
          </ac:spMkLst>
        </pc:spChg>
        <pc:picChg chg="add mod">
          <ac:chgData name="Jang Insun" userId="9a6367cea696bed7" providerId="LiveId" clId="{FFBA6D32-DF29-4FB8-847D-ACCBDC1507D8}" dt="2021-01-15T06:09:36.690" v="1806" actId="1076"/>
          <ac:picMkLst>
            <pc:docMk/>
            <pc:sldMk cId="1000388156" sldId="1174"/>
            <ac:picMk id="7" creationId="{D4AA87DE-EA7D-4A5B-B700-EDF29F2B91BF}"/>
          </ac:picMkLst>
        </pc:picChg>
        <pc:picChg chg="del">
          <ac:chgData name="Jang Insun" userId="9a6367cea696bed7" providerId="LiveId" clId="{FFBA6D32-DF29-4FB8-847D-ACCBDC1507D8}" dt="2021-01-15T06:08:53.879" v="1672" actId="478"/>
          <ac:picMkLst>
            <pc:docMk/>
            <pc:sldMk cId="1000388156" sldId="1174"/>
            <ac:picMk id="8" creationId="{A6D2FA04-A354-44DB-AE22-8E851017032F}"/>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6469561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BACE0D-8D04-385D-9B95-B526E1BD2FEE}"/>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D57D0E1F-6C2B-1400-ACAB-D9233CB463D6}"/>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7D5D5744-1748-3F52-1BF3-F0680258D662}"/>
              </a:ext>
            </a:extLst>
          </p:cNvPr>
          <p:cNvSpPr>
            <a:spLocks noGrp="1"/>
          </p:cNvSpPr>
          <p:nvPr>
            <p:ph type="body" idx="1"/>
          </p:nvPr>
        </p:nvSpPr>
        <p:spPr/>
        <p:txBody>
          <a:bodyPr/>
          <a:lstStyle/>
          <a:p>
            <a:endParaRPr lang="en-US" altLang="ko-KR" baseline="0" dirty="0"/>
          </a:p>
        </p:txBody>
      </p:sp>
      <p:sp>
        <p:nvSpPr>
          <p:cNvPr id="4" name="머리글 개체 틀 3">
            <a:extLst>
              <a:ext uri="{FF2B5EF4-FFF2-40B4-BE49-F238E27FC236}">
                <a16:creationId xmlns:a16="http://schemas.microsoft.com/office/drawing/2014/main" id="{31F8B498-FBFF-6835-2ADC-3A24F99EDAC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CDBB13DC-E0DE-0C07-31B0-F7F74286D29F}"/>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9054E635-6BB3-923F-D7C6-2D668DF150E2}"/>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64A803E4-B53A-4332-597C-EED6BA4E5B0E}"/>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10</a:t>
            </a:fld>
            <a:endParaRPr lang="en-US" altLang="ko-KR"/>
          </a:p>
        </p:txBody>
      </p:sp>
    </p:spTree>
    <p:extLst>
      <p:ext uri="{BB962C8B-B14F-4D97-AF65-F5344CB8AC3E}">
        <p14:creationId xmlns:p14="http://schemas.microsoft.com/office/powerpoint/2010/main" val="24443498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EB3DDC-261F-913E-68EC-3EB6B18BC11D}"/>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79A3B68F-10DC-81A3-3173-46ACDC70B7B9}"/>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0456A59D-3732-9773-34AF-47CA3162BE6C}"/>
              </a:ext>
            </a:extLst>
          </p:cNvPr>
          <p:cNvSpPr>
            <a:spLocks noGrp="1"/>
          </p:cNvSpPr>
          <p:nvPr>
            <p:ph type="body" idx="1"/>
          </p:nvPr>
        </p:nvSpPr>
        <p:spPr/>
        <p:txBody>
          <a:bodyPr/>
          <a:lstStyle/>
          <a:p>
            <a:endParaRPr lang="en-US" altLang="ko-KR" baseline="0" dirty="0"/>
          </a:p>
        </p:txBody>
      </p:sp>
      <p:sp>
        <p:nvSpPr>
          <p:cNvPr id="4" name="머리글 개체 틀 3">
            <a:extLst>
              <a:ext uri="{FF2B5EF4-FFF2-40B4-BE49-F238E27FC236}">
                <a16:creationId xmlns:a16="http://schemas.microsoft.com/office/drawing/2014/main" id="{71F43DBA-AC76-96E3-F95A-A238E5AD1246}"/>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410DBCAA-4142-411B-B018-ECE187A9B5B0}"/>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9C5A7DC2-AEC1-A26C-D0AF-DA56328F98DC}"/>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A27CCE51-1F91-717A-1A9B-B6E176B9C40F}"/>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11</a:t>
            </a:fld>
            <a:endParaRPr lang="en-US" altLang="ko-KR"/>
          </a:p>
        </p:txBody>
      </p:sp>
    </p:spTree>
    <p:extLst>
      <p:ext uri="{BB962C8B-B14F-4D97-AF65-F5344CB8AC3E}">
        <p14:creationId xmlns:p14="http://schemas.microsoft.com/office/powerpoint/2010/main" val="24890750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12</a:t>
            </a:fld>
            <a:endParaRPr lang="en-US" altLang="ko-KR"/>
          </a:p>
        </p:txBody>
      </p:sp>
    </p:spTree>
    <p:extLst>
      <p:ext uri="{BB962C8B-B14F-4D97-AF65-F5344CB8AC3E}">
        <p14:creationId xmlns:p14="http://schemas.microsoft.com/office/powerpoint/2010/main" val="7035261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6D6DB0-B768-B8FF-EE0E-803A718C7F32}"/>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BF19AE25-0D47-0BA9-8235-D12185E79BAE}"/>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D6284F94-68D9-35E4-22D1-FBF9A477772B}"/>
              </a:ext>
            </a:extLst>
          </p:cNvPr>
          <p:cNvSpPr>
            <a:spLocks noGrp="1"/>
          </p:cNvSpPr>
          <p:nvPr>
            <p:ph type="body" idx="1"/>
          </p:nvPr>
        </p:nvSpPr>
        <p:spPr/>
        <p:txBody>
          <a:bodyPr/>
          <a:lstStyle/>
          <a:p>
            <a:endParaRPr lang="en-US" altLang="ko-KR" baseline="0" dirty="0"/>
          </a:p>
        </p:txBody>
      </p:sp>
      <p:sp>
        <p:nvSpPr>
          <p:cNvPr id="4" name="머리글 개체 틀 3">
            <a:extLst>
              <a:ext uri="{FF2B5EF4-FFF2-40B4-BE49-F238E27FC236}">
                <a16:creationId xmlns:a16="http://schemas.microsoft.com/office/drawing/2014/main" id="{46EE28BC-00F7-ABFA-5B16-AD5A3BBFA0E7}"/>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CC8FAA7E-6474-8F4E-3C25-F24764805E31}"/>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C429E5FD-780B-ED92-1280-186AEDCE655E}"/>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F66E0132-42F5-C492-645C-CE4237408FFE}"/>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13</a:t>
            </a:fld>
            <a:endParaRPr lang="en-US" altLang="ko-KR"/>
          </a:p>
        </p:txBody>
      </p:sp>
    </p:spTree>
    <p:extLst>
      <p:ext uri="{BB962C8B-B14F-4D97-AF65-F5344CB8AC3E}">
        <p14:creationId xmlns:p14="http://schemas.microsoft.com/office/powerpoint/2010/main" val="21790579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6D6DB0-B768-B8FF-EE0E-803A718C7F32}"/>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BF19AE25-0D47-0BA9-8235-D12185E79BAE}"/>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D6284F94-68D9-35E4-22D1-FBF9A477772B}"/>
              </a:ext>
            </a:extLst>
          </p:cNvPr>
          <p:cNvSpPr>
            <a:spLocks noGrp="1"/>
          </p:cNvSpPr>
          <p:nvPr>
            <p:ph type="body" idx="1"/>
          </p:nvPr>
        </p:nvSpPr>
        <p:spPr/>
        <p:txBody>
          <a:bodyPr/>
          <a:lstStyle/>
          <a:p>
            <a:endParaRPr lang="en-US" altLang="ko-KR" baseline="0" dirty="0"/>
          </a:p>
        </p:txBody>
      </p:sp>
      <p:sp>
        <p:nvSpPr>
          <p:cNvPr id="4" name="머리글 개체 틀 3">
            <a:extLst>
              <a:ext uri="{FF2B5EF4-FFF2-40B4-BE49-F238E27FC236}">
                <a16:creationId xmlns:a16="http://schemas.microsoft.com/office/drawing/2014/main" id="{46EE28BC-00F7-ABFA-5B16-AD5A3BBFA0E7}"/>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CC8FAA7E-6474-8F4E-3C25-F24764805E31}"/>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C429E5FD-780B-ED92-1280-186AEDCE655E}"/>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F66E0132-42F5-C492-645C-CE4237408FFE}"/>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14</a:t>
            </a:fld>
            <a:endParaRPr lang="en-US" altLang="ko-KR"/>
          </a:p>
        </p:txBody>
      </p:sp>
    </p:spTree>
    <p:extLst>
      <p:ext uri="{BB962C8B-B14F-4D97-AF65-F5344CB8AC3E}">
        <p14:creationId xmlns:p14="http://schemas.microsoft.com/office/powerpoint/2010/main" val="23170583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15</a:t>
            </a:fld>
            <a:endParaRPr lang="en-US" altLang="ko-KR"/>
          </a:p>
        </p:txBody>
      </p:sp>
    </p:spTree>
    <p:extLst>
      <p:ext uri="{BB962C8B-B14F-4D97-AF65-F5344CB8AC3E}">
        <p14:creationId xmlns:p14="http://schemas.microsoft.com/office/powerpoint/2010/main" val="3879338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8AF83A-7B3E-CBC4-2CF8-B22E58B5B3A0}"/>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D1A9BE7B-B7B4-0A67-774E-AD3ACBD36292}"/>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66DFA259-46AD-B2D1-004F-08FF9291FF63}"/>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D52D167B-42E6-3D9E-3DE0-B2CC4B902B06}"/>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D63A8C8E-8870-B9DB-4075-F3D9FBF2A1DF}"/>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56337E97-74D4-EBD4-7364-488F3E49B7F4}"/>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09528CA5-B9D8-5D49-153A-0B26FABAD47E}"/>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16</a:t>
            </a:fld>
            <a:endParaRPr lang="en-US" altLang="ko-KR"/>
          </a:p>
        </p:txBody>
      </p:sp>
    </p:spTree>
    <p:extLst>
      <p:ext uri="{BB962C8B-B14F-4D97-AF65-F5344CB8AC3E}">
        <p14:creationId xmlns:p14="http://schemas.microsoft.com/office/powerpoint/2010/main" val="11877738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609106-6788-A2F2-2668-A42EB5BED695}"/>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F098E568-5A52-D60B-9A7B-D81845A041F5}"/>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EDC54DFE-6FD3-DC9B-D59E-F3822AE84CDA}"/>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44949EA7-5799-A160-F4ED-491450751F8C}"/>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3B6452BA-868B-B575-CE2B-333BC6591D68}"/>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13FFB4D5-E314-F43E-564A-790C51B54E5A}"/>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0A34BE70-0B53-CD88-444F-161621293D5D}"/>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17</a:t>
            </a:fld>
            <a:endParaRPr lang="en-US" altLang="ko-KR"/>
          </a:p>
        </p:txBody>
      </p:sp>
    </p:spTree>
    <p:extLst>
      <p:ext uri="{BB962C8B-B14F-4D97-AF65-F5344CB8AC3E}">
        <p14:creationId xmlns:p14="http://schemas.microsoft.com/office/powerpoint/2010/main" val="17798195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EB2B58-47FA-FDF1-FC05-F1AD463E3F69}"/>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63992709-A877-0636-4DD9-099BFD614B7A}"/>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E4C73552-E953-2F2B-F058-979F177DFA3C}"/>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DA483F21-6AE9-6211-7257-00C46C9814F0}"/>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21B7898-B701-3EBD-BEFC-D1AC660A6011}"/>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203DF9B2-C1F6-56BA-CDAA-E8235F0C6ED7}"/>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61C4E27C-CA79-556A-F95C-2AF147222720}"/>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18</a:t>
            </a:fld>
            <a:endParaRPr lang="en-US" altLang="ko-KR"/>
          </a:p>
        </p:txBody>
      </p:sp>
    </p:spTree>
    <p:extLst>
      <p:ext uri="{BB962C8B-B14F-4D97-AF65-F5344CB8AC3E}">
        <p14:creationId xmlns:p14="http://schemas.microsoft.com/office/powerpoint/2010/main" val="26140295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19</a:t>
            </a:fld>
            <a:endParaRPr lang="en-US" altLang="ko-KR"/>
          </a:p>
        </p:txBody>
      </p:sp>
    </p:spTree>
    <p:extLst>
      <p:ext uri="{BB962C8B-B14F-4D97-AF65-F5344CB8AC3E}">
        <p14:creationId xmlns:p14="http://schemas.microsoft.com/office/powerpoint/2010/main" val="3398654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3455650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3</a:t>
            </a:fld>
            <a:endParaRPr lang="en-US" altLang="ko-KR"/>
          </a:p>
        </p:txBody>
      </p:sp>
    </p:spTree>
    <p:extLst>
      <p:ext uri="{BB962C8B-B14F-4D97-AF65-F5344CB8AC3E}">
        <p14:creationId xmlns:p14="http://schemas.microsoft.com/office/powerpoint/2010/main" val="38280385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6C7931-B67D-851B-C609-74815A7319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14C22E52-2FC1-8E51-2695-1E2841231C80}"/>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54D5061-D124-D3B2-4F13-C0F57756C3B2}"/>
              </a:ext>
            </a:extLst>
          </p:cNvPr>
          <p:cNvSpPr>
            <a:spLocks noGrp="1"/>
          </p:cNvSpPr>
          <p:nvPr>
            <p:ph type="body" idx="1"/>
          </p:nvPr>
        </p:nvSpPr>
        <p:spPr/>
        <p:txBody>
          <a:bodyPr/>
          <a:lstStyle/>
          <a:p>
            <a:endParaRPr lang="en-US" altLang="ko-KR" baseline="0" dirty="0"/>
          </a:p>
        </p:txBody>
      </p:sp>
      <p:sp>
        <p:nvSpPr>
          <p:cNvPr id="4" name="머리글 개체 틀 3">
            <a:extLst>
              <a:ext uri="{FF2B5EF4-FFF2-40B4-BE49-F238E27FC236}">
                <a16:creationId xmlns:a16="http://schemas.microsoft.com/office/drawing/2014/main" id="{38A4AC9A-8722-2318-6F22-FBB956620DE2}"/>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D96978BB-0EA0-0B7E-564D-6A9D2C0574FF}"/>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A3CF2763-9A93-A6D1-ECEE-F1DA40702AFB}"/>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73F6172E-F34C-323A-7F2C-75184D6C635D}"/>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4</a:t>
            </a:fld>
            <a:endParaRPr lang="en-US" altLang="ko-KR"/>
          </a:p>
        </p:txBody>
      </p:sp>
    </p:spTree>
    <p:extLst>
      <p:ext uri="{BB962C8B-B14F-4D97-AF65-F5344CB8AC3E}">
        <p14:creationId xmlns:p14="http://schemas.microsoft.com/office/powerpoint/2010/main" val="25203406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5</a:t>
            </a:fld>
            <a:endParaRPr lang="en-US" altLang="ko-KR"/>
          </a:p>
        </p:txBody>
      </p:sp>
    </p:spTree>
    <p:extLst>
      <p:ext uri="{BB962C8B-B14F-4D97-AF65-F5344CB8AC3E}">
        <p14:creationId xmlns:p14="http://schemas.microsoft.com/office/powerpoint/2010/main" val="28153027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6</a:t>
            </a:fld>
            <a:endParaRPr lang="en-US" altLang="ko-KR"/>
          </a:p>
        </p:txBody>
      </p:sp>
    </p:spTree>
    <p:extLst>
      <p:ext uri="{BB962C8B-B14F-4D97-AF65-F5344CB8AC3E}">
        <p14:creationId xmlns:p14="http://schemas.microsoft.com/office/powerpoint/2010/main" val="1911981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7</a:t>
            </a:fld>
            <a:endParaRPr lang="en-US" altLang="ko-KR"/>
          </a:p>
        </p:txBody>
      </p:sp>
    </p:spTree>
    <p:extLst>
      <p:ext uri="{BB962C8B-B14F-4D97-AF65-F5344CB8AC3E}">
        <p14:creationId xmlns:p14="http://schemas.microsoft.com/office/powerpoint/2010/main" val="34923900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97A133-E133-3243-B61F-2DC8BE326E15}"/>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601AF72D-EC66-EAD6-E14A-0066AC7B588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31AC2CC6-409C-C206-0BDA-984EC0F9A8FC}"/>
              </a:ext>
            </a:extLst>
          </p:cNvPr>
          <p:cNvSpPr>
            <a:spLocks noGrp="1"/>
          </p:cNvSpPr>
          <p:nvPr>
            <p:ph type="body" idx="1"/>
          </p:nvPr>
        </p:nvSpPr>
        <p:spPr/>
        <p:txBody>
          <a:bodyPr/>
          <a:lstStyle/>
          <a:p>
            <a:endParaRPr lang="en-US" altLang="ko-KR" baseline="0" dirty="0"/>
          </a:p>
        </p:txBody>
      </p:sp>
      <p:sp>
        <p:nvSpPr>
          <p:cNvPr id="4" name="머리글 개체 틀 3">
            <a:extLst>
              <a:ext uri="{FF2B5EF4-FFF2-40B4-BE49-F238E27FC236}">
                <a16:creationId xmlns:a16="http://schemas.microsoft.com/office/drawing/2014/main" id="{89202B7F-7242-2BEF-0F5B-AA2B8105B70F}"/>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6D4E339F-6692-CC85-E0D6-32AE3E9EA48C}"/>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A87DC6E1-5816-5412-11C2-E0FF765F4E4F}"/>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47892442-DEAC-825F-2AF7-B0393FDB5340}"/>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8</a:t>
            </a:fld>
            <a:endParaRPr lang="en-US" altLang="ko-KR"/>
          </a:p>
        </p:txBody>
      </p:sp>
    </p:spTree>
    <p:extLst>
      <p:ext uri="{BB962C8B-B14F-4D97-AF65-F5344CB8AC3E}">
        <p14:creationId xmlns:p14="http://schemas.microsoft.com/office/powerpoint/2010/main" val="21756255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D244AC-5E61-B555-4F7E-AEE95732FB88}"/>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168A1F60-1D70-E456-ABF0-3439F3CBBAA4}"/>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1BFAED38-4293-6577-3DCD-FB33D5B49160}"/>
              </a:ext>
            </a:extLst>
          </p:cNvPr>
          <p:cNvSpPr>
            <a:spLocks noGrp="1"/>
          </p:cNvSpPr>
          <p:nvPr>
            <p:ph type="body" idx="1"/>
          </p:nvPr>
        </p:nvSpPr>
        <p:spPr/>
        <p:txBody>
          <a:bodyPr/>
          <a:lstStyle/>
          <a:p>
            <a:endParaRPr lang="en-US" altLang="ko-KR" baseline="0" dirty="0"/>
          </a:p>
        </p:txBody>
      </p:sp>
      <p:sp>
        <p:nvSpPr>
          <p:cNvPr id="4" name="머리글 개체 틀 3">
            <a:extLst>
              <a:ext uri="{FF2B5EF4-FFF2-40B4-BE49-F238E27FC236}">
                <a16:creationId xmlns:a16="http://schemas.microsoft.com/office/drawing/2014/main" id="{E54E95DF-0DD2-CDC8-F595-1526A5872306}"/>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9CFA1094-AB68-D2DE-7970-F8D512702B18}"/>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265642C7-0C98-72E5-CCD5-B5327AA66AA9}"/>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0B07BD7A-56A3-F43E-6FA5-147826B668CB}"/>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9</a:t>
            </a:fld>
            <a:endParaRPr lang="en-US" altLang="ko-KR"/>
          </a:p>
        </p:txBody>
      </p:sp>
    </p:spTree>
    <p:extLst>
      <p:ext uri="{BB962C8B-B14F-4D97-AF65-F5344CB8AC3E}">
        <p14:creationId xmlns:p14="http://schemas.microsoft.com/office/powerpoint/2010/main" val="2014781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err="1"/>
              <a:t>Insun</a:t>
            </a:r>
            <a:r>
              <a:rPr lang="en-US" altLang="ko-KR" dirty="0"/>
              <a:t> Jang et. al,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err="1"/>
              <a:t>Insun</a:t>
            </a:r>
            <a:r>
              <a:rPr lang="en-US" altLang="ko-KR" dirty="0"/>
              <a:t> Jang et. al,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6525744" y="6475413"/>
            <a:ext cx="2018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Insun</a:t>
            </a:r>
            <a:r>
              <a:rPr lang="en-US" altLang="ko-KR" dirty="0"/>
              <a:t> Jang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802.11-24/0131r0</a:t>
            </a:r>
          </a:p>
        </p:txBody>
      </p:sp>
      <p:sp>
        <p:nvSpPr>
          <p:cNvPr id="1032" name="Line 8"/>
          <p:cNvSpPr>
            <a:spLocks noChangeShapeType="1"/>
          </p:cNvSpPr>
          <p:nvPr/>
        </p:nvSpPr>
        <p:spPr bwMode="auto">
          <a:xfrm>
            <a:off x="673100" y="606879"/>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7"/>
          <p:cNvSpPr>
            <a:spLocks noChangeArrowheads="1"/>
          </p:cNvSpPr>
          <p:nvPr userDrawn="1"/>
        </p:nvSpPr>
        <p:spPr bwMode="auto">
          <a:xfrm>
            <a:off x="673100" y="294734"/>
            <a:ext cx="118205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dirty="0">
                <a:solidFill>
                  <a:schemeClr val="tx1"/>
                </a:solidFill>
                <a:latin typeface="Times New Roman" panose="02020603050405020304" pitchFamily="18" charset="0"/>
                <a:ea typeface="+mn-ea"/>
                <a:cs typeface="+mn-cs"/>
              </a:rPr>
              <a:t>March 2024</a:t>
            </a: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a:solidFill>
                  <a:schemeClr val="tx1"/>
                </a:solidFill>
                <a:ea typeface="굴림" panose="020B0600000101010101" pitchFamily="50" charset="-127"/>
              </a:rPr>
              <a:t>Signaling of Preemption</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2024-03-11</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9" name="Table 12"/>
          <p:cNvGraphicFramePr>
            <a:graphicFrameLocks noGrp="1"/>
          </p:cNvGraphicFramePr>
          <p:nvPr>
            <p:extLst>
              <p:ext uri="{D42A27DB-BD31-4B8C-83A1-F6EECF244321}">
                <p14:modId xmlns:p14="http://schemas.microsoft.com/office/powerpoint/2010/main" val="941552338"/>
              </p:ext>
            </p:extLst>
          </p:nvPr>
        </p:nvGraphicFramePr>
        <p:xfrm>
          <a:off x="712304" y="2819399"/>
          <a:ext cx="7620000" cy="3505198"/>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34915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645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3">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insun.jang@lge.com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423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extLst>
                  <a:ext uri="{0D108BD9-81ED-4DB2-BD59-A6C34878D82A}">
                    <a16:rowId xmlns:a16="http://schemas.microsoft.com/office/drawing/2014/main" val="10003"/>
                  </a:ext>
                </a:extLst>
              </a:tr>
              <a:tr h="21222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4231">
                <a:tc rowSpan="2">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Sunhee</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Baek</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extLst>
                  <a:ext uri="{0D108BD9-81ED-4DB2-BD59-A6C34878D82A}">
                    <a16:rowId xmlns:a16="http://schemas.microsoft.com/office/drawing/2014/main" val="10004"/>
                  </a:ext>
                </a:extLst>
              </a:tr>
              <a:tr h="225921">
                <a:tc vMerge="1">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sunhee.baek@lge.com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25921">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err="1"/>
                        <a:t>Yelin</a:t>
                      </a:r>
                      <a:r>
                        <a:rPr lang="en-US" altLang="ko-KR" sz="1200" dirty="0"/>
                        <a:t> Yoon</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a:t>yl.yoon@lge.com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25921">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err="1"/>
                        <a:t>Geonhwan</a:t>
                      </a:r>
                      <a:r>
                        <a:rPr lang="en-US" altLang="ko-KR" sz="1200" dirty="0"/>
                        <a:t> Kim</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a:t>geonhwan.kim@lge.com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25921">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Dongju</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dongju.cha@lge.com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46459">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CA"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Eunsung</a:t>
                      </a: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Park</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esung.park@lge.com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46459">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Dongguk</a:t>
                      </a: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4645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Jinyoung</a:t>
                      </a: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jiny.chun@lge.com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46459">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Insik</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Jung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insik0618.jung@lge.com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46459">
                <a:tc>
                  <a:txBody>
                    <a:bodyPr/>
                    <a:lstStyle/>
                    <a:p>
                      <a:pPr marL="0" marR="0" lvl="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a:solidFill>
                            <a:schemeClr val="tx1"/>
                          </a:solidFill>
                          <a:latin typeface="+mn-lt"/>
                          <a:ea typeface="Malgun Gothic"/>
                          <a:cs typeface="+mn-cs"/>
                        </a:rPr>
                        <a:t>HanGyu</a:t>
                      </a:r>
                      <a:r>
                        <a:rPr lang="en-US" altLang="ko-KR" sz="1200" kern="1200" baseline="0" dirty="0">
                          <a:solidFill>
                            <a:schemeClr val="tx1"/>
                          </a:solidFill>
                          <a:latin typeface="+mn-lt"/>
                          <a:ea typeface="Malgun Gothic"/>
                          <a:cs typeface="+mn-cs"/>
                        </a:rPr>
                        <a:t> Cho</a:t>
                      </a:r>
                      <a:endParaRPr lang="en-US" altLang="ko-KR" sz="1200" kern="1200" dirty="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49291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10680 Treena St, San Diego CA 92131 , USA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sanggook.kim@lge.com</a:t>
                      </a: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8E30A1-5077-F253-9208-E15A08F7E57F}"/>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EF4774-D602-F7D1-AB69-532FB79E72AA}"/>
              </a:ext>
            </a:extLst>
          </p:cNvPr>
          <p:cNvSpPr>
            <a:spLocks noGrp="1"/>
          </p:cNvSpPr>
          <p:nvPr>
            <p:ph type="title"/>
          </p:nvPr>
        </p:nvSpPr>
        <p:spPr/>
        <p:txBody>
          <a:bodyPr/>
          <a:lstStyle/>
          <a:p>
            <a:r>
              <a:rPr lang="en-US" altLang="ko-KR" dirty="0"/>
              <a:t>Proposal #3 for UL TXOP</a:t>
            </a:r>
            <a:endParaRPr lang="ko-KR" altLang="en-US" dirty="0"/>
          </a:p>
        </p:txBody>
      </p:sp>
      <p:sp>
        <p:nvSpPr>
          <p:cNvPr id="3" name="내용 개체 틀 2">
            <a:extLst>
              <a:ext uri="{FF2B5EF4-FFF2-40B4-BE49-F238E27FC236}">
                <a16:creationId xmlns:a16="http://schemas.microsoft.com/office/drawing/2014/main" id="{F1D396A0-F534-A75E-6AF2-615AFFC2BB22}"/>
              </a:ext>
            </a:extLst>
          </p:cNvPr>
          <p:cNvSpPr>
            <a:spLocks noGrp="1"/>
          </p:cNvSpPr>
          <p:nvPr>
            <p:ph idx="1"/>
          </p:nvPr>
        </p:nvSpPr>
        <p:spPr/>
        <p:txBody>
          <a:bodyPr/>
          <a:lstStyle/>
          <a:p>
            <a:r>
              <a:rPr lang="en-US" altLang="ko-KR" sz="2000" dirty="0"/>
              <a:t>In UL TXOP, we need to consider how to transmit PR</a:t>
            </a:r>
          </a:p>
          <a:p>
            <a:r>
              <a:rPr lang="en-US" altLang="ko-KR" sz="2000" u="sng" dirty="0"/>
              <a:t>Proposal #3: Defining an indication in </a:t>
            </a:r>
            <a:r>
              <a:rPr lang="en-US" altLang="ko-KR" sz="2000" u="sng" dirty="0" err="1"/>
              <a:t>BlockAck</a:t>
            </a:r>
            <a:r>
              <a:rPr lang="en-US" altLang="ko-KR" sz="2000" u="sng" dirty="0"/>
              <a:t> frame for PR</a:t>
            </a:r>
          </a:p>
          <a:p>
            <a:pPr lvl="1"/>
            <a:r>
              <a:rPr lang="en-US" altLang="ko-KR" sz="1600" dirty="0"/>
              <a:t>It can be efficient, i.e., Ack + PR rather than</a:t>
            </a:r>
            <a:r>
              <a:rPr lang="ko-KR" altLang="en-US" sz="1600" dirty="0"/>
              <a:t> </a:t>
            </a:r>
            <a:r>
              <a:rPr lang="en-US" altLang="ko-KR" sz="1600" dirty="0"/>
              <a:t>sole PR frame (to be defined)</a:t>
            </a:r>
          </a:p>
          <a:p>
            <a:pPr lvl="1"/>
            <a:r>
              <a:rPr lang="en-US" altLang="ko-KR" sz="1600" dirty="0"/>
              <a:t>It can be utilized to inform TXOP holder an intent of preemption, e.g.,</a:t>
            </a:r>
          </a:p>
          <a:p>
            <a:pPr lvl="2"/>
            <a:r>
              <a:rPr lang="en-US" altLang="ko-KR" sz="1400" dirty="0"/>
              <a:t>Without soliciting preemption request, it requests to enable preemption</a:t>
            </a:r>
          </a:p>
          <a:p>
            <a:pPr lvl="2"/>
            <a:r>
              <a:rPr lang="en-US" altLang="ko-KR" sz="1400" dirty="0"/>
              <a:t>With soliciting preemption request, it responds to enable preemption and transmits LLT</a:t>
            </a:r>
          </a:p>
          <a:p>
            <a:pPr lvl="1"/>
            <a:r>
              <a:rPr lang="en-US" altLang="ko-KR" sz="1600" dirty="0"/>
              <a:t>It could be used by a non-AP STA in DL TXOP</a:t>
            </a:r>
          </a:p>
          <a:p>
            <a:pPr lvl="1"/>
            <a:r>
              <a:rPr lang="en-US" altLang="ko-KR" sz="1600" dirty="0"/>
              <a:t>We could consider an another way [1] if we don’t use PHY header (Appendix #2)</a:t>
            </a:r>
          </a:p>
          <a:p>
            <a:pPr lvl="1"/>
            <a:endParaRPr lang="en-US" altLang="ko-KR" sz="1600" dirty="0"/>
          </a:p>
          <a:p>
            <a:pPr lvl="1"/>
            <a:endParaRPr lang="en-US" altLang="ko-KR" sz="1600" dirty="0"/>
          </a:p>
        </p:txBody>
      </p:sp>
      <p:sp>
        <p:nvSpPr>
          <p:cNvPr id="4" name="바닥글 개체 틀 3">
            <a:extLst>
              <a:ext uri="{FF2B5EF4-FFF2-40B4-BE49-F238E27FC236}">
                <a16:creationId xmlns:a16="http://schemas.microsoft.com/office/drawing/2014/main" id="{B41A528B-268A-0C18-23A6-5939F374216C}"/>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FC776886-3AC2-FB46-4A16-B66FBBA9EFF3}"/>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pic>
        <p:nvPicPr>
          <p:cNvPr id="10" name="그림 9">
            <a:extLst>
              <a:ext uri="{FF2B5EF4-FFF2-40B4-BE49-F238E27FC236}">
                <a16:creationId xmlns:a16="http://schemas.microsoft.com/office/drawing/2014/main" id="{66474214-6512-8D80-50CE-890BCF100826}"/>
              </a:ext>
            </a:extLst>
          </p:cNvPr>
          <p:cNvPicPr>
            <a:picLocks noChangeAspect="1"/>
          </p:cNvPicPr>
          <p:nvPr/>
        </p:nvPicPr>
        <p:blipFill>
          <a:blip r:embed="rId3"/>
          <a:stretch>
            <a:fillRect/>
          </a:stretch>
        </p:blipFill>
        <p:spPr>
          <a:xfrm>
            <a:off x="381000" y="4259042"/>
            <a:ext cx="8305800" cy="1989358"/>
          </a:xfrm>
          <a:prstGeom prst="rect">
            <a:avLst/>
          </a:prstGeom>
        </p:spPr>
      </p:pic>
    </p:spTree>
    <p:extLst>
      <p:ext uri="{BB962C8B-B14F-4D97-AF65-F5344CB8AC3E}">
        <p14:creationId xmlns:p14="http://schemas.microsoft.com/office/powerpoint/2010/main" val="3662475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9C9C84-CBDA-5E15-F409-8A7151EFFEA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192574F-23A5-D502-05B4-3DE8D706759D}"/>
              </a:ext>
            </a:extLst>
          </p:cNvPr>
          <p:cNvSpPr>
            <a:spLocks noGrp="1"/>
          </p:cNvSpPr>
          <p:nvPr>
            <p:ph type="title"/>
          </p:nvPr>
        </p:nvSpPr>
        <p:spPr/>
        <p:txBody>
          <a:bodyPr/>
          <a:lstStyle/>
          <a:p>
            <a:r>
              <a:rPr lang="en-US" altLang="ko-KR" dirty="0"/>
              <a:t>PIFS rule for Preemption</a:t>
            </a:r>
            <a:endParaRPr lang="ko-KR" altLang="en-US" dirty="0"/>
          </a:p>
        </p:txBody>
      </p:sp>
      <p:sp>
        <p:nvSpPr>
          <p:cNvPr id="3" name="내용 개체 틀 2">
            <a:extLst>
              <a:ext uri="{FF2B5EF4-FFF2-40B4-BE49-F238E27FC236}">
                <a16:creationId xmlns:a16="http://schemas.microsoft.com/office/drawing/2014/main" id="{BF376276-3ED1-3F33-8433-27CA6FADD90E}"/>
              </a:ext>
            </a:extLst>
          </p:cNvPr>
          <p:cNvSpPr>
            <a:spLocks noGrp="1"/>
          </p:cNvSpPr>
          <p:nvPr>
            <p:ph idx="1"/>
          </p:nvPr>
        </p:nvSpPr>
        <p:spPr/>
        <p:txBody>
          <a:bodyPr/>
          <a:lstStyle/>
          <a:p>
            <a:r>
              <a:rPr lang="en-US" altLang="ko-KR" sz="2000" dirty="0"/>
              <a:t>In DL TXOP, an AP can expect no PR from any STA (from Proposal #2) [1]</a:t>
            </a:r>
          </a:p>
          <a:p>
            <a:pPr lvl="1"/>
            <a:r>
              <a:rPr lang="en-US" altLang="ko-KR" sz="1600" dirty="0"/>
              <a:t>In this case, the AP can continue a PPDU PIFS after preceding PPDU</a:t>
            </a:r>
          </a:p>
          <a:p>
            <a:pPr lvl="1"/>
            <a:r>
              <a:rPr lang="en-US" altLang="ko-KR" sz="1600" dirty="0"/>
              <a:t>Moreover, it is straightforward to require</a:t>
            </a:r>
            <a:r>
              <a:rPr lang="ko-KR" altLang="en-US" sz="1600" dirty="0"/>
              <a:t> </a:t>
            </a:r>
            <a:r>
              <a:rPr lang="en-US" altLang="ko-KR" sz="1600" dirty="0"/>
              <a:t>CCA during PIFS to differentiate between PR and no PR/failure</a:t>
            </a:r>
          </a:p>
          <a:p>
            <a:pPr lvl="1"/>
            <a:endParaRPr lang="en-US" altLang="ko-KR" sz="1600" dirty="0"/>
          </a:p>
          <a:p>
            <a:r>
              <a:rPr lang="en-US" altLang="ko-KR" sz="2000" u="sng" dirty="0"/>
              <a:t>Proposal #4: PIFS is allowed between PPDUs soliciting preemption request if no PR is received and CCA during PIFS is required</a:t>
            </a:r>
          </a:p>
          <a:p>
            <a:endParaRPr lang="en-US" altLang="ko-KR" sz="2000" dirty="0"/>
          </a:p>
          <a:p>
            <a:r>
              <a:rPr lang="en-US" altLang="ko-KR" sz="2000" dirty="0"/>
              <a:t>In UL TXOP, we don’t need such a rule by Proposal #3 since it can continue SIFS-separated frame exchanges</a:t>
            </a:r>
          </a:p>
          <a:p>
            <a:pPr lvl="1"/>
            <a:r>
              <a:rPr lang="en-US" altLang="ko-KR" sz="1600" dirty="0"/>
              <a:t>Even though BA with preemption request fails, a STA can identify the AP is transmitting LLT during recovery procedure</a:t>
            </a:r>
          </a:p>
          <a:p>
            <a:pPr lvl="1"/>
            <a:endParaRPr lang="en-US" altLang="ko-KR" sz="1600" dirty="0"/>
          </a:p>
        </p:txBody>
      </p:sp>
      <p:sp>
        <p:nvSpPr>
          <p:cNvPr id="4" name="바닥글 개체 틀 3">
            <a:extLst>
              <a:ext uri="{FF2B5EF4-FFF2-40B4-BE49-F238E27FC236}">
                <a16:creationId xmlns:a16="http://schemas.microsoft.com/office/drawing/2014/main" id="{59614B04-2576-E0C2-A255-5FCDE90AEC32}"/>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356F4607-647B-C272-3690-0C4C43F32C85}"/>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Tree>
    <p:extLst>
      <p:ext uri="{BB962C8B-B14F-4D97-AF65-F5344CB8AC3E}">
        <p14:creationId xmlns:p14="http://schemas.microsoft.com/office/powerpoint/2010/main" val="1099336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Conclusion</a:t>
            </a:r>
            <a:endParaRPr lang="ko-KR" altLang="en-US" dirty="0"/>
          </a:p>
        </p:txBody>
      </p:sp>
      <p:sp>
        <p:nvSpPr>
          <p:cNvPr id="3" name="내용 개체 틀 2"/>
          <p:cNvSpPr>
            <a:spLocks noGrp="1"/>
          </p:cNvSpPr>
          <p:nvPr>
            <p:ph idx="1"/>
          </p:nvPr>
        </p:nvSpPr>
        <p:spPr/>
        <p:txBody>
          <a:bodyPr/>
          <a:lstStyle/>
          <a:p>
            <a:r>
              <a:rPr lang="en-US" altLang="ko-KR" sz="2000" dirty="0"/>
              <a:t>In this contribution, we proposed as follows.</a:t>
            </a:r>
          </a:p>
          <a:p>
            <a:pPr lvl="1"/>
            <a:r>
              <a:rPr lang="en-US" altLang="ko-KR" sz="1600" dirty="0"/>
              <a:t>Proposal #1: Defines Dedicated RA-RU for Preemption (for DL)</a:t>
            </a:r>
          </a:p>
          <a:p>
            <a:pPr lvl="1"/>
            <a:r>
              <a:rPr lang="en-US" altLang="ko-KR" sz="1600" dirty="0"/>
              <a:t>Proposal #2: Define an indication in PHY header to solicit PR (for DL/UL)</a:t>
            </a:r>
          </a:p>
          <a:p>
            <a:pPr lvl="1"/>
            <a:r>
              <a:rPr lang="en-US" altLang="ko-KR" sz="1600" dirty="0"/>
              <a:t>Proposal #3: Defining an indication in </a:t>
            </a:r>
            <a:r>
              <a:rPr lang="en-US" altLang="ko-KR" sz="1600" dirty="0" err="1"/>
              <a:t>BlockAck</a:t>
            </a:r>
            <a:r>
              <a:rPr lang="en-US" altLang="ko-KR" sz="1600" dirty="0"/>
              <a:t> frame for PR (for UL)</a:t>
            </a:r>
          </a:p>
          <a:p>
            <a:pPr lvl="1"/>
            <a:r>
              <a:rPr lang="en-US" altLang="ko-KR" sz="1600" dirty="0"/>
              <a:t>Proposal #4: PIFS is allowed between PPDUs soliciting PR if no PR is received and CCA during PIFS is required (for DL)</a:t>
            </a:r>
          </a:p>
          <a:p>
            <a:endParaRPr lang="en-US" altLang="ko-KR" sz="2000" dirty="0"/>
          </a:p>
          <a:p>
            <a:r>
              <a:rPr lang="en-US" altLang="ko-KR" sz="2000" dirty="0"/>
              <a:t>We can have some observations</a:t>
            </a:r>
          </a:p>
          <a:p>
            <a:pPr lvl="1"/>
            <a:r>
              <a:rPr lang="en-US" altLang="ko-KR" sz="1600" dirty="0"/>
              <a:t>Without Proposal #2 (UHR PPDU), TF-based preemption (Proposal #1) can be utilized with the schedule including pre-UHR STAs</a:t>
            </a:r>
          </a:p>
          <a:p>
            <a:pPr lvl="1"/>
            <a:r>
              <a:rPr lang="en-US" altLang="ko-KR" sz="1600" dirty="0"/>
              <a:t>With Proposal #2 (UHR PPDU), Proposal #1 can be combined to identify STAs with LLT Info</a:t>
            </a:r>
          </a:p>
          <a:p>
            <a:pPr lvl="1"/>
            <a:r>
              <a:rPr lang="en-US" altLang="ko-KR" sz="1600" dirty="0"/>
              <a:t>With Proposal #3, efficient preemption in UL TXOP is performed</a:t>
            </a:r>
          </a:p>
          <a:p>
            <a:pPr lvl="1"/>
            <a:r>
              <a:rPr lang="en-US" altLang="ko-KR" sz="1600" dirty="0"/>
              <a:t>With Proposal #4 in DL TXOP, we can handle no PR or failure cases while in UL TXOP it is not needed</a:t>
            </a:r>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12</a:t>
            </a:fld>
            <a:endParaRPr lang="en-US" altLang="ko-KR"/>
          </a:p>
        </p:txBody>
      </p:sp>
    </p:spTree>
    <p:extLst>
      <p:ext uri="{BB962C8B-B14F-4D97-AF65-F5344CB8AC3E}">
        <p14:creationId xmlns:p14="http://schemas.microsoft.com/office/powerpoint/2010/main" val="3518403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1B8066-3E0F-514A-F959-05A250005674}"/>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42AA8C8A-E79F-9E61-B791-ED96119E2669}"/>
              </a:ext>
            </a:extLst>
          </p:cNvPr>
          <p:cNvSpPr>
            <a:spLocks noGrp="1"/>
          </p:cNvSpPr>
          <p:nvPr>
            <p:ph type="title"/>
          </p:nvPr>
        </p:nvSpPr>
        <p:spPr/>
        <p:txBody>
          <a:bodyPr/>
          <a:lstStyle/>
          <a:p>
            <a:r>
              <a:rPr lang="en-US" altLang="ko-KR" dirty="0"/>
              <a:t>Appendix #1: Usage of NFRP TF</a:t>
            </a:r>
            <a:endParaRPr lang="ko-KR" altLang="en-US" dirty="0"/>
          </a:p>
        </p:txBody>
      </p:sp>
      <p:sp>
        <p:nvSpPr>
          <p:cNvPr id="3" name="내용 개체 틀 2">
            <a:extLst>
              <a:ext uri="{FF2B5EF4-FFF2-40B4-BE49-F238E27FC236}">
                <a16:creationId xmlns:a16="http://schemas.microsoft.com/office/drawing/2014/main" id="{8E12468A-A4EA-B785-7234-9528873F705E}"/>
              </a:ext>
            </a:extLst>
          </p:cNvPr>
          <p:cNvSpPr>
            <a:spLocks noGrp="1"/>
          </p:cNvSpPr>
          <p:nvPr>
            <p:ph idx="1"/>
          </p:nvPr>
        </p:nvSpPr>
        <p:spPr/>
        <p:txBody>
          <a:bodyPr/>
          <a:lstStyle/>
          <a:p>
            <a:r>
              <a:rPr lang="en-US" altLang="ko-KR" sz="2000" dirty="0"/>
              <a:t>From Proposal #2 and #3 in DL TXOP, we may utilize NFRP TF instead of BSRP or LLRP</a:t>
            </a:r>
          </a:p>
          <a:p>
            <a:pPr lvl="1"/>
            <a:r>
              <a:rPr lang="en-US" altLang="ko-KR" sz="1600" dirty="0"/>
              <a:t>It is clearly different in terms of resource allocation (i.e., TB feedback)</a:t>
            </a:r>
          </a:p>
          <a:p>
            <a:pPr lvl="2"/>
            <a:r>
              <a:rPr lang="en-US" altLang="ko-KR" sz="1400" dirty="0"/>
              <a:t>It requires that all STAs for preemption implement TB feedback</a:t>
            </a:r>
          </a:p>
          <a:p>
            <a:pPr lvl="1"/>
            <a:r>
              <a:rPr lang="en-US" altLang="ko-KR" sz="1600" dirty="0"/>
              <a:t>It would be required to modify the current NFRP based on some observations, e.g.,</a:t>
            </a:r>
          </a:p>
          <a:p>
            <a:pPr lvl="2"/>
            <a:r>
              <a:rPr lang="en-US" altLang="ko-KR" sz="1400" dirty="0"/>
              <a:t>Staring AID (+ # of STAs) may not cover all STAs that transmitted a PR</a:t>
            </a:r>
          </a:p>
          <a:p>
            <a:pPr lvl="2"/>
            <a:r>
              <a:rPr lang="en-US" altLang="ko-KR" sz="1400" dirty="0"/>
              <a:t>Current Feedback type without any modifications to NFRP TF would allow STAs supporting NFR to respond</a:t>
            </a:r>
          </a:p>
          <a:p>
            <a:pPr lvl="1"/>
            <a:r>
              <a:rPr lang="en-US" altLang="ko-KR" sz="1600" dirty="0"/>
              <a:t>Whether the usage of NFRP TF for preemption is proper or not should be discussed</a:t>
            </a:r>
          </a:p>
          <a:p>
            <a:pPr lvl="1"/>
            <a:endParaRPr lang="en-US" altLang="ko-KR" sz="1600" dirty="0"/>
          </a:p>
          <a:p>
            <a:pPr lvl="2"/>
            <a:endParaRPr lang="en-US" altLang="ko-KR" sz="1400" dirty="0"/>
          </a:p>
        </p:txBody>
      </p:sp>
      <p:sp>
        <p:nvSpPr>
          <p:cNvPr id="4" name="바닥글 개체 틀 3">
            <a:extLst>
              <a:ext uri="{FF2B5EF4-FFF2-40B4-BE49-F238E27FC236}">
                <a16:creationId xmlns:a16="http://schemas.microsoft.com/office/drawing/2014/main" id="{7A0A7C1E-BD78-5183-E3FD-DC0C53BB783F}"/>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BC27619C-FAC1-FA0A-630D-D6456BE09C10}"/>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13</a:t>
            </a:fld>
            <a:endParaRPr lang="en-US" altLang="ko-KR"/>
          </a:p>
        </p:txBody>
      </p:sp>
    </p:spTree>
    <p:extLst>
      <p:ext uri="{BB962C8B-B14F-4D97-AF65-F5344CB8AC3E}">
        <p14:creationId xmlns:p14="http://schemas.microsoft.com/office/powerpoint/2010/main" val="2237141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1B8066-3E0F-514A-F959-05A250005674}"/>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42AA8C8A-E79F-9E61-B791-ED96119E2669}"/>
              </a:ext>
            </a:extLst>
          </p:cNvPr>
          <p:cNvSpPr>
            <a:spLocks noGrp="1"/>
          </p:cNvSpPr>
          <p:nvPr>
            <p:ph type="title"/>
          </p:nvPr>
        </p:nvSpPr>
        <p:spPr/>
        <p:txBody>
          <a:bodyPr/>
          <a:lstStyle/>
          <a:p>
            <a:r>
              <a:rPr lang="en-US" altLang="ko-KR" dirty="0"/>
              <a:t>Appendix #2: Another way in UL TXOP</a:t>
            </a:r>
            <a:endParaRPr lang="ko-KR" altLang="en-US" dirty="0"/>
          </a:p>
        </p:txBody>
      </p:sp>
      <p:sp>
        <p:nvSpPr>
          <p:cNvPr id="3" name="내용 개체 틀 2">
            <a:extLst>
              <a:ext uri="{FF2B5EF4-FFF2-40B4-BE49-F238E27FC236}">
                <a16:creationId xmlns:a16="http://schemas.microsoft.com/office/drawing/2014/main" id="{8E12468A-A4EA-B785-7234-9528873F705E}"/>
              </a:ext>
            </a:extLst>
          </p:cNvPr>
          <p:cNvSpPr>
            <a:spLocks noGrp="1"/>
          </p:cNvSpPr>
          <p:nvPr>
            <p:ph idx="1"/>
          </p:nvPr>
        </p:nvSpPr>
        <p:spPr>
          <a:xfrm>
            <a:off x="714777" y="1752600"/>
            <a:ext cx="7772400" cy="4343400"/>
          </a:xfrm>
        </p:spPr>
        <p:txBody>
          <a:bodyPr/>
          <a:lstStyle/>
          <a:p>
            <a:r>
              <a:rPr lang="en-US" altLang="ko-KR" sz="2000" dirty="0"/>
              <a:t>As an alternative without an indication of PHY header, the STA may transmit a triggering frame that enables LLT TX from the AP</a:t>
            </a:r>
          </a:p>
          <a:p>
            <a:pPr lvl="1"/>
            <a:r>
              <a:rPr lang="en-US" altLang="ko-KR" sz="1600" dirty="0"/>
              <a:t>It is based on that the AP may inform the TXOP holder (STA 1) of LLT presence, through BA frame (with PR)</a:t>
            </a:r>
          </a:p>
          <a:p>
            <a:pPr lvl="2"/>
            <a:r>
              <a:rPr lang="en-US" altLang="ko-KR" sz="1400" dirty="0"/>
              <a:t>It could help the STA grant its TXOP to the AP </a:t>
            </a:r>
          </a:p>
          <a:p>
            <a:pPr lvl="2"/>
            <a:endParaRPr lang="en-US" altLang="ko-KR" sz="1400" dirty="0"/>
          </a:p>
          <a:p>
            <a:pPr lvl="1"/>
            <a:endParaRPr lang="en-US" altLang="ko-KR" sz="1600" dirty="0"/>
          </a:p>
          <a:p>
            <a:pPr lvl="1"/>
            <a:endParaRPr lang="en-US" altLang="ko-KR" sz="1600" dirty="0"/>
          </a:p>
          <a:p>
            <a:pPr lvl="2"/>
            <a:endParaRPr lang="en-US" altLang="ko-KR" sz="1400" dirty="0"/>
          </a:p>
        </p:txBody>
      </p:sp>
      <p:sp>
        <p:nvSpPr>
          <p:cNvPr id="4" name="바닥글 개체 틀 3">
            <a:extLst>
              <a:ext uri="{FF2B5EF4-FFF2-40B4-BE49-F238E27FC236}">
                <a16:creationId xmlns:a16="http://schemas.microsoft.com/office/drawing/2014/main" id="{7A0A7C1E-BD78-5183-E3FD-DC0C53BB783F}"/>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BC27619C-FAC1-FA0A-630D-D6456BE09C10}"/>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14</a:t>
            </a:fld>
            <a:endParaRPr lang="en-US" altLang="ko-KR"/>
          </a:p>
        </p:txBody>
      </p:sp>
      <p:pic>
        <p:nvPicPr>
          <p:cNvPr id="7" name="그림 6">
            <a:extLst>
              <a:ext uri="{FF2B5EF4-FFF2-40B4-BE49-F238E27FC236}">
                <a16:creationId xmlns:a16="http://schemas.microsoft.com/office/drawing/2014/main" id="{F26AD909-8E01-9C29-B488-A445E994B094}"/>
              </a:ext>
            </a:extLst>
          </p:cNvPr>
          <p:cNvPicPr>
            <a:picLocks noChangeAspect="1"/>
          </p:cNvPicPr>
          <p:nvPr/>
        </p:nvPicPr>
        <p:blipFill>
          <a:blip r:embed="rId3"/>
          <a:stretch>
            <a:fillRect/>
          </a:stretch>
        </p:blipFill>
        <p:spPr>
          <a:xfrm>
            <a:off x="614362" y="3924300"/>
            <a:ext cx="7915275" cy="1495425"/>
          </a:xfrm>
          <a:prstGeom prst="rect">
            <a:avLst/>
          </a:prstGeom>
        </p:spPr>
      </p:pic>
    </p:spTree>
    <p:extLst>
      <p:ext uri="{BB962C8B-B14F-4D97-AF65-F5344CB8AC3E}">
        <p14:creationId xmlns:p14="http://schemas.microsoft.com/office/powerpoint/2010/main" val="31010615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a:t>
            </a:r>
            <a:endParaRPr lang="ko-KR" altLang="en-US" dirty="0"/>
          </a:p>
        </p:txBody>
      </p:sp>
      <p:sp>
        <p:nvSpPr>
          <p:cNvPr id="3" name="내용 개체 틀 2"/>
          <p:cNvSpPr>
            <a:spLocks noGrp="1"/>
          </p:cNvSpPr>
          <p:nvPr>
            <p:ph idx="1"/>
          </p:nvPr>
        </p:nvSpPr>
        <p:spPr/>
        <p:txBody>
          <a:bodyPr/>
          <a:lstStyle/>
          <a:p>
            <a:r>
              <a:rPr lang="en-US" altLang="ko-KR" sz="2000" dirty="0"/>
              <a:t>Do you agree </a:t>
            </a:r>
            <a:r>
              <a:rPr lang="en-US" altLang="zh-CN" sz="2000" dirty="0"/>
              <a:t>to include the following into the 11bn SFD?</a:t>
            </a:r>
            <a:endParaRPr lang="en-US" altLang="ko-KR" sz="2000" dirty="0"/>
          </a:p>
          <a:p>
            <a:pPr lvl="1"/>
            <a:r>
              <a:rPr lang="en-US" altLang="ko-KR" sz="1600" dirty="0"/>
              <a:t>11bn defines an RA-RU to allow an UHR STA supporting preemption to access</a:t>
            </a:r>
          </a:p>
          <a:p>
            <a:pPr lvl="1"/>
            <a:r>
              <a:rPr lang="en-US" altLang="ko-KR" sz="1600" dirty="0"/>
              <a:t>Variant of Trigger frame that can allocate the RA-RU is Basic and BSRP</a:t>
            </a:r>
          </a:p>
          <a:p>
            <a:pPr lvl="1"/>
            <a:endParaRPr lang="en-US" altLang="ko-KR" sz="1600" dirty="0"/>
          </a:p>
          <a:p>
            <a:pPr lvl="2"/>
            <a:endParaRPr lang="en-US" altLang="ko-KR" sz="14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15</a:t>
            </a:fld>
            <a:endParaRPr lang="en-US" altLang="ko-KR"/>
          </a:p>
        </p:txBody>
      </p:sp>
    </p:spTree>
    <p:extLst>
      <p:ext uri="{BB962C8B-B14F-4D97-AF65-F5344CB8AC3E}">
        <p14:creationId xmlns:p14="http://schemas.microsoft.com/office/powerpoint/2010/main" val="40657167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D91E16-5D52-0F07-D319-30F7BF9F7F68}"/>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629382D5-0A1A-E0C2-1F20-534C67AE17C0}"/>
              </a:ext>
            </a:extLst>
          </p:cNvPr>
          <p:cNvSpPr>
            <a:spLocks noGrp="1"/>
          </p:cNvSpPr>
          <p:nvPr>
            <p:ph type="title"/>
          </p:nvPr>
        </p:nvSpPr>
        <p:spPr/>
        <p:txBody>
          <a:bodyPr/>
          <a:lstStyle/>
          <a:p>
            <a:r>
              <a:rPr lang="en-US" altLang="ko-KR" dirty="0"/>
              <a:t>Straw Poll 3</a:t>
            </a:r>
            <a:endParaRPr lang="ko-KR" altLang="en-US" dirty="0"/>
          </a:p>
        </p:txBody>
      </p:sp>
      <p:sp>
        <p:nvSpPr>
          <p:cNvPr id="3" name="내용 개체 틀 2">
            <a:extLst>
              <a:ext uri="{FF2B5EF4-FFF2-40B4-BE49-F238E27FC236}">
                <a16:creationId xmlns:a16="http://schemas.microsoft.com/office/drawing/2014/main" id="{910C2DA3-7276-E906-24EA-501F3EBF2136}"/>
              </a:ext>
            </a:extLst>
          </p:cNvPr>
          <p:cNvSpPr>
            <a:spLocks noGrp="1"/>
          </p:cNvSpPr>
          <p:nvPr>
            <p:ph idx="1"/>
          </p:nvPr>
        </p:nvSpPr>
        <p:spPr/>
        <p:txBody>
          <a:bodyPr/>
          <a:lstStyle/>
          <a:p>
            <a:r>
              <a:rPr lang="en-US" altLang="ko-KR" sz="2000" dirty="0"/>
              <a:t>Do you agree </a:t>
            </a:r>
            <a:r>
              <a:rPr lang="en-US" altLang="zh-CN" sz="2000" dirty="0"/>
              <a:t>to include the following into the 11bn SFD?</a:t>
            </a:r>
            <a:endParaRPr lang="en-US" altLang="ko-KR" sz="2000" dirty="0"/>
          </a:p>
          <a:p>
            <a:pPr lvl="1"/>
            <a:r>
              <a:rPr lang="en-US" altLang="ko-KR" sz="1600" dirty="0"/>
              <a:t>11bn define an indication in PHY header included in UHR PPDU for a STA to solicit a preemption request</a:t>
            </a:r>
          </a:p>
          <a:p>
            <a:pPr lvl="1"/>
            <a:r>
              <a:rPr lang="en-US" altLang="ko-KR" sz="1600" dirty="0"/>
              <a:t>Preemption request means the STA has low latency traffic to be transmitted</a:t>
            </a:r>
            <a:endParaRPr lang="en-US" altLang="ko-KR" sz="1000" dirty="0"/>
          </a:p>
          <a:p>
            <a:pPr lvl="1"/>
            <a:endParaRPr lang="en-US" altLang="ko-KR" sz="1200" dirty="0"/>
          </a:p>
        </p:txBody>
      </p:sp>
      <p:sp>
        <p:nvSpPr>
          <p:cNvPr id="4" name="바닥글 개체 틀 3">
            <a:extLst>
              <a:ext uri="{FF2B5EF4-FFF2-40B4-BE49-F238E27FC236}">
                <a16:creationId xmlns:a16="http://schemas.microsoft.com/office/drawing/2014/main" id="{B724BB49-4510-0E73-E8B5-F2289F8638DB}"/>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E59F00E4-D181-2EED-AD7C-46E17B4570BC}"/>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16</a:t>
            </a:fld>
            <a:endParaRPr lang="en-US" altLang="ko-KR"/>
          </a:p>
        </p:txBody>
      </p:sp>
    </p:spTree>
    <p:extLst>
      <p:ext uri="{BB962C8B-B14F-4D97-AF65-F5344CB8AC3E}">
        <p14:creationId xmlns:p14="http://schemas.microsoft.com/office/powerpoint/2010/main" val="7074810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F83228-7074-BC64-B110-8C100BD07100}"/>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1ADB21D-DA0C-96F1-56B1-57FFE125D1D9}"/>
              </a:ext>
            </a:extLst>
          </p:cNvPr>
          <p:cNvSpPr>
            <a:spLocks noGrp="1"/>
          </p:cNvSpPr>
          <p:nvPr>
            <p:ph type="title"/>
          </p:nvPr>
        </p:nvSpPr>
        <p:spPr/>
        <p:txBody>
          <a:bodyPr/>
          <a:lstStyle/>
          <a:p>
            <a:r>
              <a:rPr lang="en-US" altLang="ko-KR" dirty="0"/>
              <a:t>Straw Poll 4</a:t>
            </a:r>
            <a:endParaRPr lang="ko-KR" altLang="en-US" dirty="0"/>
          </a:p>
        </p:txBody>
      </p:sp>
      <p:sp>
        <p:nvSpPr>
          <p:cNvPr id="3" name="내용 개체 틀 2">
            <a:extLst>
              <a:ext uri="{FF2B5EF4-FFF2-40B4-BE49-F238E27FC236}">
                <a16:creationId xmlns:a16="http://schemas.microsoft.com/office/drawing/2014/main" id="{FEFEA463-1055-DCFE-7451-7F3285AD9F26}"/>
              </a:ext>
            </a:extLst>
          </p:cNvPr>
          <p:cNvSpPr>
            <a:spLocks noGrp="1"/>
          </p:cNvSpPr>
          <p:nvPr>
            <p:ph idx="1"/>
          </p:nvPr>
        </p:nvSpPr>
        <p:spPr/>
        <p:txBody>
          <a:bodyPr/>
          <a:lstStyle/>
          <a:p>
            <a:r>
              <a:rPr lang="en-US" altLang="ko-KR" sz="2000" dirty="0"/>
              <a:t>Do you agree </a:t>
            </a:r>
            <a:r>
              <a:rPr lang="en-US" altLang="zh-CN" sz="2000" dirty="0"/>
              <a:t>to include the following into the 11bn SFD?</a:t>
            </a:r>
            <a:endParaRPr lang="en-US" altLang="ko-KR" sz="2000" dirty="0"/>
          </a:p>
          <a:p>
            <a:pPr lvl="1"/>
            <a:r>
              <a:rPr lang="en-US" altLang="ko-KR" sz="1600" dirty="0"/>
              <a:t>11bn defines an indication in </a:t>
            </a:r>
            <a:r>
              <a:rPr lang="en-US" altLang="ko-KR" sz="1600" dirty="0" err="1"/>
              <a:t>BlockAck</a:t>
            </a:r>
            <a:r>
              <a:rPr lang="en-US" altLang="ko-KR" sz="1600" dirty="0"/>
              <a:t> frame for preemption request</a:t>
            </a:r>
          </a:p>
          <a:p>
            <a:pPr lvl="1"/>
            <a:r>
              <a:rPr lang="en-US" altLang="ko-KR" sz="1600" dirty="0"/>
              <a:t>Preemption request means the STA has low latency traffic to be transmitted</a:t>
            </a:r>
            <a:endParaRPr lang="en-US" altLang="ko-KR" sz="1000" dirty="0"/>
          </a:p>
        </p:txBody>
      </p:sp>
      <p:sp>
        <p:nvSpPr>
          <p:cNvPr id="4" name="바닥글 개체 틀 3">
            <a:extLst>
              <a:ext uri="{FF2B5EF4-FFF2-40B4-BE49-F238E27FC236}">
                <a16:creationId xmlns:a16="http://schemas.microsoft.com/office/drawing/2014/main" id="{F6EF26F3-2342-4185-E330-CE9A33C32A44}"/>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EAFC46C4-CB79-12A6-6B52-DF6AC175457B}"/>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17</a:t>
            </a:fld>
            <a:endParaRPr lang="en-US" altLang="ko-KR"/>
          </a:p>
        </p:txBody>
      </p:sp>
    </p:spTree>
    <p:extLst>
      <p:ext uri="{BB962C8B-B14F-4D97-AF65-F5344CB8AC3E}">
        <p14:creationId xmlns:p14="http://schemas.microsoft.com/office/powerpoint/2010/main" val="14321027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3FE78B-C8C5-AA09-9CD5-3345623E93B4}"/>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6AC071B0-D9BE-FF9A-A54D-DFE028A836A7}"/>
              </a:ext>
            </a:extLst>
          </p:cNvPr>
          <p:cNvSpPr>
            <a:spLocks noGrp="1"/>
          </p:cNvSpPr>
          <p:nvPr>
            <p:ph type="title"/>
          </p:nvPr>
        </p:nvSpPr>
        <p:spPr/>
        <p:txBody>
          <a:bodyPr/>
          <a:lstStyle/>
          <a:p>
            <a:r>
              <a:rPr lang="en-US" altLang="ko-KR" dirty="0"/>
              <a:t>Straw Poll 5</a:t>
            </a:r>
            <a:endParaRPr lang="ko-KR" altLang="en-US" dirty="0"/>
          </a:p>
        </p:txBody>
      </p:sp>
      <p:sp>
        <p:nvSpPr>
          <p:cNvPr id="3" name="내용 개체 틀 2">
            <a:extLst>
              <a:ext uri="{FF2B5EF4-FFF2-40B4-BE49-F238E27FC236}">
                <a16:creationId xmlns:a16="http://schemas.microsoft.com/office/drawing/2014/main" id="{FD9306E0-0701-1BF8-423B-32DFD70A45F2}"/>
              </a:ext>
            </a:extLst>
          </p:cNvPr>
          <p:cNvSpPr>
            <a:spLocks noGrp="1"/>
          </p:cNvSpPr>
          <p:nvPr>
            <p:ph idx="1"/>
          </p:nvPr>
        </p:nvSpPr>
        <p:spPr/>
        <p:txBody>
          <a:bodyPr/>
          <a:lstStyle/>
          <a:p>
            <a:r>
              <a:rPr lang="en-US" altLang="ko-KR" sz="2000" dirty="0"/>
              <a:t>Do you agree </a:t>
            </a:r>
            <a:r>
              <a:rPr lang="en-US" altLang="zh-CN" sz="2000" dirty="0"/>
              <a:t>to include the following into the 11bn SFD?</a:t>
            </a:r>
            <a:endParaRPr lang="en-US" altLang="ko-KR" sz="2000" dirty="0"/>
          </a:p>
          <a:p>
            <a:pPr lvl="1"/>
            <a:r>
              <a:rPr lang="en-US" altLang="ko-KR" sz="1600" dirty="0"/>
              <a:t>An AP can transmit a PPDU PIFS after transmitting a preceding PPDU soliciting PR if there was no PR in response to the preceding PPDU and the AP shall CCA during PIFS</a:t>
            </a:r>
          </a:p>
        </p:txBody>
      </p:sp>
      <p:sp>
        <p:nvSpPr>
          <p:cNvPr id="4" name="바닥글 개체 틀 3">
            <a:extLst>
              <a:ext uri="{FF2B5EF4-FFF2-40B4-BE49-F238E27FC236}">
                <a16:creationId xmlns:a16="http://schemas.microsoft.com/office/drawing/2014/main" id="{019B6B74-C559-9326-1F97-262ED499287E}"/>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D143764D-2AA6-88E1-AA0F-9EDC28992D06}"/>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18</a:t>
            </a:fld>
            <a:endParaRPr lang="en-US" altLang="ko-KR"/>
          </a:p>
        </p:txBody>
      </p:sp>
    </p:spTree>
    <p:extLst>
      <p:ext uri="{BB962C8B-B14F-4D97-AF65-F5344CB8AC3E}">
        <p14:creationId xmlns:p14="http://schemas.microsoft.com/office/powerpoint/2010/main" val="1693092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dirty="0"/>
          </a:p>
        </p:txBody>
      </p:sp>
      <p:sp>
        <p:nvSpPr>
          <p:cNvPr id="3" name="내용 개체 틀 2"/>
          <p:cNvSpPr>
            <a:spLocks noGrp="1"/>
          </p:cNvSpPr>
          <p:nvPr>
            <p:ph idx="1"/>
          </p:nvPr>
        </p:nvSpPr>
        <p:spPr/>
        <p:txBody>
          <a:bodyPr/>
          <a:lstStyle/>
          <a:p>
            <a:pPr marL="0" indent="0">
              <a:buNone/>
            </a:pPr>
            <a:r>
              <a:rPr lang="en-GB" altLang="ko-KR" sz="1600" dirty="0"/>
              <a:t>[1] 11-23/1909, </a:t>
            </a:r>
            <a:r>
              <a:rPr lang="en-US" altLang="ko-KR" sz="1600" dirty="0"/>
              <a:t>Transmission Method of Low Latency Traffic</a:t>
            </a:r>
            <a:endParaRPr lang="en-GB" altLang="ko-KR" sz="1600" dirty="0"/>
          </a:p>
          <a:p>
            <a:pPr marL="0" indent="0">
              <a:buNone/>
            </a:pPr>
            <a:r>
              <a:rPr lang="en-GB" altLang="ko-KR" sz="1600" dirty="0"/>
              <a:t>[2] 11-23/1886, </a:t>
            </a:r>
            <a:r>
              <a:rPr lang="en-US" altLang="ko-KR" sz="1600" dirty="0"/>
              <a:t>Preemption techniques to meet low-latency (LL) targets</a:t>
            </a:r>
          </a:p>
          <a:p>
            <a:pPr marL="0" indent="0">
              <a:buNone/>
            </a:pPr>
            <a:r>
              <a:rPr lang="en-US" altLang="ko-KR" sz="1600" dirty="0">
                <a:ea typeface="굴림" panose="020B0600000101010101" pitchFamily="50" charset="-127"/>
              </a:rPr>
              <a:t>[3] 11-24/0103, TXOP level preemption for Low latency application in 802.11bn</a:t>
            </a:r>
          </a:p>
          <a:p>
            <a:pPr marL="0" indent="0">
              <a:buNone/>
            </a:pPr>
            <a:r>
              <a:rPr lang="en-US" altLang="ko-KR" sz="1600" dirty="0">
                <a:ea typeface="굴림" panose="020B0600000101010101" pitchFamily="50" charset="-127"/>
              </a:rPr>
              <a:t>[4] 11-24/0168, TXOP Preemption in 11bn</a:t>
            </a:r>
          </a:p>
          <a:p>
            <a:pPr marL="0" indent="0">
              <a:buNone/>
            </a:pPr>
            <a:r>
              <a:rPr lang="en-US" altLang="ko-KR" sz="1600" dirty="0">
                <a:ea typeface="굴림" panose="020B0600000101010101" pitchFamily="50" charset="-127"/>
              </a:rPr>
              <a:t>[5] 11-24/0390, A Uniform Procedure for Preemption</a:t>
            </a:r>
          </a:p>
          <a:p>
            <a:pPr marL="0" indent="0">
              <a:buNone/>
            </a:pPr>
            <a:endParaRPr lang="en-US" altLang="ko-KR" sz="1800" dirty="0">
              <a:ea typeface="굴림" panose="020B0600000101010101" pitchFamily="50" charset="-127"/>
            </a:endParaRPr>
          </a:p>
          <a:p>
            <a:pPr marL="0" indent="0">
              <a:buNone/>
            </a:pPr>
            <a:r>
              <a:rPr lang="en-US" altLang="ko-KR" sz="1800" dirty="0">
                <a:ea typeface="굴림" panose="020B0600000101010101" pitchFamily="50" charset="-127"/>
              </a:rPr>
              <a:t>		</a:t>
            </a:r>
          </a:p>
          <a:p>
            <a:pPr marL="0" indent="0">
              <a:buNone/>
            </a:pPr>
            <a:endParaRPr lang="en-US" altLang="ko-KR" sz="1800" dirty="0">
              <a:ea typeface="굴림" panose="020B0600000101010101" pitchFamily="50" charset="-127"/>
            </a:endParaRPr>
          </a:p>
          <a:p>
            <a:pPr marL="0" indent="0">
              <a:buNone/>
            </a:pPr>
            <a:endParaRPr lang="en-US" altLang="ko-KR" sz="1800" dirty="0">
              <a:ea typeface="굴림" panose="020B0600000101010101" pitchFamily="50" charset="-127"/>
            </a:endParaRPr>
          </a:p>
          <a:p>
            <a:pPr marL="0" indent="0">
              <a:buNone/>
            </a:pPr>
            <a:endParaRPr lang="en-US" altLang="ko-KR" sz="1800" dirty="0">
              <a:ea typeface="굴림" panose="020B0600000101010101" pitchFamily="50" charset="-127"/>
            </a:endParaRPr>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19</a:t>
            </a:fld>
            <a:endParaRPr lang="en-US" altLang="ko-KR"/>
          </a:p>
        </p:txBody>
      </p:sp>
    </p:spTree>
    <p:extLst>
      <p:ext uri="{BB962C8B-B14F-4D97-AF65-F5344CB8AC3E}">
        <p14:creationId xmlns:p14="http://schemas.microsoft.com/office/powerpoint/2010/main" val="1857234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a:t>
            </a:r>
            <a:endParaRPr lang="ko-KR" altLang="en-US"/>
          </a:p>
        </p:txBody>
      </p:sp>
      <p:sp>
        <p:nvSpPr>
          <p:cNvPr id="3" name="내용 개체 틀 2"/>
          <p:cNvSpPr>
            <a:spLocks noGrp="1"/>
          </p:cNvSpPr>
          <p:nvPr>
            <p:ph idx="1"/>
          </p:nvPr>
        </p:nvSpPr>
        <p:spPr/>
        <p:txBody>
          <a:bodyPr/>
          <a:lstStyle/>
          <a:p>
            <a:pPr algn="l"/>
            <a:r>
              <a:rPr lang="en-US" altLang="ko-KR" sz="2000" dirty="0"/>
              <a:t>We shared our high-level views in [1] for achieving preemption and also other contributions [2]-[5] has</a:t>
            </a:r>
            <a:r>
              <a:rPr lang="ko-KR" altLang="en-US" sz="2000" dirty="0"/>
              <a:t> </a:t>
            </a:r>
            <a:r>
              <a:rPr lang="en-US" altLang="ko-KR" sz="2000" dirty="0"/>
              <a:t>similar approaches</a:t>
            </a:r>
          </a:p>
          <a:p>
            <a:pPr lvl="1"/>
            <a:r>
              <a:rPr lang="en-US" altLang="ko-KR" sz="1600" dirty="0"/>
              <a:t>Triggering Info indicates at least a TXOP holder asks if the TXOP responder(s) and other STA(s) needs to transmit LLT in its TXOP</a:t>
            </a:r>
          </a:p>
          <a:p>
            <a:pPr lvl="1"/>
            <a:r>
              <a:rPr lang="en-US" altLang="ko-KR" sz="1600" dirty="0"/>
              <a:t>LLT Info indicates at least it has LLT to be transmitted in the current TXOP</a:t>
            </a:r>
          </a:p>
          <a:p>
            <a:pPr lvl="1"/>
            <a:endParaRPr lang="en-US" altLang="ko-KR" sz="1600" dirty="0"/>
          </a:p>
          <a:p>
            <a:pPr lvl="1"/>
            <a:endParaRPr lang="en-US" altLang="ko-KR" sz="1600" dirty="0"/>
          </a:p>
          <a:p>
            <a:pPr lvl="1"/>
            <a:endParaRPr lang="en-US" altLang="ko-KR" sz="1600" dirty="0"/>
          </a:p>
          <a:p>
            <a:pPr lvl="1"/>
            <a:endParaRPr lang="en-US" altLang="ko-KR" sz="1600" dirty="0"/>
          </a:p>
          <a:p>
            <a:pPr lvl="1"/>
            <a:endParaRPr lang="en-US" altLang="ko-KR" sz="1600" dirty="0"/>
          </a:p>
          <a:p>
            <a:pPr lvl="1"/>
            <a:endParaRPr lang="en-US" altLang="ko-KR" sz="1600" dirty="0"/>
          </a:p>
          <a:p>
            <a:pPr lvl="1"/>
            <a:endParaRPr lang="en-US" altLang="ko-KR" sz="1600" dirty="0"/>
          </a:p>
          <a:p>
            <a:endParaRPr lang="en-US" altLang="ko-KR" sz="2000" dirty="0"/>
          </a:p>
          <a:p>
            <a:r>
              <a:rPr lang="en-US" altLang="ko-KR" sz="2000" dirty="0"/>
              <a:t>In this contribution, we propose detailed design for preemption</a:t>
            </a:r>
          </a:p>
          <a:p>
            <a:pPr lvl="1"/>
            <a:endParaRPr lang="en-US" altLang="ko-KR" sz="1600" dirty="0"/>
          </a:p>
          <a:p>
            <a:endParaRPr lang="en-US" altLang="ko-KR" sz="20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pic>
        <p:nvPicPr>
          <p:cNvPr id="6" name="그림 5">
            <a:extLst>
              <a:ext uri="{FF2B5EF4-FFF2-40B4-BE49-F238E27FC236}">
                <a16:creationId xmlns:a16="http://schemas.microsoft.com/office/drawing/2014/main" id="{AB14DD0C-8825-043F-CAD5-41E8763C0A35}"/>
              </a:ext>
            </a:extLst>
          </p:cNvPr>
          <p:cNvPicPr>
            <a:picLocks noChangeAspect="1"/>
          </p:cNvPicPr>
          <p:nvPr/>
        </p:nvPicPr>
        <p:blipFill>
          <a:blip r:embed="rId3"/>
          <a:stretch>
            <a:fillRect/>
          </a:stretch>
        </p:blipFill>
        <p:spPr>
          <a:xfrm>
            <a:off x="685800" y="3581400"/>
            <a:ext cx="7689533" cy="1637507"/>
          </a:xfrm>
          <a:prstGeom prst="rect">
            <a:avLst/>
          </a:prstGeom>
        </p:spPr>
      </p:pic>
    </p:spTree>
    <p:extLst>
      <p:ext uri="{BB962C8B-B14F-4D97-AF65-F5344CB8AC3E}">
        <p14:creationId xmlns:p14="http://schemas.microsoft.com/office/powerpoint/2010/main" val="2730514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Overview of Preemption Step</a:t>
            </a:r>
            <a:endParaRPr lang="ko-KR" altLang="en-US" dirty="0"/>
          </a:p>
        </p:txBody>
      </p:sp>
      <p:sp>
        <p:nvSpPr>
          <p:cNvPr id="3" name="내용 개체 틀 2"/>
          <p:cNvSpPr>
            <a:spLocks noGrp="1"/>
          </p:cNvSpPr>
          <p:nvPr>
            <p:ph idx="1"/>
          </p:nvPr>
        </p:nvSpPr>
        <p:spPr/>
        <p:txBody>
          <a:bodyPr/>
          <a:lstStyle/>
          <a:p>
            <a:r>
              <a:rPr lang="en-US" altLang="ko-KR" sz="2000" dirty="0"/>
              <a:t>Generally, we can use one or more following steps based on several proposals and depending on signaling design</a:t>
            </a:r>
          </a:p>
          <a:p>
            <a:pPr lvl="1"/>
            <a:r>
              <a:rPr lang="en-US" altLang="ko-KR" sz="1600" dirty="0"/>
              <a:t>Step 1: TXOP holder solicits LLT presence from one or more associated STA(s)</a:t>
            </a:r>
          </a:p>
          <a:p>
            <a:pPr lvl="1"/>
            <a:r>
              <a:rPr lang="en-US" altLang="ko-KR" sz="1600" dirty="0"/>
              <a:t>Step 2: TXOP holder identifies the STA(s) with LLT Info (e.g., buffer status)</a:t>
            </a:r>
          </a:p>
          <a:p>
            <a:pPr lvl="1"/>
            <a:r>
              <a:rPr lang="en-US" altLang="ko-KR" sz="1600" dirty="0"/>
              <a:t>Step 3: TXOP holder solicits LLT from the STAs (DL TXOP) or TXOP responder transmits LLT (UL TXOP)</a:t>
            </a:r>
          </a:p>
          <a:p>
            <a:pPr lvl="1"/>
            <a:endParaRPr lang="en-US" altLang="ko-KR" sz="1600" dirty="0"/>
          </a:p>
          <a:p>
            <a:pPr lvl="1"/>
            <a:endParaRPr lang="en-US" altLang="ko-KR" sz="1600" dirty="0"/>
          </a:p>
          <a:p>
            <a:pPr lvl="1"/>
            <a:endParaRPr lang="en-US" altLang="ko-KR" sz="1600" dirty="0"/>
          </a:p>
          <a:p>
            <a:pPr lvl="1"/>
            <a:endParaRPr lang="en-US" altLang="ko-KR" sz="1600" dirty="0"/>
          </a:p>
          <a:p>
            <a:pPr lvl="1"/>
            <a:endParaRPr lang="en-US" altLang="ko-KR" sz="1600" dirty="0"/>
          </a:p>
          <a:p>
            <a:pPr lvl="1"/>
            <a:endParaRPr lang="en-US" altLang="ko-KR" sz="1600" dirty="0"/>
          </a:p>
          <a:p>
            <a:pPr lvl="1"/>
            <a:endParaRPr lang="en-US" altLang="ko-KR" sz="1600" dirty="0"/>
          </a:p>
          <a:p>
            <a:r>
              <a:rPr lang="en-US" altLang="ko-KR" sz="2000" dirty="0"/>
              <a:t>We proposes the details of preemption signaling step by step</a:t>
            </a:r>
          </a:p>
          <a:p>
            <a:pPr lvl="1"/>
            <a:endParaRPr lang="en-US" altLang="ko-KR" sz="1600" dirty="0"/>
          </a:p>
          <a:p>
            <a:pPr lvl="1"/>
            <a:endParaRPr lang="en-US" altLang="ko-KR" sz="16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a:t>
            </a:fld>
            <a:endParaRPr lang="en-US" altLang="ko-KR"/>
          </a:p>
        </p:txBody>
      </p:sp>
      <p:pic>
        <p:nvPicPr>
          <p:cNvPr id="7" name="그림 6">
            <a:extLst>
              <a:ext uri="{FF2B5EF4-FFF2-40B4-BE49-F238E27FC236}">
                <a16:creationId xmlns:a16="http://schemas.microsoft.com/office/drawing/2014/main" id="{4849A372-2109-C6E2-29F1-364B1F1A0B4C}"/>
              </a:ext>
            </a:extLst>
          </p:cNvPr>
          <p:cNvPicPr>
            <a:picLocks noChangeAspect="1"/>
          </p:cNvPicPr>
          <p:nvPr/>
        </p:nvPicPr>
        <p:blipFill>
          <a:blip r:embed="rId3"/>
          <a:stretch>
            <a:fillRect/>
          </a:stretch>
        </p:blipFill>
        <p:spPr>
          <a:xfrm>
            <a:off x="2211388" y="3679565"/>
            <a:ext cx="4267200" cy="1737428"/>
          </a:xfrm>
          <a:prstGeom prst="rect">
            <a:avLst/>
          </a:prstGeom>
        </p:spPr>
      </p:pic>
    </p:spTree>
    <p:extLst>
      <p:ext uri="{BB962C8B-B14F-4D97-AF65-F5344CB8AC3E}">
        <p14:creationId xmlns:p14="http://schemas.microsoft.com/office/powerpoint/2010/main" val="713276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5D51AA-4159-523E-18EA-A34D1D586936}"/>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E2F9C072-A540-AE18-6717-8B42614EF0FD}"/>
              </a:ext>
            </a:extLst>
          </p:cNvPr>
          <p:cNvSpPr>
            <a:spLocks noGrp="1"/>
          </p:cNvSpPr>
          <p:nvPr>
            <p:ph type="title"/>
          </p:nvPr>
        </p:nvSpPr>
        <p:spPr/>
        <p:txBody>
          <a:bodyPr/>
          <a:lstStyle/>
          <a:p>
            <a:r>
              <a:rPr lang="en-US" altLang="ko-KR" dirty="0"/>
              <a:t>Step 1 – Step 3 At once: </a:t>
            </a:r>
            <a:br>
              <a:rPr lang="en-US" altLang="ko-KR" dirty="0"/>
            </a:br>
            <a:r>
              <a:rPr lang="en-US" altLang="ko-KR" dirty="0"/>
              <a:t>TF-based Preemption</a:t>
            </a:r>
            <a:endParaRPr lang="ko-KR" altLang="en-US" dirty="0"/>
          </a:p>
        </p:txBody>
      </p:sp>
      <p:sp>
        <p:nvSpPr>
          <p:cNvPr id="3" name="내용 개체 틀 2">
            <a:extLst>
              <a:ext uri="{FF2B5EF4-FFF2-40B4-BE49-F238E27FC236}">
                <a16:creationId xmlns:a16="http://schemas.microsoft.com/office/drawing/2014/main" id="{CF702688-1952-B9AE-D043-9933DFE72A9B}"/>
              </a:ext>
            </a:extLst>
          </p:cNvPr>
          <p:cNvSpPr>
            <a:spLocks noGrp="1"/>
          </p:cNvSpPr>
          <p:nvPr>
            <p:ph idx="1"/>
          </p:nvPr>
        </p:nvSpPr>
        <p:spPr/>
        <p:txBody>
          <a:bodyPr/>
          <a:lstStyle/>
          <a:p>
            <a:r>
              <a:rPr lang="en-US" altLang="ko-KR" sz="2000" dirty="0"/>
              <a:t>Trigger frame (TF) is a good candidate since it already has been well-designed for triggering one or more STA(s) to transmit something</a:t>
            </a:r>
          </a:p>
          <a:p>
            <a:endParaRPr lang="en-US" altLang="ko-KR" sz="1600" dirty="0"/>
          </a:p>
          <a:p>
            <a:r>
              <a:rPr lang="en-US" altLang="ko-KR" sz="2000" dirty="0"/>
              <a:t>TF can go through Step 1 - Step 3 at once, i.e., TF triggers LLT</a:t>
            </a:r>
          </a:p>
          <a:p>
            <a:pPr lvl="1"/>
            <a:r>
              <a:rPr lang="en-US" altLang="ko-KR" sz="1600" dirty="0"/>
              <a:t>It basically can identify STAs</a:t>
            </a:r>
          </a:p>
          <a:p>
            <a:pPr lvl="1"/>
            <a:r>
              <a:rPr lang="en-US" altLang="ko-KR" sz="1600" dirty="0"/>
              <a:t>It can be transmitted solely or with QoS Data frame (e.g., using broadcast RU)</a:t>
            </a:r>
          </a:p>
          <a:p>
            <a:pPr lvl="1"/>
            <a:r>
              <a:rPr lang="en-US" altLang="ko-KR" sz="1600" dirty="0"/>
              <a:t>It can allocate RA-RU(s) only for associated STAs since TXOP holder doesn’t know which STA has LLT</a:t>
            </a:r>
          </a:p>
          <a:p>
            <a:pPr lvl="2"/>
            <a:r>
              <a:rPr lang="en-US" altLang="ko-KR" sz="1400" dirty="0"/>
              <a:t>In addition, some RUs can be allocated to specific STAs (baseline)</a:t>
            </a:r>
          </a:p>
          <a:p>
            <a:endParaRPr lang="en-US" altLang="ko-KR" sz="2000" dirty="0"/>
          </a:p>
          <a:p>
            <a:r>
              <a:rPr lang="en-US" altLang="ko-KR" sz="2000" dirty="0"/>
              <a:t>Issue: Existing RA-RU can be accessed by all STAs supporting it regardless of LLT presence</a:t>
            </a:r>
          </a:p>
          <a:p>
            <a:pPr lvl="1"/>
            <a:r>
              <a:rPr lang="en-US" altLang="ko-KR" sz="1600" dirty="0"/>
              <a:t>It wouldn’t achieve the goal of preemption especially in environments of many such STAs</a:t>
            </a:r>
          </a:p>
        </p:txBody>
      </p:sp>
      <p:sp>
        <p:nvSpPr>
          <p:cNvPr id="4" name="바닥글 개체 틀 3">
            <a:extLst>
              <a:ext uri="{FF2B5EF4-FFF2-40B4-BE49-F238E27FC236}">
                <a16:creationId xmlns:a16="http://schemas.microsoft.com/office/drawing/2014/main" id="{72C8E9D8-88C1-02F8-38EB-CCF60B6C520D}"/>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F780C558-2E45-9471-657E-9FC84A0A1608}"/>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4</a:t>
            </a:fld>
            <a:endParaRPr lang="en-US" altLang="ko-KR"/>
          </a:p>
        </p:txBody>
      </p:sp>
    </p:spTree>
    <p:extLst>
      <p:ext uri="{BB962C8B-B14F-4D97-AF65-F5344CB8AC3E}">
        <p14:creationId xmlns:p14="http://schemas.microsoft.com/office/powerpoint/2010/main" val="438500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Proposal #1</a:t>
            </a:r>
            <a:endParaRPr lang="ko-KR" altLang="en-US" dirty="0"/>
          </a:p>
        </p:txBody>
      </p:sp>
      <p:sp>
        <p:nvSpPr>
          <p:cNvPr id="3" name="내용 개체 틀 2"/>
          <p:cNvSpPr>
            <a:spLocks noGrp="1"/>
          </p:cNvSpPr>
          <p:nvPr>
            <p:ph idx="1"/>
          </p:nvPr>
        </p:nvSpPr>
        <p:spPr/>
        <p:txBody>
          <a:bodyPr/>
          <a:lstStyle/>
          <a:p>
            <a:r>
              <a:rPr lang="en-US" altLang="ko-KR" sz="2000" u="sng" dirty="0"/>
              <a:t>Proposal #1: Defines Dedicated RA-RU for Preemption</a:t>
            </a:r>
          </a:p>
          <a:p>
            <a:pPr lvl="1"/>
            <a:r>
              <a:rPr lang="en-US" altLang="ko-KR" sz="1600" dirty="0"/>
              <a:t>It should be only for DL TXOP (i.e., TXOP holder = AP)</a:t>
            </a:r>
          </a:p>
          <a:p>
            <a:pPr lvl="1"/>
            <a:r>
              <a:rPr lang="en-US" altLang="ko-KR" sz="1600" dirty="0"/>
              <a:t>We can use a special AID (similar to current RA-RU allocation)</a:t>
            </a:r>
          </a:p>
          <a:p>
            <a:pPr lvl="1"/>
            <a:r>
              <a:rPr lang="en-US" altLang="ko-KR" sz="1600" dirty="0"/>
              <a:t>It shall be accessed by the STA supporting preemption, i.e., understanding the RU </a:t>
            </a:r>
          </a:p>
          <a:p>
            <a:pPr lvl="2"/>
            <a:r>
              <a:rPr lang="en-US" altLang="ko-KR" sz="1400" dirty="0"/>
              <a:t>If a STA supporting preemption doesn’t have LLT, it doesn’t transmit anything</a:t>
            </a:r>
          </a:p>
          <a:p>
            <a:pPr lvl="1"/>
            <a:r>
              <a:rPr lang="en-US" altLang="ko-KR" sz="1600" dirty="0"/>
              <a:t>It</a:t>
            </a:r>
            <a:r>
              <a:rPr lang="ko-KR" altLang="en-US" sz="1600" dirty="0"/>
              <a:t> </a:t>
            </a:r>
            <a:r>
              <a:rPr lang="en-US" altLang="ko-KR" sz="1600" dirty="0"/>
              <a:t>does not require any modifications to fields of TF, which allows for pre-11bn or 11bn STAs not supporting preemption to allocate resources simultaneously</a:t>
            </a:r>
          </a:p>
          <a:p>
            <a:pPr lvl="1"/>
            <a:endParaRPr lang="en-US" altLang="ko-KR" sz="1600" dirty="0"/>
          </a:p>
          <a:p>
            <a:pPr lvl="1"/>
            <a:endParaRPr lang="en-US" altLang="ko-KR" sz="1600" dirty="0"/>
          </a:p>
          <a:p>
            <a:pPr marL="457200" lvl="1" indent="0">
              <a:buNone/>
            </a:pPr>
            <a:endParaRPr lang="en-US" altLang="ko-KR" sz="1600" dirty="0"/>
          </a:p>
          <a:p>
            <a:pPr lvl="1"/>
            <a:endParaRPr lang="en-US" altLang="ko-KR" sz="1600" dirty="0"/>
          </a:p>
          <a:p>
            <a:pPr lvl="1"/>
            <a:endParaRPr lang="en-US" altLang="ko-KR" sz="1600" dirty="0"/>
          </a:p>
          <a:p>
            <a:pPr marL="457200" lvl="1" indent="0">
              <a:buNone/>
            </a:pPr>
            <a:endParaRPr lang="en-US" altLang="ko-KR" sz="16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5</a:t>
            </a:fld>
            <a:endParaRPr lang="en-US" altLang="ko-KR"/>
          </a:p>
        </p:txBody>
      </p:sp>
      <p:pic>
        <p:nvPicPr>
          <p:cNvPr id="9" name="그림 8">
            <a:extLst>
              <a:ext uri="{FF2B5EF4-FFF2-40B4-BE49-F238E27FC236}">
                <a16:creationId xmlns:a16="http://schemas.microsoft.com/office/drawing/2014/main" id="{E2850CC6-C744-7331-1D86-6BF054191703}"/>
              </a:ext>
            </a:extLst>
          </p:cNvPr>
          <p:cNvPicPr>
            <a:picLocks noChangeAspect="1"/>
          </p:cNvPicPr>
          <p:nvPr/>
        </p:nvPicPr>
        <p:blipFill>
          <a:blip r:embed="rId3"/>
          <a:stretch>
            <a:fillRect/>
          </a:stretch>
        </p:blipFill>
        <p:spPr>
          <a:xfrm>
            <a:off x="30163" y="3886200"/>
            <a:ext cx="8629650" cy="2209800"/>
          </a:xfrm>
          <a:prstGeom prst="rect">
            <a:avLst/>
          </a:prstGeom>
        </p:spPr>
      </p:pic>
    </p:spTree>
    <p:extLst>
      <p:ext uri="{BB962C8B-B14F-4D97-AF65-F5344CB8AC3E}">
        <p14:creationId xmlns:p14="http://schemas.microsoft.com/office/powerpoint/2010/main" val="3583018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Step 1 – Step 2 At once + Step 3: </a:t>
            </a:r>
            <a:br>
              <a:rPr lang="en-US" altLang="ko-KR" dirty="0"/>
            </a:br>
            <a:r>
              <a:rPr lang="en-US" altLang="ko-KR" dirty="0"/>
              <a:t>TF-based Preemption</a:t>
            </a:r>
            <a:endParaRPr lang="ko-KR" altLang="en-US" dirty="0"/>
          </a:p>
        </p:txBody>
      </p:sp>
      <p:sp>
        <p:nvSpPr>
          <p:cNvPr id="3" name="내용 개체 틀 2"/>
          <p:cNvSpPr>
            <a:spLocks noGrp="1"/>
          </p:cNvSpPr>
          <p:nvPr>
            <p:ph idx="1"/>
          </p:nvPr>
        </p:nvSpPr>
        <p:spPr/>
        <p:txBody>
          <a:bodyPr/>
          <a:lstStyle/>
          <a:p>
            <a:r>
              <a:rPr lang="en-US" altLang="ko-KR" sz="2000" dirty="0"/>
              <a:t>TXOP holder may first identifies STA(s) having LLT with LLT Info and then solicits LLT</a:t>
            </a:r>
          </a:p>
          <a:p>
            <a:pPr lvl="1"/>
            <a:r>
              <a:rPr lang="en-US" altLang="ko-KR" sz="1600" dirty="0"/>
              <a:t>LLT Info can be BSR to check buffer status, for which </a:t>
            </a:r>
            <a:r>
              <a:rPr lang="en-US" altLang="ko-KR" sz="1600" b="1" dirty="0"/>
              <a:t>we can still keep Proposal #1 to solicit BSR </a:t>
            </a:r>
            <a:r>
              <a:rPr lang="en-US" altLang="ko-KR" sz="1600" dirty="0"/>
              <a:t>for preemption STAs only</a:t>
            </a:r>
          </a:p>
          <a:p>
            <a:pPr lvl="2"/>
            <a:r>
              <a:rPr lang="en-US" altLang="ko-KR" sz="1400" dirty="0"/>
              <a:t>Another existing information could be considered (e.g., NFR (see Appendix #1))</a:t>
            </a:r>
          </a:p>
          <a:p>
            <a:pPr lvl="2"/>
            <a:r>
              <a:rPr lang="en-US" altLang="ko-KR" sz="1400" dirty="0"/>
              <a:t>New LL-specific information (e.g., delay bound, enqueue time) could be designed, but it can flexibly be used not only for preemption (not </a:t>
            </a:r>
            <a:r>
              <a:rPr lang="en-US" altLang="ko-KR" sz="1400"/>
              <a:t>addressed here)</a:t>
            </a:r>
            <a:endParaRPr lang="en-US" altLang="ko-KR" sz="1600" dirty="0"/>
          </a:p>
          <a:p>
            <a:pPr lvl="1"/>
            <a:r>
              <a:rPr lang="en-US" altLang="ko-KR" sz="1600" dirty="0"/>
              <a:t>It helps the TXOP holder to allocate resources optimally/properly while requiring additional frame exchange</a:t>
            </a:r>
            <a:endParaRPr lang="en-US" altLang="ko-KR" sz="1400" dirty="0"/>
          </a:p>
          <a:p>
            <a:pPr lvl="1"/>
            <a:endParaRPr lang="en-US" altLang="ko-KR" sz="1600" dirty="0"/>
          </a:p>
          <a:p>
            <a:pPr lvl="1"/>
            <a:endParaRPr lang="en-US" altLang="ko-KR" sz="16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6</a:t>
            </a:fld>
            <a:endParaRPr lang="en-US" altLang="ko-KR"/>
          </a:p>
        </p:txBody>
      </p:sp>
      <p:grpSp>
        <p:nvGrpSpPr>
          <p:cNvPr id="6" name="그룹 5">
            <a:extLst>
              <a:ext uri="{FF2B5EF4-FFF2-40B4-BE49-F238E27FC236}">
                <a16:creationId xmlns:a16="http://schemas.microsoft.com/office/drawing/2014/main" id="{FB850D8E-A4A0-00D9-0DA5-DE6382E1AF14}"/>
              </a:ext>
            </a:extLst>
          </p:cNvPr>
          <p:cNvGrpSpPr/>
          <p:nvPr/>
        </p:nvGrpSpPr>
        <p:grpSpPr>
          <a:xfrm>
            <a:off x="685800" y="4175446"/>
            <a:ext cx="7653771" cy="2046630"/>
            <a:chOff x="621949" y="3924300"/>
            <a:chExt cx="7866269" cy="2014321"/>
          </a:xfrm>
        </p:grpSpPr>
        <p:pic>
          <p:nvPicPr>
            <p:cNvPr id="7" name="그림 6">
              <a:extLst>
                <a:ext uri="{FF2B5EF4-FFF2-40B4-BE49-F238E27FC236}">
                  <a16:creationId xmlns:a16="http://schemas.microsoft.com/office/drawing/2014/main" id="{324E0206-5619-3307-3967-278FDC3760E8}"/>
                </a:ext>
              </a:extLst>
            </p:cNvPr>
            <p:cNvPicPr>
              <a:picLocks noChangeAspect="1"/>
            </p:cNvPicPr>
            <p:nvPr/>
          </p:nvPicPr>
          <p:blipFill>
            <a:blip r:embed="rId3"/>
            <a:stretch>
              <a:fillRect/>
            </a:stretch>
          </p:blipFill>
          <p:spPr>
            <a:xfrm>
              <a:off x="621949" y="3924300"/>
              <a:ext cx="7866269" cy="2014321"/>
            </a:xfrm>
            <a:prstGeom prst="rect">
              <a:avLst/>
            </a:prstGeom>
          </p:spPr>
        </p:pic>
        <p:sp>
          <p:nvSpPr>
            <p:cNvPr id="8" name="TextBox 7">
              <a:extLst>
                <a:ext uri="{FF2B5EF4-FFF2-40B4-BE49-F238E27FC236}">
                  <a16:creationId xmlns:a16="http://schemas.microsoft.com/office/drawing/2014/main" id="{1C85A5FB-CAE7-0A57-797A-24DBCAC44863}"/>
                </a:ext>
              </a:extLst>
            </p:cNvPr>
            <p:cNvSpPr txBox="1"/>
            <p:nvPr/>
          </p:nvSpPr>
          <p:spPr>
            <a:xfrm>
              <a:off x="4038600" y="5029200"/>
              <a:ext cx="2621973" cy="230832"/>
            </a:xfrm>
            <a:prstGeom prst="rect">
              <a:avLst/>
            </a:prstGeom>
            <a:noFill/>
          </p:spPr>
          <p:txBody>
            <a:bodyPr wrap="square">
              <a:spAutoFit/>
            </a:bodyPr>
            <a:lstStyle/>
            <a:p>
              <a:pPr lvl="1"/>
              <a:r>
                <a:rPr lang="en-US" altLang="ko-KR" sz="900" b="1" dirty="0"/>
                <a:t>*BA may not be present </a:t>
              </a:r>
              <a:endParaRPr lang="ko-KR" altLang="en-US" sz="700" b="1" dirty="0"/>
            </a:p>
          </p:txBody>
        </p:sp>
      </p:grpSp>
    </p:spTree>
    <p:extLst>
      <p:ext uri="{BB962C8B-B14F-4D97-AF65-F5344CB8AC3E}">
        <p14:creationId xmlns:p14="http://schemas.microsoft.com/office/powerpoint/2010/main" val="18354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Discussion on TF-based Preemption</a:t>
            </a:r>
            <a:endParaRPr lang="ko-KR" altLang="en-US" dirty="0"/>
          </a:p>
        </p:txBody>
      </p:sp>
      <p:sp>
        <p:nvSpPr>
          <p:cNvPr id="3" name="내용 개체 틀 2"/>
          <p:cNvSpPr>
            <a:spLocks noGrp="1"/>
          </p:cNvSpPr>
          <p:nvPr>
            <p:ph idx="1"/>
          </p:nvPr>
        </p:nvSpPr>
        <p:spPr/>
        <p:txBody>
          <a:bodyPr/>
          <a:lstStyle/>
          <a:p>
            <a:r>
              <a:rPr lang="en-US" altLang="ko-KR" sz="2000" dirty="0"/>
              <a:t>TF can schedule a preemption with DL/UL for pre-UHR STAs or UHR STAs not supporting preemption</a:t>
            </a:r>
          </a:p>
          <a:p>
            <a:pPr lvl="1"/>
            <a:r>
              <a:rPr lang="en-US" altLang="ko-KR" sz="1600" dirty="0"/>
              <a:t>In terms of frame exchange, overhead can be reduced without any other frames</a:t>
            </a:r>
          </a:p>
          <a:p>
            <a:pPr lvl="1"/>
            <a:r>
              <a:rPr lang="en-US" altLang="ko-KR" sz="1600" dirty="0"/>
              <a:t>Pre-UHR PPDUs including TF can be used</a:t>
            </a:r>
          </a:p>
          <a:p>
            <a:pPr lvl="1"/>
            <a:r>
              <a:rPr lang="en-US" altLang="ko-KR" sz="1600" dirty="0"/>
              <a:t>AP can adjust the number and locations of RA-RU depending on BSS environments</a:t>
            </a:r>
          </a:p>
          <a:p>
            <a:r>
              <a:rPr lang="en-US" altLang="ko-KR" sz="2000" dirty="0"/>
              <a:t>TF would work for preemption enough, but depending on the cases, some issues may exist, e.g.,</a:t>
            </a:r>
          </a:p>
          <a:p>
            <a:pPr lvl="1"/>
            <a:r>
              <a:rPr lang="en-US" altLang="ko-KR" sz="1600" dirty="0"/>
              <a:t>It may lead to waste of RA-RU continuously, especially if any STAs do not have LLT in a TXOP</a:t>
            </a:r>
          </a:p>
          <a:p>
            <a:pPr lvl="1"/>
            <a:r>
              <a:rPr lang="en-US" altLang="ko-KR" sz="1600" dirty="0"/>
              <a:t>In case of Tx with Data, TF may not be able to be transmitted due to available bandwidth or some UHR STAs may not receive TF for preemption due to unsupported bandwidth</a:t>
            </a:r>
          </a:p>
          <a:p>
            <a:pPr lvl="1"/>
            <a:endParaRPr lang="en-US" altLang="ko-KR" sz="1600" dirty="0"/>
          </a:p>
          <a:p>
            <a:pPr lvl="1"/>
            <a:endParaRPr lang="en-US" altLang="ko-KR" sz="16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7</a:t>
            </a:fld>
            <a:endParaRPr lang="en-US" altLang="ko-KR"/>
          </a:p>
        </p:txBody>
      </p:sp>
    </p:spTree>
    <p:extLst>
      <p:ext uri="{BB962C8B-B14F-4D97-AF65-F5344CB8AC3E}">
        <p14:creationId xmlns:p14="http://schemas.microsoft.com/office/powerpoint/2010/main" val="2885753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5C9837-2ECE-195D-928C-8DA8FC041BC1}"/>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CEE81427-7304-2159-3D09-EF02DE308F3A}"/>
              </a:ext>
            </a:extLst>
          </p:cNvPr>
          <p:cNvSpPr>
            <a:spLocks noGrp="1"/>
          </p:cNvSpPr>
          <p:nvPr>
            <p:ph type="title"/>
          </p:nvPr>
        </p:nvSpPr>
        <p:spPr/>
        <p:txBody>
          <a:bodyPr/>
          <a:lstStyle/>
          <a:p>
            <a:r>
              <a:rPr lang="en-US" altLang="ko-KR" dirty="0"/>
              <a:t>Step 1 + Step 2 + Step 3: PHY header</a:t>
            </a:r>
            <a:endParaRPr lang="ko-KR" altLang="en-US" dirty="0"/>
          </a:p>
        </p:txBody>
      </p:sp>
      <p:sp>
        <p:nvSpPr>
          <p:cNvPr id="3" name="내용 개체 틀 2">
            <a:extLst>
              <a:ext uri="{FF2B5EF4-FFF2-40B4-BE49-F238E27FC236}">
                <a16:creationId xmlns:a16="http://schemas.microsoft.com/office/drawing/2014/main" id="{A54AB998-10DF-8334-1E80-BBFCA7F86328}"/>
              </a:ext>
            </a:extLst>
          </p:cNvPr>
          <p:cNvSpPr>
            <a:spLocks noGrp="1"/>
          </p:cNvSpPr>
          <p:nvPr>
            <p:ph idx="1"/>
          </p:nvPr>
        </p:nvSpPr>
        <p:spPr/>
        <p:txBody>
          <a:bodyPr/>
          <a:lstStyle/>
          <a:p>
            <a:r>
              <a:rPr lang="en-US" altLang="ko-KR" sz="2000" u="sng" dirty="0"/>
              <a:t>Proposal #2: Define an indication in PHY header to solicit preemption requests (PRs)</a:t>
            </a:r>
          </a:p>
          <a:p>
            <a:pPr lvl="1"/>
            <a:r>
              <a:rPr lang="en-US" altLang="ko-KR" sz="1600" dirty="0"/>
              <a:t>It first checks if there are STAs having LLT</a:t>
            </a:r>
          </a:p>
          <a:p>
            <a:pPr lvl="1"/>
            <a:r>
              <a:rPr lang="en-US" altLang="ko-KR" sz="1600" dirty="0"/>
              <a:t>It can be included SIG-field in PHY header of UHR PPDU (e.g., including data to TXOP responder)</a:t>
            </a:r>
          </a:p>
          <a:p>
            <a:pPr lvl="1"/>
            <a:r>
              <a:rPr lang="en-US" altLang="ko-KR" sz="1600" dirty="0"/>
              <a:t>It solicits equally configured response simultaneously (e.g., CTS) from one or more UHR STAs having LLT</a:t>
            </a:r>
          </a:p>
          <a:p>
            <a:pPr lvl="1"/>
            <a:r>
              <a:rPr lang="en-US" altLang="ko-KR" sz="1600" dirty="0"/>
              <a:t>It can allow UHR STAs to transmit their PR only when PHY header is decoded (with failure of MAC part)</a:t>
            </a:r>
          </a:p>
          <a:p>
            <a:pPr lvl="1"/>
            <a:r>
              <a:rPr lang="en-US" altLang="ko-KR" sz="1600" dirty="0"/>
              <a:t>It can be used for UL TXOP</a:t>
            </a:r>
          </a:p>
          <a:p>
            <a:pPr lvl="1"/>
            <a:endParaRPr lang="en-US" altLang="ko-KR" sz="1400" dirty="0"/>
          </a:p>
          <a:p>
            <a:pPr lvl="1"/>
            <a:endParaRPr lang="en-US" altLang="ko-KR" sz="1600" dirty="0"/>
          </a:p>
        </p:txBody>
      </p:sp>
      <p:sp>
        <p:nvSpPr>
          <p:cNvPr id="4" name="바닥글 개체 틀 3">
            <a:extLst>
              <a:ext uri="{FF2B5EF4-FFF2-40B4-BE49-F238E27FC236}">
                <a16:creationId xmlns:a16="http://schemas.microsoft.com/office/drawing/2014/main" id="{0C5DB3C8-7B65-3B03-DCFE-984EE9D81A5E}"/>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9ADE521B-BFD3-B212-FD7D-0D4AE213A479}"/>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spTree>
    <p:extLst>
      <p:ext uri="{BB962C8B-B14F-4D97-AF65-F5344CB8AC3E}">
        <p14:creationId xmlns:p14="http://schemas.microsoft.com/office/powerpoint/2010/main" val="2536282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B24A12-C936-D56C-3BA7-9C7B7190EB0C}"/>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4CFC0E38-731F-FB9A-1FD0-397978EB566A}"/>
              </a:ext>
            </a:extLst>
          </p:cNvPr>
          <p:cNvSpPr>
            <a:spLocks noGrp="1"/>
          </p:cNvSpPr>
          <p:nvPr>
            <p:ph type="title"/>
          </p:nvPr>
        </p:nvSpPr>
        <p:spPr/>
        <p:txBody>
          <a:bodyPr/>
          <a:lstStyle/>
          <a:p>
            <a:r>
              <a:rPr lang="en-US" altLang="ko-KR" dirty="0"/>
              <a:t>Proposal #3 (Cont’d)</a:t>
            </a:r>
            <a:endParaRPr lang="ko-KR" altLang="en-US" dirty="0"/>
          </a:p>
        </p:txBody>
      </p:sp>
      <p:sp>
        <p:nvSpPr>
          <p:cNvPr id="3" name="내용 개체 틀 2">
            <a:extLst>
              <a:ext uri="{FF2B5EF4-FFF2-40B4-BE49-F238E27FC236}">
                <a16:creationId xmlns:a16="http://schemas.microsoft.com/office/drawing/2014/main" id="{92A9E839-0595-7978-D293-51540BB7304A}"/>
              </a:ext>
            </a:extLst>
          </p:cNvPr>
          <p:cNvSpPr>
            <a:spLocks noGrp="1"/>
          </p:cNvSpPr>
          <p:nvPr>
            <p:ph idx="1"/>
          </p:nvPr>
        </p:nvSpPr>
        <p:spPr/>
        <p:txBody>
          <a:bodyPr/>
          <a:lstStyle/>
          <a:p>
            <a:r>
              <a:rPr lang="en-US" altLang="ko-KR" sz="2000" dirty="0"/>
              <a:t>In DL TXOP, AP can follow steps mentioned in the previous slides to identify STAs and transmit LLT after PR reception</a:t>
            </a:r>
          </a:p>
          <a:p>
            <a:pPr lvl="1"/>
            <a:r>
              <a:rPr lang="en-US" altLang="ko-KR" sz="1600" dirty="0"/>
              <a:t>To identify STAs with LLT Info check, we can utilize BSRP (see Proposal #1)</a:t>
            </a:r>
          </a:p>
          <a:p>
            <a:pPr lvl="2"/>
            <a:r>
              <a:rPr lang="en-US" altLang="ko-KR" sz="1600" dirty="0"/>
              <a:t>NFRP discussion is shown in Appendix #1</a:t>
            </a:r>
          </a:p>
          <a:p>
            <a:endParaRPr lang="en-US" altLang="ko-KR" sz="2000" dirty="0"/>
          </a:p>
          <a:p>
            <a:endParaRPr lang="en-US" altLang="ko-KR" sz="2000" dirty="0"/>
          </a:p>
          <a:p>
            <a:endParaRPr lang="en-US" altLang="ko-KR" sz="2000" dirty="0"/>
          </a:p>
        </p:txBody>
      </p:sp>
      <p:sp>
        <p:nvSpPr>
          <p:cNvPr id="4" name="바닥글 개체 틀 3">
            <a:extLst>
              <a:ext uri="{FF2B5EF4-FFF2-40B4-BE49-F238E27FC236}">
                <a16:creationId xmlns:a16="http://schemas.microsoft.com/office/drawing/2014/main" id="{A97F5A27-4DC0-6324-3871-00C6F3169CAA}"/>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6DC2BE26-F5E0-BC9E-9B9B-2DEE13F872D7}"/>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grpSp>
        <p:nvGrpSpPr>
          <p:cNvPr id="12" name="그룹 11">
            <a:extLst>
              <a:ext uri="{FF2B5EF4-FFF2-40B4-BE49-F238E27FC236}">
                <a16:creationId xmlns:a16="http://schemas.microsoft.com/office/drawing/2014/main" id="{9EACEF5B-1427-A01E-E863-C26092582976}"/>
              </a:ext>
            </a:extLst>
          </p:cNvPr>
          <p:cNvGrpSpPr/>
          <p:nvPr/>
        </p:nvGrpSpPr>
        <p:grpSpPr>
          <a:xfrm>
            <a:off x="449753" y="3657600"/>
            <a:ext cx="8320693" cy="2320660"/>
            <a:chOff x="449753" y="3657600"/>
            <a:chExt cx="8320693" cy="2320660"/>
          </a:xfrm>
        </p:grpSpPr>
        <p:pic>
          <p:nvPicPr>
            <p:cNvPr id="7" name="그림 6">
              <a:extLst>
                <a:ext uri="{FF2B5EF4-FFF2-40B4-BE49-F238E27FC236}">
                  <a16:creationId xmlns:a16="http://schemas.microsoft.com/office/drawing/2014/main" id="{F0387C0C-CDC9-38E8-50D3-AB047324130D}"/>
                </a:ext>
              </a:extLst>
            </p:cNvPr>
            <p:cNvPicPr>
              <a:picLocks noChangeAspect="1"/>
            </p:cNvPicPr>
            <p:nvPr/>
          </p:nvPicPr>
          <p:blipFill>
            <a:blip r:embed="rId3"/>
            <a:stretch>
              <a:fillRect/>
            </a:stretch>
          </p:blipFill>
          <p:spPr>
            <a:xfrm>
              <a:off x="449753" y="3657600"/>
              <a:ext cx="8320693" cy="2020478"/>
            </a:xfrm>
            <a:prstGeom prst="rect">
              <a:avLst/>
            </a:prstGeom>
          </p:spPr>
        </p:pic>
        <p:sp>
          <p:nvSpPr>
            <p:cNvPr id="6" name="사각형: 둥근 모서리 5">
              <a:extLst>
                <a:ext uri="{FF2B5EF4-FFF2-40B4-BE49-F238E27FC236}">
                  <a16:creationId xmlns:a16="http://schemas.microsoft.com/office/drawing/2014/main" id="{EEAE2A1E-C72E-6033-AFC6-2538B08989D4}"/>
                </a:ext>
              </a:extLst>
            </p:cNvPr>
            <p:cNvSpPr/>
            <p:nvPr/>
          </p:nvSpPr>
          <p:spPr bwMode="auto">
            <a:xfrm>
              <a:off x="5219700" y="3962400"/>
              <a:ext cx="1600200" cy="1715678"/>
            </a:xfrm>
            <a:prstGeom prst="roundRect">
              <a:avLst/>
            </a:prstGeom>
            <a:noFill/>
            <a:ln w="12700" cap="flat" cmpd="sng" algn="ctr">
              <a:solidFill>
                <a:schemeClr val="tx1"/>
              </a:solidFill>
              <a:prstDash val="lg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1" name="TextBox 10">
              <a:extLst>
                <a:ext uri="{FF2B5EF4-FFF2-40B4-BE49-F238E27FC236}">
                  <a16:creationId xmlns:a16="http://schemas.microsoft.com/office/drawing/2014/main" id="{E78EB06B-9A06-B83F-CF3A-B43359F9764B}"/>
                </a:ext>
              </a:extLst>
            </p:cNvPr>
            <p:cNvSpPr txBox="1"/>
            <p:nvPr/>
          </p:nvSpPr>
          <p:spPr>
            <a:xfrm>
              <a:off x="5334000" y="5701261"/>
              <a:ext cx="1371600" cy="276999"/>
            </a:xfrm>
            <a:prstGeom prst="rect">
              <a:avLst/>
            </a:prstGeom>
            <a:noFill/>
          </p:spPr>
          <p:txBody>
            <a:bodyPr wrap="square">
              <a:spAutoFit/>
            </a:bodyPr>
            <a:lstStyle/>
            <a:p>
              <a:r>
                <a:rPr lang="en-US" altLang="ko-KR" dirty="0"/>
                <a:t>May not be present</a:t>
              </a:r>
              <a:endParaRPr lang="ko-KR" altLang="en-US" dirty="0"/>
            </a:p>
          </p:txBody>
        </p:sp>
      </p:grpSp>
    </p:spTree>
    <p:extLst>
      <p:ext uri="{BB962C8B-B14F-4D97-AF65-F5344CB8AC3E}">
        <p14:creationId xmlns:p14="http://schemas.microsoft.com/office/powerpoint/2010/main" val="157025599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295021</TotalTime>
  <Words>2248</Words>
  <Application>Microsoft Office PowerPoint</Application>
  <PresentationFormat>화면 슬라이드 쇼(4:3)</PresentationFormat>
  <Paragraphs>294</Paragraphs>
  <Slides>19</Slides>
  <Notes>19</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19</vt:i4>
      </vt:variant>
    </vt:vector>
  </HeadingPairs>
  <TitlesOfParts>
    <vt:vector size="23" baseType="lpstr">
      <vt:lpstr>굴림</vt:lpstr>
      <vt:lpstr>Arial</vt:lpstr>
      <vt:lpstr>Times New Roman</vt:lpstr>
      <vt:lpstr>802-11-Submission</vt:lpstr>
      <vt:lpstr>Signaling of Preemption</vt:lpstr>
      <vt:lpstr>Introduction</vt:lpstr>
      <vt:lpstr>Overview of Preemption Step</vt:lpstr>
      <vt:lpstr>Step 1 – Step 3 At once:  TF-based Preemption</vt:lpstr>
      <vt:lpstr>Proposal #1</vt:lpstr>
      <vt:lpstr>Step 1 – Step 2 At once + Step 3:  TF-based Preemption</vt:lpstr>
      <vt:lpstr>Discussion on TF-based Preemption</vt:lpstr>
      <vt:lpstr>Step 1 + Step 2 + Step 3: PHY header</vt:lpstr>
      <vt:lpstr>Proposal #3 (Cont’d)</vt:lpstr>
      <vt:lpstr>Proposal #3 for UL TXOP</vt:lpstr>
      <vt:lpstr>PIFS rule for Preemption</vt:lpstr>
      <vt:lpstr>Conclusion</vt:lpstr>
      <vt:lpstr>Appendix #1: Usage of NFRP TF</vt:lpstr>
      <vt:lpstr>Appendix #2: Another way in UL TXOP</vt:lpstr>
      <vt:lpstr>Straw Poll 1</vt:lpstr>
      <vt:lpstr>Straw Poll 3</vt:lpstr>
      <vt:lpstr>Straw Poll 4</vt:lpstr>
      <vt:lpstr>Straw Poll 5</vt:lpstr>
      <vt:lpstr>References</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Insun Jang/IoT Connectivity Standard Task(insun.jang@lge.com)</cp:lastModifiedBy>
  <cp:revision>18547</cp:revision>
  <cp:lastPrinted>2018-10-31T23:27:01Z</cp:lastPrinted>
  <dcterms:created xsi:type="dcterms:W3CDTF">2007-05-21T21:00:37Z</dcterms:created>
  <dcterms:modified xsi:type="dcterms:W3CDTF">2024-04-10T14:27:50Z</dcterms:modified>
</cp:coreProperties>
</file>