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7" r:id="rId4"/>
    <p:sldId id="265" r:id="rId5"/>
    <p:sldId id="26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>
      <p:cViewPr varScale="1">
        <p:scale>
          <a:sx n="155" d="100"/>
          <a:sy n="155" d="100"/>
        </p:scale>
        <p:origin x="224" y="6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1800_301899/301893/02.02.00_2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cbox.etsi.org/BRAN/BRAN/05-CONTRIBUTIONS/2023/BRAN(23)122009r1_Proposed_resolution_of_comments_from_HAS_consultant_for_EN_3.zip" TargetMode="External"/><Relationship Id="rId4" Type="http://schemas.openxmlformats.org/officeDocument/2006/relationships/hyperlink" Target="https://docbox.etsi.org/BRAN/BRAN/05-CONTRIBUTIONS/2023/BRAN(23)122006_HAS_Consultant_s_Assessment_Report_for_EN_301_893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EApproval/DetailedViewForm.aspx?ACTION_TYPE=WA&amp;STATUS=CLOSED&amp;TB_ID=287" TargetMode="External"/><Relationship Id="rId2" Type="http://schemas.openxmlformats.org/officeDocument/2006/relationships/hyperlink" Target="https://docbox.etsi.org/BRAN/BRAN/70-Draft/00230030/BRAN-230030v112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TC BRAN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46823"/>
              </p:ext>
            </p:extLst>
          </p:nvPr>
        </p:nvGraphicFramePr>
        <p:xfrm>
          <a:off x="993775" y="3111500"/>
          <a:ext cx="102727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117600" progId="Word.Document.8">
                  <p:embed/>
                </p:oleObj>
              </mc:Choice>
              <mc:Fallback>
                <p:oleObj name="Dokument" r:id="rId3" imgW="10439400" imgH="111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11500"/>
                        <a:ext cx="10272713" cy="109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14A55-3379-D0C4-0642-B8E9153D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plenary meeting in December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F3BAF5-BE4B-70E2-3FB9-ACCDE93304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Electronic-only opening and closing plenary sessions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 d of hybrid onsite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on revising EN 303 687 continued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on EN 301 893 completed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Submitted to national voting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2DCC89-9599-5AAC-169E-F7AB2B967F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303 753 waiting for approval by European Commission to enter next stage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Re-circulation at national voting level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CEA2C3-9FA0-F951-B5F4-9A736D32674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January 2024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D7D698-6513-5482-5868-67381B0833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571312-6042-3FD9-189D-C513175FA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7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 301 893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hlinkClick r:id="rId3"/>
              </a:rPr>
              <a:t>Version 2.2.0</a:t>
            </a:r>
            <a:r>
              <a:rPr lang="en-GB" dirty="0"/>
              <a:t> published on 2023-11-16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 Approval Procedure (ENAP) begun 2023-11-17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end on 2024-02-15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Any ENAP comments to be resolved during next plenary meeting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Afterwards, ENAP recirculation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10446ED-0013-2D3C-E2D1-CA35959F13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TC BRAN resolved comments received by the Harmonised Standard Technical Advisory Consultant (HASTAC)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BRAN(23)122006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BRAN(23)122009r1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7E3C5-B5E4-0806-C5EB-A8276FF6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303 687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464B86-9112-13D2-D7B4-AC27B19F5F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Version 1.1.2</a:t>
            </a:r>
            <a:r>
              <a:rPr lang="en-US" dirty="0"/>
              <a:t> published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Early draft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Spectrum mask requirements for 320 MHz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test regarding deferral for narrowband signals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Further interest in medium access requirements for narrowband frequency hopping equipment and client-to-client communication </a:t>
            </a:r>
            <a:r>
              <a:rPr lang="en-US" dirty="0" err="1"/>
              <a:t>announcedd</a:t>
            </a:r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ED6981-1ED7-EE1B-5E11-FC08276D77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Item </a:t>
            </a:r>
            <a:r>
              <a:rPr lang="en-US" dirty="0" err="1"/>
              <a:t>Standardisation</a:t>
            </a:r>
            <a:r>
              <a:rPr lang="en-US" dirty="0"/>
              <a:t> Request (WISR) </a:t>
            </a:r>
            <a:r>
              <a:rPr lang="en-US" dirty="0">
                <a:hlinkClick r:id="rId3"/>
              </a:rPr>
              <a:t>approved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New requirement demands that Work Items are approved by National Standards Bodies (NSBs)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Official approval that work on revising EN 303 687 may continue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DAC034-10A0-AEB3-EE23-1738DDDD64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January 2024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2E0784-6026-439D-00F2-E97A9E3151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D0D0A3-8DBF-F0EA-00B6-42F1250CBA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C9EFB-0E59-499D-7A64-48C38FC7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A3786B-06F1-4A51-11C0-1DE593A537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TC BRAN plenary meeting #123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2024-02-19T14:00+01:00 until 2024-02-23T14:00+01:00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At ETSI headquarter, France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TC BRAN scheduled this meeting in December 2021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Unfortunately, in 2023, Wi-Fi Alliance (WFA) announced its members meeting to be in Singapore during the same week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CBA513-85BA-7E6D-D9DA-BCD34FA685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on resolving potential ENAP comments on EN 301 893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Continue work on EN 303 687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Tutorial on Automatic Frequency Coordination (AFC)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ETSI TC BRAN is very glad for an invited speaker from </a:t>
            </a:r>
            <a:r>
              <a:rPr lang="en-US" dirty="0" err="1"/>
              <a:t>CommSearch</a:t>
            </a:r>
            <a:r>
              <a:rPr lang="en-US" dirty="0"/>
              <a:t> to volunteer to present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764D0F-9A3D-150A-C79A-7ED376BB49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January 2024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4E3B98-8D8E-D699-F236-9483D0D675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6A3267-CA45-A9FB-6635-7FC27E8A81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1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363</Words>
  <Application>Microsoft Macintosh PowerPoint</Application>
  <PresentationFormat>Breitbild</PresentationFormat>
  <Paragraphs>61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</vt:lpstr>
      <vt:lpstr>Microsoft Word 97- 2004-Dokument</vt:lpstr>
      <vt:lpstr>ETSI TC BRAN update</vt:lpstr>
      <vt:lpstr>Last plenary meeting in December</vt:lpstr>
      <vt:lpstr>EN 301 893</vt:lpstr>
      <vt:lpstr>EN 303 687</vt:lpstr>
      <vt:lpstr>Next meeting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TC BRAN update</dc:title>
  <dc:subject/>
  <dc:creator>Guido R. HIertz</dc:creator>
  <cp:keywords/>
  <dc:description/>
  <cp:lastModifiedBy>Guido R. HIertz</cp:lastModifiedBy>
  <cp:revision>1</cp:revision>
  <cp:lastPrinted>1601-01-01T00:00:00Z</cp:lastPrinted>
  <dcterms:created xsi:type="dcterms:W3CDTF">2024-01-15T14:49:52Z</dcterms:created>
  <dcterms:modified xsi:type="dcterms:W3CDTF">2024-01-15T16:43:26Z</dcterms:modified>
  <cp:category>Guido R. Hiertz, Ericsson GmbH</cp:category>
</cp:coreProperties>
</file>