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0" r:id="rId5"/>
    <p:sldId id="1525" r:id="rId6"/>
    <p:sldId id="1556" r:id="rId7"/>
    <p:sldId id="1558" r:id="rId8"/>
    <p:sldId id="1559" r:id="rId9"/>
    <p:sldId id="1562" r:id="rId10"/>
    <p:sldId id="1563" r:id="rId11"/>
    <p:sldId id="1564" r:id="rId12"/>
    <p:sldId id="1566" r:id="rId13"/>
    <p:sldId id="1565" r:id="rId14"/>
    <p:sldId id="156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7" autoAdjust="0"/>
  </p:normalViewPr>
  <p:slideViewPr>
    <p:cSldViewPr snapToGrid="0">
      <p:cViewPr>
        <p:scale>
          <a:sx n="115" d="100"/>
          <a:sy n="115" d="100"/>
        </p:scale>
        <p:origin x="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A93EC8BB-181C-4FEB-9F6B-DBB4A4526E07}"/>
    <pc:docChg chg="undo redo custSel modSld modMainMaster">
      <pc:chgData name="Sherief Helwa" userId="c6299973-2e88-4f67-9e93-bade1b850725" providerId="ADAL" clId="{A93EC8BB-181C-4FEB-9F6B-DBB4A4526E07}" dt="2024-01-11T01:44:31.980" v="159" actId="20577"/>
      <pc:docMkLst>
        <pc:docMk/>
      </pc:docMkLst>
      <pc:sldChg chg="modSp mod">
        <pc:chgData name="Sherief Helwa" userId="c6299973-2e88-4f67-9e93-bade1b850725" providerId="ADAL" clId="{A93EC8BB-181C-4FEB-9F6B-DBB4A4526E07}" dt="2024-01-11T01:44:31.980" v="159" actId="20577"/>
        <pc:sldMkLst>
          <pc:docMk/>
          <pc:sldMk cId="1089148663" sldId="270"/>
        </pc:sldMkLst>
        <pc:spChg chg="mod">
          <ac:chgData name="Sherief Helwa" userId="c6299973-2e88-4f67-9e93-bade1b850725" providerId="ADAL" clId="{A93EC8BB-181C-4FEB-9F6B-DBB4A4526E07}" dt="2024-01-11T01:34:26.894" v="137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Sherief Helwa" userId="c6299973-2e88-4f67-9e93-bade1b850725" providerId="ADAL" clId="{A93EC8BB-181C-4FEB-9F6B-DBB4A4526E07}" dt="2024-01-11T00:57:09.166" v="31" actId="6549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Sherief Helwa" userId="c6299973-2e88-4f67-9e93-bade1b850725" providerId="ADAL" clId="{A93EC8BB-181C-4FEB-9F6B-DBB4A4526E07}" dt="2024-01-11T01:44:31.980" v="159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Sherief Helwa" userId="c6299973-2e88-4f67-9e93-bade1b850725" providerId="ADAL" clId="{A93EC8BB-181C-4FEB-9F6B-DBB4A4526E07}" dt="2024-01-11T01:34:26.913" v="138"/>
        <pc:sldMkLst>
          <pc:docMk/>
          <pc:sldMk cId="4061071070" sldId="1525"/>
        </pc:sldMkLst>
        <pc:spChg chg="mod">
          <ac:chgData name="Sherief Helwa" userId="c6299973-2e88-4f67-9e93-bade1b850725" providerId="ADAL" clId="{A93EC8BB-181C-4FEB-9F6B-DBB4A4526E07}" dt="2024-01-11T01:34:26.913" v="138"/>
          <ac:spMkLst>
            <pc:docMk/>
            <pc:sldMk cId="4061071070" sldId="1525"/>
            <ac:spMk id="4" creationId="{CD457CC9-8C93-D8FE-12F5-F92C4669C79F}"/>
          </ac:spMkLst>
        </pc:spChg>
        <pc:spChg chg="mod">
          <ac:chgData name="Sherief Helwa" userId="c6299973-2e88-4f67-9e93-bade1b850725" providerId="ADAL" clId="{A93EC8BB-181C-4FEB-9F6B-DBB4A4526E07}" dt="2024-01-11T01:28:48.941" v="89" actId="20577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Sherief Helwa" userId="c6299973-2e88-4f67-9e93-bade1b850725" providerId="ADAL" clId="{A93EC8BB-181C-4FEB-9F6B-DBB4A4526E07}" dt="2024-01-11T01:34:26.969" v="139"/>
        <pc:sldMkLst>
          <pc:docMk/>
          <pc:sldMk cId="2882865745" sldId="1556"/>
        </pc:sldMkLst>
        <pc:spChg chg="mod">
          <ac:chgData name="Sherief Helwa" userId="c6299973-2e88-4f67-9e93-bade1b850725" providerId="ADAL" clId="{A93EC8BB-181C-4FEB-9F6B-DBB4A4526E07}" dt="2024-01-11T01:28:56.905" v="90"/>
          <ac:spMkLst>
            <pc:docMk/>
            <pc:sldMk cId="2882865745" sldId="1556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6.969" v="139"/>
          <ac:spMkLst>
            <pc:docMk/>
            <pc:sldMk cId="2882865745" sldId="1556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4:27.020" v="140"/>
        <pc:sldMkLst>
          <pc:docMk/>
          <pc:sldMk cId="2404506345" sldId="1558"/>
        </pc:sldMkLst>
        <pc:spChg chg="mod">
          <ac:chgData name="Sherief Helwa" userId="c6299973-2e88-4f67-9e93-bade1b850725" providerId="ADAL" clId="{A93EC8BB-181C-4FEB-9F6B-DBB4A4526E07}" dt="2024-01-11T01:29:00.125" v="91"/>
          <ac:spMkLst>
            <pc:docMk/>
            <pc:sldMk cId="2404506345" sldId="1558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020" v="140"/>
          <ac:spMkLst>
            <pc:docMk/>
            <pc:sldMk cId="2404506345" sldId="1558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7:29.130" v="151" actId="20577"/>
        <pc:sldMkLst>
          <pc:docMk/>
          <pc:sldMk cId="4226954551" sldId="1559"/>
        </pc:sldMkLst>
        <pc:spChg chg="mod">
          <ac:chgData name="Sherief Helwa" userId="c6299973-2e88-4f67-9e93-bade1b850725" providerId="ADAL" clId="{A93EC8BB-181C-4FEB-9F6B-DBB4A4526E07}" dt="2024-01-11T01:37:29.130" v="151" actId="20577"/>
          <ac:spMkLst>
            <pc:docMk/>
            <pc:sldMk cId="4226954551" sldId="1559"/>
            <ac:spMk id="3" creationId="{3E1C2AA1-B7CF-F0D4-2008-8604D4AE7C9E}"/>
          </ac:spMkLst>
        </pc:spChg>
        <pc:spChg chg="mod">
          <ac:chgData name="Sherief Helwa" userId="c6299973-2e88-4f67-9e93-bade1b850725" providerId="ADAL" clId="{A93EC8BB-181C-4FEB-9F6B-DBB4A4526E07}" dt="2024-01-11T01:29:06.552" v="92"/>
          <ac:spMkLst>
            <pc:docMk/>
            <pc:sldMk cId="4226954551" sldId="1559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059" v="141"/>
          <ac:spMkLst>
            <pc:docMk/>
            <pc:sldMk cId="4226954551" sldId="1559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4:27.102" v="142"/>
        <pc:sldMkLst>
          <pc:docMk/>
          <pc:sldMk cId="2452676285" sldId="1562"/>
        </pc:sldMkLst>
        <pc:spChg chg="mod">
          <ac:chgData name="Sherief Helwa" userId="c6299973-2e88-4f67-9e93-bade1b850725" providerId="ADAL" clId="{A93EC8BB-181C-4FEB-9F6B-DBB4A4526E07}" dt="2024-01-11T01:29:09.850" v="93"/>
          <ac:spMkLst>
            <pc:docMk/>
            <pc:sldMk cId="2452676285" sldId="1562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102" v="142"/>
          <ac:spMkLst>
            <pc:docMk/>
            <pc:sldMk cId="2452676285" sldId="1562"/>
            <ac:spMk id="7" creationId="{0DAC84B3-50CB-4962-0812-37D9724147A4}"/>
          </ac:spMkLst>
        </pc:spChg>
        <pc:graphicFrameChg chg="modGraphic">
          <ac:chgData name="Sherief Helwa" userId="c6299973-2e88-4f67-9e93-bade1b850725" providerId="ADAL" clId="{A93EC8BB-181C-4FEB-9F6B-DBB4A4526E07}" dt="2024-01-11T01:28:08.067" v="51" actId="20577"/>
          <ac:graphicFrameMkLst>
            <pc:docMk/>
            <pc:sldMk cId="2452676285" sldId="1562"/>
            <ac:graphicFrameMk id="2" creationId="{04CFAD4F-0461-25CD-2F1F-E75FF92F0D7D}"/>
          </ac:graphicFrameMkLst>
        </pc:graphicFrameChg>
      </pc:sldChg>
      <pc:sldChg chg="modSp mod">
        <pc:chgData name="Sherief Helwa" userId="c6299973-2e88-4f67-9e93-bade1b850725" providerId="ADAL" clId="{A93EC8BB-181C-4FEB-9F6B-DBB4A4526E07}" dt="2024-01-11T01:34:27.184" v="143"/>
        <pc:sldMkLst>
          <pc:docMk/>
          <pc:sldMk cId="4214554980" sldId="1563"/>
        </pc:sldMkLst>
        <pc:spChg chg="mod">
          <ac:chgData name="Sherief Helwa" userId="c6299973-2e88-4f67-9e93-bade1b850725" providerId="ADAL" clId="{A93EC8BB-181C-4FEB-9F6B-DBB4A4526E07}" dt="2024-01-11T01:29:13.435" v="94"/>
          <ac:spMkLst>
            <pc:docMk/>
            <pc:sldMk cId="4214554980" sldId="1563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184" v="143"/>
          <ac:spMkLst>
            <pc:docMk/>
            <pc:sldMk cId="4214554980" sldId="1563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4:27.220" v="144"/>
        <pc:sldMkLst>
          <pc:docMk/>
          <pc:sldMk cId="2864781561" sldId="1564"/>
        </pc:sldMkLst>
        <pc:spChg chg="mod">
          <ac:chgData name="Sherief Helwa" userId="c6299973-2e88-4f67-9e93-bade1b850725" providerId="ADAL" clId="{A93EC8BB-181C-4FEB-9F6B-DBB4A4526E07}" dt="2024-01-11T01:29:16.315" v="95"/>
          <ac:spMkLst>
            <pc:docMk/>
            <pc:sldMk cId="2864781561" sldId="1564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220" v="144"/>
          <ac:spMkLst>
            <pc:docMk/>
            <pc:sldMk cId="2864781561" sldId="1564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4:27.301" v="146"/>
        <pc:sldMkLst>
          <pc:docMk/>
          <pc:sldMk cId="792809027" sldId="1565"/>
        </pc:sldMkLst>
        <pc:spChg chg="mod">
          <ac:chgData name="Sherief Helwa" userId="c6299973-2e88-4f67-9e93-bade1b850725" providerId="ADAL" clId="{A93EC8BB-181C-4FEB-9F6B-DBB4A4526E07}" dt="2024-01-11T01:29:24.425" v="97"/>
          <ac:spMkLst>
            <pc:docMk/>
            <pc:sldMk cId="792809027" sldId="1565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301" v="146"/>
          <ac:spMkLst>
            <pc:docMk/>
            <pc:sldMk cId="792809027" sldId="1565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4:27.267" v="145"/>
        <pc:sldMkLst>
          <pc:docMk/>
          <pc:sldMk cId="2016896250" sldId="1566"/>
        </pc:sldMkLst>
        <pc:spChg chg="mod">
          <ac:chgData name="Sherief Helwa" userId="c6299973-2e88-4f67-9e93-bade1b850725" providerId="ADAL" clId="{A93EC8BB-181C-4FEB-9F6B-DBB4A4526E07}" dt="2024-01-11T01:29:20.757" v="96"/>
          <ac:spMkLst>
            <pc:docMk/>
            <pc:sldMk cId="2016896250" sldId="1566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267" v="145"/>
          <ac:spMkLst>
            <pc:docMk/>
            <pc:sldMk cId="2016896250" sldId="1566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A93EC8BB-181C-4FEB-9F6B-DBB4A4526E07}" dt="2024-01-11T01:34:27.336" v="147"/>
        <pc:sldMkLst>
          <pc:docMk/>
          <pc:sldMk cId="3718204392" sldId="1567"/>
        </pc:sldMkLst>
        <pc:spChg chg="mod">
          <ac:chgData name="Sherief Helwa" userId="c6299973-2e88-4f67-9e93-bade1b850725" providerId="ADAL" clId="{A93EC8BB-181C-4FEB-9F6B-DBB4A4526E07}" dt="2024-01-11T01:29:27.711" v="98"/>
          <ac:spMkLst>
            <pc:docMk/>
            <pc:sldMk cId="3718204392" sldId="1567"/>
            <ac:spMk id="6" creationId="{3A713EF1-7751-C3F8-D36A-04AE685AB245}"/>
          </ac:spMkLst>
        </pc:spChg>
        <pc:spChg chg="mod">
          <ac:chgData name="Sherief Helwa" userId="c6299973-2e88-4f67-9e93-bade1b850725" providerId="ADAL" clId="{A93EC8BB-181C-4FEB-9F6B-DBB4A4526E07}" dt="2024-01-11T01:34:27.336" v="147"/>
          <ac:spMkLst>
            <pc:docMk/>
            <pc:sldMk cId="3718204392" sldId="1567"/>
            <ac:spMk id="7" creationId="{0DAC84B3-50CB-4962-0812-37D9724147A4}"/>
          </ac:spMkLst>
        </pc:spChg>
      </pc:sldChg>
      <pc:sldMasterChg chg="modSp mod modSldLayout">
        <pc:chgData name="Sherief Helwa" userId="c6299973-2e88-4f67-9e93-bade1b850725" providerId="ADAL" clId="{A93EC8BB-181C-4FEB-9F6B-DBB4A4526E07}" dt="2024-01-11T01:28:28.776" v="72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A93EC8BB-181C-4FEB-9F6B-DBB4A4526E07}" dt="2024-01-11T01:28:28.776" v="72" actId="20577"/>
          <ac:spMkLst>
            <pc:docMk/>
            <pc:sldMasterMk cId="0" sldId="2147483648"/>
            <ac:spMk id="1029" creationId="{00000000-0000-0000-0000-000000000000}"/>
          </ac:spMkLst>
        </pc:spChg>
        <pc:sldLayoutChg chg="modSp mod">
          <pc:chgData name="Sherief Helwa" userId="c6299973-2e88-4f67-9e93-bade1b850725" providerId="ADAL" clId="{A93EC8BB-181C-4FEB-9F6B-DBB4A4526E07}" dt="2024-01-11T01:28:10.928" v="5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herief Helwa" userId="c6299973-2e88-4f67-9e93-bade1b850725" providerId="ADAL" clId="{A93EC8BB-181C-4FEB-9F6B-DBB4A4526E07}" dt="2024-01-11T01:28:10.928" v="53" actId="20577"/>
            <ac:spMkLst>
              <pc:docMk/>
              <pc:sldMasterMk cId="0" sldId="2147483648"/>
              <pc:sldLayoutMk cId="0" sldId="2147483650"/>
              <ac:spMk id="6" creationId="{3313FEDC-1839-4714-8A42-4A01E187F49C}"/>
            </ac:spMkLst>
          </pc:spChg>
        </pc:sldLayoutChg>
      </pc:sldMasterChg>
    </pc:docChg>
  </pc:docChgLst>
  <pc:docChgLst>
    <pc:chgData name="George Cherian" userId="dada1bfa-cc74-4c98-a5c1-f67cff5c19f3" providerId="ADAL" clId="{7A6DB3D1-9401-4E34-ABD8-D0B9B3C3A476}"/>
    <pc:docChg chg="undo custSel modMainMaster">
      <pc:chgData name="George Cherian" userId="dada1bfa-cc74-4c98-a5c1-f67cff5c19f3" providerId="ADAL" clId="{7A6DB3D1-9401-4E34-ABD8-D0B9B3C3A476}" dt="2024-01-14T16:17:18.749" v="21"/>
      <pc:docMkLst>
        <pc:docMk/>
      </pc:docMkLst>
      <pc:sldMasterChg chg="modSp mod modSldLayout">
        <pc:chgData name="George Cherian" userId="dada1bfa-cc74-4c98-a5c1-f67cff5c19f3" providerId="ADAL" clId="{7A6DB3D1-9401-4E34-ABD8-D0B9B3C3A476}" dt="2024-01-14T16:17:18.749" v="21"/>
        <pc:sldMasterMkLst>
          <pc:docMk/>
          <pc:sldMasterMk cId="0" sldId="2147483648"/>
        </pc:sldMasterMkLst>
        <pc:spChg chg="mod">
          <ac:chgData name="George Cherian" userId="dada1bfa-cc74-4c98-a5c1-f67cff5c19f3" providerId="ADAL" clId="{7A6DB3D1-9401-4E34-ABD8-D0B9B3C3A476}" dt="2024-01-14T16:17:01.837" v="20" actId="6549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George Cherian" userId="dada1bfa-cc74-4c98-a5c1-f67cff5c19f3" providerId="ADAL" clId="{7A6DB3D1-9401-4E34-ABD8-D0B9B3C3A476}" dt="2024-01-14T16:17:18.749" v="21"/>
          <pc:sldLayoutMkLst>
            <pc:docMk/>
            <pc:sldMasterMk cId="0" sldId="2147483648"/>
            <pc:sldLayoutMk cId="0" sldId="2147483650"/>
          </pc:sldLayoutMkLst>
          <pc:spChg chg="mod">
            <ac:chgData name="George Cherian" userId="dada1bfa-cc74-4c98-a5c1-f67cff5c19f3" providerId="ADAL" clId="{7A6DB3D1-9401-4E34-ABD8-D0B9B3C3A476}" dt="2024-01-14T16:17:18.749" v="21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802.11-24-0120r0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6" y="6475413"/>
            <a:ext cx="9601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3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802.11-24-0120r0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Thoughts on Coordinated Spatial Reuse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01614"/>
              </p:ext>
            </p:extLst>
          </p:nvPr>
        </p:nvGraphicFramePr>
        <p:xfrm>
          <a:off x="791070" y="2673434"/>
          <a:ext cx="7334250" cy="2402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3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5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Sherief Helwa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Alice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Sameer Vermani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610788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Bin Tian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2024-01-11</a:t>
            </a:r>
            <a:endParaRPr lang="en-GB" sz="18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Rate CDF curves were generated for the AP under study to understand how throughput is spatially distributed within the BSS under study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2D54D3-D3D0-490F-DD35-EF4446ED9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09" y="2437932"/>
            <a:ext cx="4492832" cy="33696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BF68C1-6459-4C21-E603-6C94A871E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80" y="2437932"/>
            <a:ext cx="4492833" cy="336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0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349190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A simplified, Service-Period based Coordinated Spatial Reuse mechanism is considered in this presentation</a:t>
            </a:r>
          </a:p>
          <a:p>
            <a:r>
              <a:rPr lang="en-US" sz="1800" dirty="0"/>
              <a:t>Significant complexity/overhead reduction can be achieved with this scheme.</a:t>
            </a:r>
          </a:p>
          <a:p>
            <a:r>
              <a:rPr lang="en-US" sz="1800" dirty="0"/>
              <a:t>Initial gains analysis show that, with proper optimization of how inner/outer STA classification is done, we can achieve significant throughput gains over baseline scheme</a:t>
            </a:r>
          </a:p>
          <a:p>
            <a:pPr lvl="1"/>
            <a:r>
              <a:rPr lang="en-US" sz="1600" dirty="0"/>
              <a:t>Gains analysis for other scenarios in progress</a:t>
            </a:r>
          </a:p>
        </p:txBody>
      </p:sp>
    </p:spTree>
    <p:extLst>
      <p:ext uri="{BB962C8B-B14F-4D97-AF65-F5344CB8AC3E}">
        <p14:creationId xmlns:p14="http://schemas.microsoft.com/office/powerpoint/2010/main" val="371820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981200"/>
            <a:ext cx="8291146" cy="44074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>
                <a:cs typeface="Times New Roman"/>
              </a:rPr>
              <a:t>There are many contributions presented on Coordinated Spatial Reuse</a:t>
            </a:r>
          </a:p>
          <a:p>
            <a:pPr lvl="1"/>
            <a:r>
              <a:rPr lang="en-US" dirty="0">
                <a:cs typeface="Times New Roman"/>
              </a:rPr>
              <a:t>Most of the contributions assume TXOP based reuse, which adds significant overhead and complexity:</a:t>
            </a:r>
          </a:p>
          <a:p>
            <a:pPr lvl="2"/>
            <a:r>
              <a:rPr lang="en-US" dirty="0">
                <a:cs typeface="Times New Roman"/>
              </a:rPr>
              <a:t>Per-TXOP Interference measurement and signaling between TXOP sharing  &amp; Shared APs</a:t>
            </a:r>
          </a:p>
          <a:p>
            <a:pPr lvl="2"/>
            <a:r>
              <a:rPr lang="en-US" dirty="0">
                <a:cs typeface="Times New Roman"/>
              </a:rPr>
              <a:t>Last moment scheduling decision that the TXOP shared AP has to make, based on which clients TXOP sharing AP has scheduled</a:t>
            </a:r>
          </a:p>
          <a:p>
            <a:pPr lvl="2"/>
            <a:r>
              <a:rPr lang="en-US" dirty="0">
                <a:cs typeface="Times New Roman"/>
              </a:rPr>
              <a:t>Tx power backoff decision &amp; MCS selection that the TXOP shared AP has to make, based on which clients TXOP sharing AP has scheduled</a:t>
            </a:r>
          </a:p>
          <a:p>
            <a:endParaRPr lang="en-US" b="1" dirty="0"/>
          </a:p>
          <a:p>
            <a:r>
              <a:rPr lang="en-US" b="1" dirty="0"/>
              <a:t>Objectives of this contribution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Provide some thoughts on a simpler coordinated spatial reuse mechanism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066B6F-F4ED-47C2-93BF-0BF9A39E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742746"/>
            <a:ext cx="7999412" cy="36809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Goal of this proposal is to strike a balance between complexity Vs gains</a:t>
            </a:r>
          </a:p>
          <a:p>
            <a:endParaRPr lang="en-US" dirty="0"/>
          </a:p>
          <a:p>
            <a:r>
              <a:rPr lang="en-US" dirty="0"/>
              <a:t>In enterprise cases, large proportion of clients are mostly (semi)static.</a:t>
            </a:r>
          </a:p>
          <a:p>
            <a:pPr lvl="1"/>
            <a:r>
              <a:rPr lang="en-US" dirty="0"/>
              <a:t>So, can we have a coordinated SR, using a longer-term signaling?</a:t>
            </a:r>
          </a:p>
          <a:p>
            <a:pPr lvl="2"/>
            <a:r>
              <a:rPr lang="en-US" dirty="0"/>
              <a:t>Say, multiple of Beacons through management frame signaling</a:t>
            </a:r>
          </a:p>
          <a:p>
            <a:pPr lvl="1"/>
            <a:r>
              <a:rPr lang="en-US" dirty="0"/>
              <a:t>Avoid last moment signaling that requires complex scheduling decisions</a:t>
            </a:r>
          </a:p>
          <a:p>
            <a:endParaRPr lang="en-US" dirty="0"/>
          </a:p>
          <a:p>
            <a:r>
              <a:rPr lang="en-US" dirty="0"/>
              <a:t>We have the concept of TWT introduced in 11ax, with Coordinated </a:t>
            </a:r>
            <a:r>
              <a:rPr lang="en-US" dirty="0" err="1"/>
              <a:t>rTWT</a:t>
            </a:r>
            <a:r>
              <a:rPr lang="en-US" dirty="0"/>
              <a:t> being considered in 11bn. </a:t>
            </a:r>
          </a:p>
          <a:p>
            <a:pPr lvl="1"/>
            <a:r>
              <a:rPr lang="en-US" dirty="0"/>
              <a:t>Can we enable reuse at the Service Period level instead of at a TXOP level?</a:t>
            </a:r>
          </a:p>
          <a:p>
            <a:pPr lvl="1"/>
            <a:r>
              <a:rPr lang="en-US" dirty="0"/>
              <a:t>Note: Does not assume that the clients follow </a:t>
            </a:r>
            <a:r>
              <a:rPr lang="en-US" dirty="0" err="1"/>
              <a:t>rTWT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Design Goal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6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61681"/>
          </a:xfrm>
        </p:spPr>
        <p:txBody>
          <a:bodyPr/>
          <a:lstStyle/>
          <a:p>
            <a:r>
              <a:rPr lang="en-US" dirty="0"/>
              <a:t>Proposal Summary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28459" y="1222529"/>
            <a:ext cx="8687081" cy="186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Classify the clients as “inner” or “outer clients” (on a semi static basis)</a:t>
            </a:r>
          </a:p>
          <a:p>
            <a:pPr lvl="1"/>
            <a:r>
              <a:rPr lang="en-US" sz="1600" kern="0" dirty="0"/>
              <a:t>Inner clients are those clients that experience less interference from neighboring APs</a:t>
            </a:r>
          </a:p>
          <a:p>
            <a:r>
              <a:rPr lang="en-US" sz="1800" kern="0" dirty="0"/>
              <a:t>Allow reuse at a Service Period basis level</a:t>
            </a:r>
          </a:p>
          <a:p>
            <a:pPr lvl="1"/>
            <a:r>
              <a:rPr lang="en-US" sz="1600" kern="0" dirty="0"/>
              <a:t>‘Reuse Service periods’ for inner clients Vs ‘Orthogonal Service periods’ for outer clients</a:t>
            </a:r>
          </a:p>
          <a:p>
            <a:r>
              <a:rPr lang="en-US" sz="1800" dirty="0"/>
              <a:t>A Sharing AP use long term signaling to announce reuse criteria and the service periods</a:t>
            </a:r>
          </a:p>
          <a:p>
            <a:pPr lvl="1"/>
            <a:r>
              <a:rPr lang="en-US" sz="1600" kern="0" dirty="0"/>
              <a:t>Use longer term signaling (say, Beacon, or management frame)</a:t>
            </a:r>
          </a:p>
          <a:p>
            <a:endParaRPr lang="en-US" sz="1800" kern="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F2D4A24-C096-7237-2C59-EDC9F1486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604040" cy="2433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FED803A-D674-E5FC-4CF5-DA501F5BB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077" y="3841380"/>
            <a:ext cx="4136923" cy="197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0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Some more details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471805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Sharing AP pre-determines the “inner zone” clients, on a semi-static basis</a:t>
            </a:r>
          </a:p>
          <a:p>
            <a:pPr lvl="1"/>
            <a:r>
              <a:rPr lang="en-US" sz="1600" kern="0" dirty="0"/>
              <a:t>For example, the Sharing AP may determine inner/outer client based on its client’s reporting of Beacon power from neighboring APs that is measured periodically, (Or other means of inner/outer classification that AP may choose)</a:t>
            </a:r>
          </a:p>
          <a:p>
            <a:r>
              <a:rPr lang="en-US" sz="1800" kern="0" dirty="0"/>
              <a:t>Sharing AP advertises Spatial Reuse parameters on a long-term basis</a:t>
            </a:r>
          </a:p>
          <a:p>
            <a:pPr lvl="1"/>
            <a:r>
              <a:rPr lang="en-US" sz="1600" kern="0" dirty="0"/>
              <a:t>Advertises “Reuse Service Periods” , “Max interference level” etc. that sharing AP can allow</a:t>
            </a:r>
          </a:p>
          <a:p>
            <a:r>
              <a:rPr lang="en-US" sz="1800" kern="0" dirty="0"/>
              <a:t>Shared AP determines the candidate clients based on SP Sharing AP criteria</a:t>
            </a:r>
          </a:p>
          <a:p>
            <a:pPr lvl="1"/>
            <a:r>
              <a:rPr lang="en-US" sz="1600" kern="0" dirty="0"/>
              <a:t>Provides flexibility for shared AP to schedule its clients without getting last moment values on spatial reuse parameters</a:t>
            </a:r>
            <a:endParaRPr lang="en-US" sz="1800" kern="0" dirty="0"/>
          </a:p>
          <a:p>
            <a:endParaRPr lang="en-US" sz="1800" kern="0" dirty="0"/>
          </a:p>
          <a:p>
            <a:endParaRPr lang="en-US" sz="18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CE5E63-DB58-5D8F-1F73-70905F701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70" y="4507983"/>
            <a:ext cx="7960660" cy="92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5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Scenario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Gains are analyzed for different inter-AP distances in a 5-AP topology</a:t>
            </a:r>
          </a:p>
          <a:p>
            <a:pPr lvl="1"/>
            <a:r>
              <a:rPr lang="en-US" sz="1600" kern="0" dirty="0"/>
              <a:t>The AP under test is AP1 for which performance metrics are collected</a:t>
            </a:r>
          </a:p>
          <a:p>
            <a:pPr lvl="1"/>
            <a:r>
              <a:rPr lang="en-US" sz="1600" kern="0" dirty="0"/>
              <a:t>Reason: AP1 is a representative AP of a larger topology of a dense network</a:t>
            </a:r>
          </a:p>
          <a:p>
            <a:pPr lvl="1"/>
            <a:r>
              <a:rPr lang="en-US" sz="1600" kern="0" dirty="0"/>
              <a:t>BSS radius expands as inter-AP distances increase</a:t>
            </a:r>
            <a:endParaRPr lang="en-US" sz="180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CFAD4F-0461-25CD-2F1F-E75FF92F0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79141"/>
              </p:ext>
            </p:extLst>
          </p:nvPr>
        </p:nvGraphicFramePr>
        <p:xfrm>
          <a:off x="225581" y="3027463"/>
          <a:ext cx="4384518" cy="293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215">
                  <a:extLst>
                    <a:ext uri="{9D8B030D-6E8A-4147-A177-3AD203B41FA5}">
                      <a16:colId xmlns:a16="http://schemas.microsoft.com/office/drawing/2014/main" val="1293282593"/>
                    </a:ext>
                  </a:extLst>
                </a:gridCol>
                <a:gridCol w="3076303">
                  <a:extLst>
                    <a:ext uri="{9D8B030D-6E8A-4147-A177-3AD203B41FA5}">
                      <a16:colId xmlns:a16="http://schemas.microsoft.com/office/drawing/2014/main" val="4080378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Assumption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01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EDCA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Medium access distributed evenly among APs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812590"/>
                  </a:ext>
                </a:extLst>
              </a:tr>
              <a:tr h="300352">
                <a:tc>
                  <a:txBody>
                    <a:bodyPr/>
                    <a:lstStyle/>
                    <a:p>
                      <a:r>
                        <a:rPr lang="en-US" sz="1050" dirty="0"/>
                        <a:t>Scheduler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Round-robin [STA1 STA2 STA3 STA1 STA2 …]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66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Rate Adaptation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Ideal (Genie-aided PER estimate which maps to the best goodput in the rate table)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90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 (NSS2 RA table used)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14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Variable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No power change with different MCS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098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PL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/>
                        <a:t>TGn</a:t>
                      </a:r>
                      <a:r>
                        <a:rPr lang="en-US" sz="1050" dirty="0"/>
                        <a:t> Path loss model (without wall loss)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0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Rate 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Average across all possible locations within BSS 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12768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805DD510-28D4-77FF-E356-B02E27F29A85}"/>
              </a:ext>
            </a:extLst>
          </p:cNvPr>
          <p:cNvGrpSpPr/>
          <p:nvPr/>
        </p:nvGrpSpPr>
        <p:grpSpPr>
          <a:xfrm>
            <a:off x="6138713" y="1764614"/>
            <a:ext cx="2890025" cy="3486098"/>
            <a:chOff x="6583636" y="1783663"/>
            <a:chExt cx="4131997" cy="4859683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8A21698-E2EB-E09D-B1EE-1DFD7528776A}"/>
                </a:ext>
              </a:extLst>
            </p:cNvPr>
            <p:cNvSpPr/>
            <p:nvPr/>
          </p:nvSpPr>
          <p:spPr>
            <a:xfrm>
              <a:off x="7865397" y="3375850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26F2B70-64A3-1916-5BD3-2927E54C3BAE}"/>
                </a:ext>
              </a:extLst>
            </p:cNvPr>
            <p:cNvSpPr/>
            <p:nvPr/>
          </p:nvSpPr>
          <p:spPr>
            <a:xfrm>
              <a:off x="9066986" y="3339230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6AB19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449184-1B64-2766-E4B5-BD23A0DB6901}"/>
                </a:ext>
              </a:extLst>
            </p:cNvPr>
            <p:cNvSpPr/>
            <p:nvPr/>
          </p:nvSpPr>
          <p:spPr>
            <a:xfrm>
              <a:off x="6663809" y="3383880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E04F4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2B82D8-5741-2008-677F-7B71DEB8FD06}"/>
                </a:ext>
              </a:extLst>
            </p:cNvPr>
            <p:cNvSpPr/>
            <p:nvPr/>
          </p:nvSpPr>
          <p:spPr>
            <a:xfrm>
              <a:off x="7886785" y="4489024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A4A8B9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BF77406-FAB1-1E25-1177-66151DCA9EFE}"/>
                </a:ext>
              </a:extLst>
            </p:cNvPr>
            <p:cNvSpPr/>
            <p:nvPr/>
          </p:nvSpPr>
          <p:spPr>
            <a:xfrm>
              <a:off x="7844010" y="2224046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3253D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3FB7DB4-1E04-CFD1-3D85-52F67215EE39}"/>
                </a:ext>
              </a:extLst>
            </p:cNvPr>
            <p:cNvSpPr txBox="1"/>
            <p:nvPr/>
          </p:nvSpPr>
          <p:spPr>
            <a:xfrm>
              <a:off x="8466176" y="3909313"/>
              <a:ext cx="425699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FAB9A6E-5FF2-7AEB-3FD4-44D733A00F66}"/>
                </a:ext>
              </a:extLst>
            </p:cNvPr>
            <p:cNvSpPr txBox="1"/>
            <p:nvPr/>
          </p:nvSpPr>
          <p:spPr>
            <a:xfrm>
              <a:off x="7804237" y="403871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D492C73-1965-899A-C139-6B2BFACE0442}"/>
                </a:ext>
              </a:extLst>
            </p:cNvPr>
            <p:cNvSpPr txBox="1"/>
            <p:nvPr/>
          </p:nvSpPr>
          <p:spPr>
            <a:xfrm>
              <a:off x="8208549" y="338934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E2B4CE9-D3E1-861C-845D-F9094978428E}"/>
                </a:ext>
              </a:extLst>
            </p:cNvPr>
            <p:cNvSpPr txBox="1"/>
            <p:nvPr/>
          </p:nvSpPr>
          <p:spPr>
            <a:xfrm>
              <a:off x="9048106" y="3908404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EE259DD-A0C4-0054-5FC4-3B652BC92C98}"/>
                </a:ext>
              </a:extLst>
            </p:cNvPr>
            <p:cNvSpPr txBox="1"/>
            <p:nvPr/>
          </p:nvSpPr>
          <p:spPr>
            <a:xfrm>
              <a:off x="8745820" y="455234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10A6C02-C3F1-46AD-F6CD-427753754AE0}"/>
                </a:ext>
              </a:extLst>
            </p:cNvPr>
            <p:cNvSpPr txBox="1"/>
            <p:nvPr/>
          </p:nvSpPr>
          <p:spPr>
            <a:xfrm>
              <a:off x="7262080" y="3927510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53DCE97-7395-980F-3296-347D8DFCDDD1}"/>
                </a:ext>
              </a:extLst>
            </p:cNvPr>
            <p:cNvSpPr txBox="1"/>
            <p:nvPr/>
          </p:nvSpPr>
          <p:spPr>
            <a:xfrm>
              <a:off x="7844010" y="375789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963AE3-8571-641C-4F33-91D633DD6046}"/>
                </a:ext>
              </a:extLst>
            </p:cNvPr>
            <p:cNvSpPr txBox="1"/>
            <p:nvPr/>
          </p:nvSpPr>
          <p:spPr>
            <a:xfrm>
              <a:off x="7004453" y="3407540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8B88C57-5731-BB02-A868-ADF0FFFFDE21}"/>
                </a:ext>
              </a:extLst>
            </p:cNvPr>
            <p:cNvSpPr txBox="1"/>
            <p:nvPr/>
          </p:nvSpPr>
          <p:spPr>
            <a:xfrm>
              <a:off x="6583636" y="3962404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73BC19-8ABF-FFED-D4CE-6E1707D70501}"/>
                </a:ext>
              </a:extLst>
            </p:cNvPr>
            <p:cNvSpPr txBox="1"/>
            <p:nvPr/>
          </p:nvSpPr>
          <p:spPr>
            <a:xfrm>
              <a:off x="7083836" y="455234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0BD237C-6FEB-92F7-C3AC-D830F7FA1734}"/>
                </a:ext>
              </a:extLst>
            </p:cNvPr>
            <p:cNvSpPr txBox="1"/>
            <p:nvPr/>
          </p:nvSpPr>
          <p:spPr>
            <a:xfrm>
              <a:off x="8006669" y="2346581"/>
              <a:ext cx="404312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110E0EC-AAB4-DBA0-C942-9A813F50D138}"/>
                </a:ext>
              </a:extLst>
            </p:cNvPr>
            <p:cNvSpPr txBox="1"/>
            <p:nvPr/>
          </p:nvSpPr>
          <p:spPr>
            <a:xfrm>
              <a:off x="8588964" y="2792910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7BB3963-6496-6CF3-E3B2-781CF0C3CD5F}"/>
                </a:ext>
              </a:extLst>
            </p:cNvPr>
            <p:cNvSpPr txBox="1"/>
            <p:nvPr/>
          </p:nvSpPr>
          <p:spPr>
            <a:xfrm>
              <a:off x="8588964" y="338237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S33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7846FDA-F05D-E6F1-277C-5240818CCA41}"/>
                </a:ext>
              </a:extLst>
            </p:cNvPr>
            <p:cNvSpPr txBox="1"/>
            <p:nvPr/>
          </p:nvSpPr>
          <p:spPr>
            <a:xfrm>
              <a:off x="8856694" y="239344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S34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BD1D396-48F7-C301-F9B4-0E845372ADC1}"/>
                </a:ext>
              </a:extLst>
            </p:cNvPr>
            <p:cNvSpPr txBox="1"/>
            <p:nvPr/>
          </p:nvSpPr>
          <p:spPr>
            <a:xfrm>
              <a:off x="8160508" y="293546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8F78143-859F-7E4E-FFD4-34AB6655B63D}"/>
                </a:ext>
              </a:extLst>
            </p:cNvPr>
            <p:cNvSpPr txBox="1"/>
            <p:nvPr/>
          </p:nvSpPr>
          <p:spPr>
            <a:xfrm>
              <a:off x="9875943" y="398240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05EF4A6-B2CF-49B9-5CEC-2A0939001DF2}"/>
                </a:ext>
              </a:extLst>
            </p:cNvPr>
            <p:cNvSpPr txBox="1"/>
            <p:nvPr/>
          </p:nvSpPr>
          <p:spPr>
            <a:xfrm>
              <a:off x="9442754" y="4037809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S42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988D38E-F46F-F0BE-72BA-DE39ABC94965}"/>
                </a:ext>
              </a:extLst>
            </p:cNvPr>
            <p:cNvSpPr txBox="1"/>
            <p:nvPr/>
          </p:nvSpPr>
          <p:spPr>
            <a:xfrm>
              <a:off x="9847063" y="338843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S43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43D8C34-3C70-0A6A-7162-7B5DF4A2421E}"/>
                </a:ext>
              </a:extLst>
            </p:cNvPr>
            <p:cNvSpPr txBox="1"/>
            <p:nvPr/>
          </p:nvSpPr>
          <p:spPr>
            <a:xfrm>
              <a:off x="9066986" y="424898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S44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2A84C79-8EE5-CE67-C3B7-20ED11C1AB2C}"/>
                </a:ext>
              </a:extLst>
            </p:cNvPr>
            <p:cNvSpPr txBox="1"/>
            <p:nvPr/>
          </p:nvSpPr>
          <p:spPr>
            <a:xfrm>
              <a:off x="10126079" y="440434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S45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5D347EC-7821-BCB2-C48B-819DC4A035DB}"/>
                </a:ext>
              </a:extLst>
            </p:cNvPr>
            <p:cNvSpPr txBox="1"/>
            <p:nvPr/>
          </p:nvSpPr>
          <p:spPr>
            <a:xfrm>
              <a:off x="8666646" y="566311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0FE9E08-6402-241B-8886-20217BEC5EF2}"/>
                </a:ext>
              </a:extLst>
            </p:cNvPr>
            <p:cNvSpPr txBox="1"/>
            <p:nvPr/>
          </p:nvSpPr>
          <p:spPr>
            <a:xfrm>
              <a:off x="7855418" y="5396889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62D80EC-3BAD-5E40-D9C4-558E1FE5BC7C}"/>
                </a:ext>
              </a:extLst>
            </p:cNvPr>
            <p:cNvSpPr txBox="1"/>
            <p:nvPr/>
          </p:nvSpPr>
          <p:spPr>
            <a:xfrm>
              <a:off x="8342636" y="512416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A06E3F-9FDF-E02E-A969-5692BD08CC09}"/>
                </a:ext>
              </a:extLst>
            </p:cNvPr>
            <p:cNvSpPr txBox="1"/>
            <p:nvPr/>
          </p:nvSpPr>
          <p:spPr>
            <a:xfrm>
              <a:off x="9099288" y="526657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S54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F320580-9312-7E10-54F3-2B65045C4EA0}"/>
                </a:ext>
              </a:extLst>
            </p:cNvPr>
            <p:cNvSpPr txBox="1"/>
            <p:nvPr/>
          </p:nvSpPr>
          <p:spPr>
            <a:xfrm>
              <a:off x="8221837" y="4600439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7447E7E-E4EF-A9DF-DA13-A6C311A40A01}"/>
                </a:ext>
              </a:extLst>
            </p:cNvPr>
            <p:cNvSpPr txBox="1"/>
            <p:nvPr/>
          </p:nvSpPr>
          <p:spPr>
            <a:xfrm>
              <a:off x="8196554" y="4119691"/>
              <a:ext cx="764000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22DFDA7-37B3-CD39-33BB-696254746ECA}"/>
                </a:ext>
              </a:extLst>
            </p:cNvPr>
            <p:cNvSpPr txBox="1"/>
            <p:nvPr/>
          </p:nvSpPr>
          <p:spPr>
            <a:xfrm>
              <a:off x="6768561" y="3017183"/>
              <a:ext cx="580764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3C7B1CB-AAB8-5AC9-4A0F-A3E607F2D435}"/>
                </a:ext>
              </a:extLst>
            </p:cNvPr>
            <p:cNvSpPr txBox="1"/>
            <p:nvPr/>
          </p:nvSpPr>
          <p:spPr>
            <a:xfrm>
              <a:off x="8293333" y="1783663"/>
              <a:ext cx="713337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9A25A0C-F55D-38C6-0174-3F37E84FFBF2}"/>
                </a:ext>
              </a:extLst>
            </p:cNvPr>
            <p:cNvSpPr txBox="1"/>
            <p:nvPr/>
          </p:nvSpPr>
          <p:spPr>
            <a:xfrm>
              <a:off x="10079192" y="2981563"/>
              <a:ext cx="580764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0C071F5-80F4-98E9-734E-9D235779B613}"/>
                </a:ext>
              </a:extLst>
            </p:cNvPr>
            <p:cNvSpPr txBox="1"/>
            <p:nvPr/>
          </p:nvSpPr>
          <p:spPr>
            <a:xfrm>
              <a:off x="8438065" y="6161742"/>
              <a:ext cx="580764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AP5</a:t>
              </a:r>
            </a:p>
          </p:txBody>
        </p: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62FAEE32-5107-40AE-6F36-31EB04886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159" y="4220016"/>
            <a:ext cx="1744492" cy="219011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B314B5FA-3D82-E67E-3264-58CCC9AC9391}"/>
              </a:ext>
            </a:extLst>
          </p:cNvPr>
          <p:cNvSpPr/>
          <p:nvPr/>
        </p:nvSpPr>
        <p:spPr>
          <a:xfrm rot="2673643">
            <a:off x="5066415" y="4264090"/>
            <a:ext cx="543320" cy="578410"/>
          </a:xfrm>
          <a:prstGeom prst="rect">
            <a:avLst/>
          </a:prstGeom>
          <a:solidFill>
            <a:srgbClr val="FFFF00">
              <a:alpha val="27843"/>
            </a:srgbClr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B02A650-02DD-995A-DF93-27083D4D2D7E}"/>
              </a:ext>
            </a:extLst>
          </p:cNvPr>
          <p:cNvCxnSpPr/>
          <p:nvPr/>
        </p:nvCxnSpPr>
        <p:spPr bwMode="auto">
          <a:xfrm flipV="1">
            <a:off x="5446647" y="3900054"/>
            <a:ext cx="587829" cy="273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5267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Topology Details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Topology resembles a Reuse-1 scenario:</a:t>
            </a:r>
            <a:endParaRPr lang="en-US" sz="1800" kern="0" dirty="0"/>
          </a:p>
          <a:p>
            <a:pPr lvl="1"/>
            <a:r>
              <a:rPr lang="en-US" sz="1600" kern="0" dirty="0"/>
              <a:t>Square BSS coverage areas assumed</a:t>
            </a:r>
          </a:p>
          <a:p>
            <a:pPr lvl="1"/>
            <a:r>
              <a:rPr lang="en-US" sz="1600" kern="0" dirty="0"/>
              <a:t>As inter-AP distances increase, each AP coverage area is extended to include in between STAs and have no gaps in between</a:t>
            </a:r>
          </a:p>
          <a:p>
            <a:pPr lvl="1"/>
            <a:endParaRPr lang="en-US" sz="18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A6E224-1664-D8CC-F55C-47C4B6A66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991" y="2566851"/>
            <a:ext cx="4636649" cy="3477487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1858D04-BC28-5BE2-702B-042631503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559" y="2566851"/>
            <a:ext cx="4636649" cy="347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5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Schemes compared:</a:t>
            </a:r>
          </a:p>
          <a:p>
            <a:pPr lvl="1"/>
            <a:r>
              <a:rPr lang="en-US" sz="1800" kern="0" dirty="0"/>
              <a:t>Baseline: APs share every SP if RSSI is below ED</a:t>
            </a:r>
          </a:p>
          <a:p>
            <a:pPr lvl="1"/>
            <a:r>
              <a:rPr lang="en-US" kern="0" dirty="0"/>
              <a:t>TDM: APs share the medium in a round-robin fashion</a:t>
            </a:r>
          </a:p>
          <a:p>
            <a:pPr lvl="1"/>
            <a:r>
              <a:rPr lang="en-US" sz="1800" dirty="0"/>
              <a:t>CSR:</a:t>
            </a:r>
          </a:p>
          <a:p>
            <a:pPr lvl="2"/>
            <a:r>
              <a:rPr lang="en-US" dirty="0"/>
              <a:t>Sharing AP decides to share SPs where it serves inner clients</a:t>
            </a:r>
          </a:p>
          <a:p>
            <a:pPr lvl="2"/>
            <a:r>
              <a:rPr lang="en-US" dirty="0"/>
              <a:t>Shared APs decide to do simultaneous transmissions in shared SP to serve their inner clients if RSSI is below ED</a:t>
            </a:r>
            <a:endParaRPr lang="en-US" sz="1800" kern="0" dirty="0"/>
          </a:p>
        </p:txBody>
      </p:sp>
      <p:sp>
        <p:nvSpPr>
          <p:cNvPr id="2" name="Content Placeholder 8">
            <a:extLst>
              <a:ext uri="{FF2B5EF4-FFF2-40B4-BE49-F238E27FC236}">
                <a16:creationId xmlns:a16="http://schemas.microsoft.com/office/drawing/2014/main" id="{BC0CBDA3-FDCE-68A3-4C9F-1A3DDB9D9A9E}"/>
              </a:ext>
            </a:extLst>
          </p:cNvPr>
          <p:cNvSpPr txBox="1">
            <a:spLocks/>
          </p:cNvSpPr>
          <p:nvPr/>
        </p:nvSpPr>
        <p:spPr bwMode="auto">
          <a:xfrm>
            <a:off x="266559" y="3462851"/>
            <a:ext cx="4211193" cy="270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Average throughput over all possible STA locations is calculated for the AP under study</a:t>
            </a:r>
          </a:p>
          <a:p>
            <a:r>
              <a:rPr lang="en-US" sz="1800" dirty="0"/>
              <a:t>Average throughput is calculated versus midpoint SNR calculated at the edge client between adjacent APs</a:t>
            </a:r>
          </a:p>
          <a:p>
            <a:r>
              <a:rPr lang="en-US" sz="1800" dirty="0"/>
              <a:t>Terminology:</a:t>
            </a:r>
          </a:p>
          <a:p>
            <a:pPr lvl="1"/>
            <a:r>
              <a:rPr lang="en-US" sz="1600" dirty="0"/>
              <a:t>Midpoint SNR: Interference-free SNR at midpoint between two closest APs (𝑑/2 away from AP1).</a:t>
            </a:r>
          </a:p>
          <a:p>
            <a:pPr lvl="1"/>
            <a:r>
              <a:rPr lang="en-US" sz="1600" dirty="0"/>
              <a:t>X-axis of the plot represented in terms of decreasing midpoint SNR (representing increasing AP-AP distance)</a:t>
            </a:r>
          </a:p>
          <a:p>
            <a:endParaRPr lang="en-US" sz="1600" kern="0" dirty="0"/>
          </a:p>
          <a:p>
            <a:pPr lvl="1"/>
            <a:endParaRPr lang="en-US" sz="1800" kern="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798AEE0-828C-E6E2-8FA5-2314B6DEC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134" y="3070018"/>
            <a:ext cx="4475888" cy="335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8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Rate CDF curves were generated for the AP under study to understand how throughput is spatially distributed within the BSS under study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33A88D6-4838-8819-766E-9248C4108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412" y="2439083"/>
            <a:ext cx="4492835" cy="33696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64FC70-DCD8-060F-0476-E191A1272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80" y="2436780"/>
            <a:ext cx="4492836" cy="336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962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14657</TotalTime>
  <Words>994</Words>
  <Application>Microsoft Office PowerPoint</Application>
  <PresentationFormat>On-screen Show (4:3)</PresentationFormat>
  <Paragraphs>169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Microsoft Sans Serif</vt:lpstr>
      <vt:lpstr>Times New Roman</vt:lpstr>
      <vt:lpstr>802-11-Submission</vt:lpstr>
      <vt:lpstr>Thoughts on Coordinated Spatial Reuse</vt:lpstr>
      <vt:lpstr>Objective</vt:lpstr>
      <vt:lpstr>Design Goal</vt:lpstr>
      <vt:lpstr>Proposal Summary</vt:lpstr>
      <vt:lpstr>Some more details</vt:lpstr>
      <vt:lpstr>Simulation Scenario</vt:lpstr>
      <vt:lpstr>Topology Details</vt:lpstr>
      <vt:lpstr>Simulation Results</vt:lpstr>
      <vt:lpstr>Simulation Results</vt:lpstr>
      <vt:lpstr>Simulation Results</vt:lpstr>
      <vt:lpstr>Conclusion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George Cherian</cp:lastModifiedBy>
  <cp:revision>6</cp:revision>
  <cp:lastPrinted>1998-02-10T13:28:06Z</cp:lastPrinted>
  <dcterms:created xsi:type="dcterms:W3CDTF">2007-05-21T21:00:37Z</dcterms:created>
  <dcterms:modified xsi:type="dcterms:W3CDTF">2024-01-14T16:17:28Z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