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441" r:id="rId3"/>
    <p:sldId id="459" r:id="rId4"/>
    <p:sldId id="460" r:id="rId5"/>
    <p:sldId id="456" r:id="rId6"/>
    <p:sldId id="457" r:id="rId7"/>
    <p:sldId id="458" r:id="rId8"/>
    <p:sldId id="455" r:id="rId9"/>
    <p:sldId id="461" r:id="rId10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>
      <p:cViewPr varScale="1">
        <p:scale>
          <a:sx n="74" d="100"/>
          <a:sy n="74" d="100"/>
        </p:scale>
        <p:origin x="8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4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7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5" y="332601"/>
            <a:ext cx="32702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802.11-24/0117r1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Ron Porat (Broadcom)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000" dirty="0"/>
              <a:t>Improved </a:t>
            </a:r>
            <a:r>
              <a:rPr lang="en-US" sz="2000" dirty="0" smtClean="0"/>
              <a:t>Transmit MIMO Beamforming </a:t>
            </a:r>
            <a:r>
              <a:rPr lang="en-US" sz="2000" dirty="0"/>
              <a:t>with UEQM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2024-01-18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3062"/>
              </p:ext>
            </p:extLst>
          </p:nvPr>
        </p:nvGraphicFramePr>
        <p:xfrm>
          <a:off x="685800" y="2824688"/>
          <a:ext cx="7772401" cy="2427824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Ron Porat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ron.porat@broadcom.com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Qijia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Liu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 smtClean="0"/>
              <a:t>Unequal modulation (UEQM), meaning one encoder and different QAM per spatial stream was previously proposed in 11n but not adopted in practice. </a:t>
            </a:r>
          </a:p>
          <a:p>
            <a:r>
              <a:rPr lang="en-US" sz="1800" b="0" dirty="0" smtClean="0"/>
              <a:t>In here we review the performance gain of UEQM using the current MCS set (which has widely expanded since 11n)</a:t>
            </a:r>
          </a:p>
          <a:p>
            <a:r>
              <a:rPr lang="en-US" sz="1800" b="0" dirty="0" smtClean="0"/>
              <a:t>Simulation </a:t>
            </a:r>
            <a:r>
              <a:rPr lang="en-US" sz="1800" b="0" dirty="0"/>
              <a:t>assumptions:</a:t>
            </a:r>
          </a:p>
          <a:p>
            <a:pPr lvl="1"/>
            <a:r>
              <a:rPr lang="en-US" sz="1600" dirty="0" smtClean="0"/>
              <a:t>SVD based </a:t>
            </a:r>
            <a:r>
              <a:rPr lang="en-US" sz="1600" dirty="0" err="1" smtClean="0"/>
              <a:t>Tx</a:t>
            </a:r>
            <a:r>
              <a:rPr lang="en-US" sz="1600" dirty="0" smtClean="0"/>
              <a:t> beamforming</a:t>
            </a:r>
          </a:p>
          <a:p>
            <a:pPr lvl="1"/>
            <a:r>
              <a:rPr lang="en-US" sz="1600" dirty="0" smtClean="0"/>
              <a:t>MIMO </a:t>
            </a:r>
            <a:r>
              <a:rPr lang="en-US" sz="1600" dirty="0" err="1" smtClean="0"/>
              <a:t>Configs</a:t>
            </a:r>
            <a:r>
              <a:rPr lang="en-US" sz="1600" dirty="0" smtClean="0"/>
              <a:t>: 2x2</a:t>
            </a:r>
            <a:r>
              <a:rPr lang="en-US" sz="1600" dirty="0"/>
              <a:t>, 4x2, 4x4</a:t>
            </a:r>
          </a:p>
          <a:p>
            <a:pPr lvl="1"/>
            <a:r>
              <a:rPr lang="en-US" sz="1600" dirty="0"/>
              <a:t>80MHz</a:t>
            </a:r>
          </a:p>
          <a:p>
            <a:pPr lvl="1"/>
            <a:r>
              <a:rPr lang="en-US" sz="1600" dirty="0"/>
              <a:t>DNLOS, BLOS  </a:t>
            </a:r>
            <a:endParaRPr lang="en-US" sz="1600" b="0" dirty="0"/>
          </a:p>
          <a:p>
            <a:pPr lvl="1"/>
            <a:r>
              <a:rPr lang="en-US" sz="1600" dirty="0" smtClean="0"/>
              <a:t>Including </a:t>
            </a:r>
            <a:r>
              <a:rPr lang="en-US" sz="1600" dirty="0"/>
              <a:t>RF </a:t>
            </a:r>
            <a:r>
              <a:rPr lang="en-US" sz="1600" dirty="0" smtClean="0"/>
              <a:t>impairments</a:t>
            </a:r>
            <a:endParaRPr lang="en-US" sz="1600" dirty="0"/>
          </a:p>
          <a:p>
            <a:pPr lvl="1"/>
            <a:r>
              <a:rPr lang="en-US" sz="1600" dirty="0">
                <a:ea typeface="Calibri" panose="020F0502020204030204" pitchFamily="34" charset="0"/>
              </a:rPr>
              <a:t>Gain numbers based on </a:t>
            </a:r>
            <a:r>
              <a:rPr lang="en-US" sz="1600" dirty="0" err="1">
                <a:ea typeface="Calibri" panose="020F0502020204030204" pitchFamily="34" charset="0"/>
              </a:rPr>
              <a:t>RvR</a:t>
            </a:r>
            <a:r>
              <a:rPr lang="en-US" sz="1600" dirty="0">
                <a:ea typeface="Calibri" panose="020F0502020204030204" pitchFamily="34" charset="0"/>
              </a:rPr>
              <a:t> simulation, which uses genie rate selection per channel </a:t>
            </a:r>
            <a:r>
              <a:rPr lang="en-US" sz="1600" dirty="0" smtClean="0">
                <a:ea typeface="Calibri" panose="020F0502020204030204" pitchFamily="34" charset="0"/>
              </a:rPr>
              <a:t>realization </a:t>
            </a:r>
            <a:r>
              <a:rPr lang="en-US" sz="1600" dirty="0">
                <a:ea typeface="Calibri" panose="020F0502020204030204" pitchFamily="34" charset="0"/>
              </a:rPr>
              <a:t>at each </a:t>
            </a:r>
            <a:r>
              <a:rPr lang="en-US" sz="1600" dirty="0" smtClean="0">
                <a:ea typeface="Calibri" panose="020F0502020204030204" pitchFamily="34" charset="0"/>
              </a:rPr>
              <a:t>SNR point</a:t>
            </a:r>
          </a:p>
          <a:p>
            <a:pPr lvl="1"/>
            <a:endParaRPr lang="en-US" sz="1600" dirty="0"/>
          </a:p>
          <a:p>
            <a:r>
              <a:rPr lang="en-US" sz="1800" b="0" dirty="0" smtClean="0"/>
              <a:t>Why should we expect gains? better QAM matching to the different SNR per stream with SVD based BF especially with higher condition numbers</a:t>
            </a:r>
            <a:endParaRPr lang="en-US" sz="1800" b="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Condition </a:t>
            </a:r>
            <a:r>
              <a:rPr lang="en-US" sz="2800" dirty="0"/>
              <a:t>Numbers (1)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As seen in the</a:t>
            </a:r>
          </a:p>
          <a:p>
            <a:pPr marL="0" indent="0">
              <a:buNone/>
            </a:pPr>
            <a:r>
              <a:rPr lang="en-US" sz="1800" b="0" dirty="0" smtClean="0"/>
              <a:t>Simulation</a:t>
            </a:r>
          </a:p>
          <a:p>
            <a:pPr marL="0" indent="0">
              <a:buNone/>
            </a:pPr>
            <a:r>
              <a:rPr lang="en-US" sz="1800" b="0" dirty="0" smtClean="0"/>
              <a:t>4x4 – </a:t>
            </a:r>
          </a:p>
          <a:p>
            <a:pPr marL="0" indent="0">
              <a:buNone/>
            </a:pPr>
            <a:r>
              <a:rPr lang="en-US" sz="1800" b="0" dirty="0" smtClean="0"/>
              <a:t>strongest/weakest</a:t>
            </a:r>
            <a:endParaRPr lang="en-US" sz="1800" b="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1028" name="Picture 4" descr="https://lh4.googleusercontent.com/JqonwLwTP0UxmQAvJja6GTL1YzJnM_GB7yFa3cVuvOxxe5x4xsor7FulqipkAocOcrHdpZY21W3Wh7kadWco4gG7iw-2vqYCRLU8nuHNVw13gcTxkud0T-WZARUH50EVs7IGFPhpWWlW6LNr2VNaeFlXD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17" y="1572439"/>
            <a:ext cx="6002908" cy="49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Condition </a:t>
            </a:r>
            <a:r>
              <a:rPr lang="en-US" sz="2800" dirty="0"/>
              <a:t>Numbers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As seen in a measurement </a:t>
            </a:r>
          </a:p>
          <a:p>
            <a:pPr marL="0" indent="0">
              <a:buNone/>
            </a:pPr>
            <a:r>
              <a:rPr lang="en-US" sz="1800" b="0" dirty="0"/>
              <a:t>campaign in an enterprise </a:t>
            </a:r>
          </a:p>
          <a:p>
            <a:pPr marL="0" indent="0">
              <a:buNone/>
            </a:pPr>
            <a:r>
              <a:rPr lang="en-US" sz="1800" b="0" dirty="0"/>
              <a:t>environment with 4x4 ULA half</a:t>
            </a:r>
          </a:p>
          <a:p>
            <a:pPr marL="0" indent="0">
              <a:buNone/>
            </a:pPr>
            <a:r>
              <a:rPr lang="en-US" sz="1800" b="0" dirty="0"/>
              <a:t>lambda </a:t>
            </a:r>
            <a:r>
              <a:rPr lang="en-US" sz="1800" b="0" dirty="0" smtClean="0"/>
              <a:t>spacing 36x4 </a:t>
            </a:r>
            <a:r>
              <a:rPr lang="en-US" sz="1800" b="0" dirty="0"/>
              <a:t>locations</a:t>
            </a:r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8" name="Picture 7" descr="rel_singval_dB_Mx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434" r="9296" b="2509"/>
          <a:stretch>
            <a:fillRect/>
          </a:stretch>
        </p:blipFill>
        <p:spPr bwMode="auto">
          <a:xfrm>
            <a:off x="3886199" y="1600200"/>
            <a:ext cx="4818399" cy="47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104EC9-D49D-1562-11C1-85F7BF90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12285"/>
            <a:ext cx="6400800" cy="40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7164F-BCBB-6C43-09EF-E40280AA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814924"/>
            <a:ext cx="6400800" cy="16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D7593-E00B-6942-3980-8CE48DBF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51" y="689258"/>
            <a:ext cx="6404021" cy="4111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DD002-F857-C290-57B8-5B1C56F2A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50" y="4834016"/>
            <a:ext cx="6404022" cy="16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32912-55D6-8D9C-50E7-61FE9A81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701686"/>
            <a:ext cx="6770643" cy="412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177D7-DBF0-83A5-529B-DD51FF019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4827872"/>
            <a:ext cx="6770644" cy="16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Summary of Gains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() – median gain</a:t>
            </a:r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664"/>
              </p:ext>
            </p:extLst>
          </p:nvPr>
        </p:nvGraphicFramePr>
        <p:xfrm>
          <a:off x="685800" y="2133600"/>
          <a:ext cx="7772400" cy="885825"/>
        </p:xfrm>
        <a:graphic>
          <a:graphicData uri="http://schemas.openxmlformats.org/drawingml/2006/table">
            <a:tbl>
              <a:tblPr firstRow="1" firstCol="1" bandRow="1"/>
              <a:tblGrid>
                <a:gridCol w="1943100">
                  <a:extLst>
                    <a:ext uri="{9D8B030D-6E8A-4147-A177-3AD203B41FA5}">
                      <a16:colId xmlns:a16="http://schemas.microsoft.com/office/drawing/2014/main" val="392044835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78974797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27505026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3310553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QAM Combinations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2x2 Nss-2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4x2 Nss-2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4x4 Nss-4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723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80MHz DNLOS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0.8 - 2.6dB (2dB)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0.2 - 2dB (0.9dB)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2.2 - 5dB (3.6dB)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goodput gain: 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10916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80MHz BLOS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1.8 - 3dB (2.5dB)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0.3 - 1.8dB (0.7dB)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4.6 - 7dB (5.6dB)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goodput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gain: 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04146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96912" y="3581400"/>
            <a:ext cx="7685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Highest gain in square configs 2x2 , 4x4 (higher in 4x4) </a:t>
            </a: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Recommend adopting UEQM in 11bn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15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 #1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 smtClean="0"/>
          </a:p>
          <a:p>
            <a:r>
              <a:rPr lang="en-US" sz="1800" b="0" dirty="0" smtClean="0"/>
              <a:t>Do you agree to </a:t>
            </a:r>
            <a:r>
              <a:rPr lang="en-US" sz="1800" b="0" dirty="0" smtClean="0"/>
              <a:t>add to the 11bn SFD : </a:t>
            </a:r>
            <a:r>
              <a:rPr lang="en-US" sz="1800" b="0" dirty="0" smtClean="0"/>
              <a:t>11bn supports </a:t>
            </a:r>
            <a:r>
              <a:rPr lang="en-US" sz="1800" b="0" dirty="0" smtClean="0"/>
              <a:t>unequal modulations </a:t>
            </a:r>
            <a:r>
              <a:rPr lang="en-US" sz="1800" b="0" dirty="0" smtClean="0"/>
              <a:t>(UEQM) </a:t>
            </a:r>
            <a:r>
              <a:rPr lang="en-US" sz="1800" b="0" dirty="0" smtClean="0"/>
              <a:t>with single </a:t>
            </a:r>
            <a:r>
              <a:rPr lang="en-US" sz="1800" b="0" dirty="0" smtClean="0"/>
              <a:t>encoder for all spatial streams and </a:t>
            </a:r>
            <a:r>
              <a:rPr lang="en-US" sz="1800" b="0" dirty="0" smtClean="0"/>
              <a:t>different </a:t>
            </a:r>
            <a:r>
              <a:rPr lang="en-US" sz="1800" b="0" dirty="0" smtClean="0"/>
              <a:t>modulation</a:t>
            </a:r>
            <a:r>
              <a:rPr lang="en-US" sz="1800" b="0" dirty="0" smtClean="0"/>
              <a:t> </a:t>
            </a:r>
            <a:r>
              <a:rPr lang="en-US" sz="1800" b="0" dirty="0" smtClean="0"/>
              <a:t>per spatial </a:t>
            </a:r>
            <a:r>
              <a:rPr lang="en-US" sz="1800" b="0" dirty="0" smtClean="0"/>
              <a:t>stream for beamforming with at least 2ss</a:t>
            </a:r>
          </a:p>
          <a:p>
            <a:pPr lvl="1"/>
            <a:r>
              <a:rPr lang="en-US" sz="1600" dirty="0" smtClean="0"/>
              <a:t>This is used for single user MIMO beamforming transmission in full bandwidth or OFDMA</a:t>
            </a:r>
            <a:endParaRPr lang="en-US" sz="1600" b="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435788</TotalTime>
  <Words>540</Words>
  <Application>Microsoft Office PowerPoint</Application>
  <PresentationFormat>On-screen Show (4:3)</PresentationFormat>
  <Paragraphs>186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CiscoSans ExtraLight</vt:lpstr>
      <vt:lpstr>CiscoSans Thin</vt:lpstr>
      <vt:lpstr>Times New Roman</vt:lpstr>
      <vt:lpstr>Wingdings</vt:lpstr>
      <vt:lpstr>802-11-Submission</vt:lpstr>
      <vt:lpstr>Improved Transmit MIMO Beamforming with UEQM</vt:lpstr>
      <vt:lpstr>Introduction</vt:lpstr>
      <vt:lpstr>Condition Numbers (1) </vt:lpstr>
      <vt:lpstr>Condition Numbers (2)</vt:lpstr>
      <vt:lpstr>PowerPoint Presentation</vt:lpstr>
      <vt:lpstr>PowerPoint Presentation</vt:lpstr>
      <vt:lpstr>PowerPoint Presentation</vt:lpstr>
      <vt:lpstr>Summary of Gains and Conclusions</vt:lpstr>
      <vt:lpstr>SP #1</vt:lpstr>
    </vt:vector>
  </TitlesOfParts>
  <Manager>ron.porat@broadcom.com</Manager>
  <Company>Broadcom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 of multiple impairments on JT performance</dc:title>
  <dc:creator>ron.porat@broadcom.com</dc:creator>
  <cp:keywords>September 2017</cp:keywords>
  <cp:lastModifiedBy>Ron Porat</cp:lastModifiedBy>
  <cp:revision>2872</cp:revision>
  <cp:lastPrinted>1998-02-10T13:28:06Z</cp:lastPrinted>
  <dcterms:created xsi:type="dcterms:W3CDTF">2007-05-21T21:00:37Z</dcterms:created>
  <dcterms:modified xsi:type="dcterms:W3CDTF">2024-01-18T18:53:11Z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