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366" r:id="rId3"/>
    <p:sldId id="2373" r:id="rId4"/>
    <p:sldId id="2376" r:id="rId5"/>
    <p:sldId id="2375" r:id="rId6"/>
    <p:sldId id="2377" r:id="rId7"/>
    <p:sldId id="2372" r:id="rId8"/>
    <p:sldId id="2374" r:id="rId9"/>
    <p:sldId id="237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62" autoAdjust="0"/>
    <p:restoredTop sz="95226" autoAdjust="0"/>
  </p:normalViewPr>
  <p:slideViewPr>
    <p:cSldViewPr>
      <p:cViewPr varScale="1">
        <p:scale>
          <a:sx n="98" d="100"/>
          <a:sy n="98" d="100"/>
        </p:scale>
        <p:origin x="710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30" Type="http://schemas.microsoft.com/office/2018/10/relationships/authors" Target="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Triggered Beamforming in </a:t>
            </a:r>
            <a:r>
              <a:rPr lang="en-US" altLang="en-US" dirty="0" err="1"/>
              <a:t>TGbn</a:t>
            </a:r>
            <a:br>
              <a:rPr lang="en-US" altLang="en-US" dirty="0"/>
            </a:br>
            <a:r>
              <a:rPr lang="en-US" altLang="en-US" dirty="0"/>
              <a:t>- 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8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616495"/>
              </p:ext>
            </p:extLst>
          </p:nvPr>
        </p:nvGraphicFramePr>
        <p:xfrm>
          <a:off x="469900" y="3205163"/>
          <a:ext cx="8140700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Document" r:id="rId4" imgW="8572996" imgH="2716516" progId="Word.Document.8">
                  <p:embed/>
                </p:oleObj>
              </mc:Choice>
              <mc:Fallback>
                <p:oleObj name="Document" r:id="rId4" imgW="8572996" imgH="271651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205163"/>
                        <a:ext cx="8140700" cy="257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9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Support for beamforming in TB PPDUs has been discussed in 11be [1] as well as during the UHR SG [2-4]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summarize the benefits of applying precoding to TB PPDUs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also discuss the new role of the (AP) beamformee in initiating the preceding sounding procedure and the precoder assignment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Furthermore, we explain why there is no real-time impact on both beamformee and beamformers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/>
              <a:t>Benefits of Beamforming with TB PPDUs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 are several, non-negligible benefits associated with applying beamforming (precoding) to TB PPDUs: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Huge gain (e.g. 8dB) in the UL MU-MIMO case, as shown in [2] and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More modest, but still substantial, gains in the UL SU-MIMO case, as shown in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Applying orthogonal (e.g. SVD-based) precoders in the SU-MIMO case means linear detection is optimal, so this can lead to lower complexity and lower power consumption for the AP’s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There are many non-AP STA devices today that support beamforming, but cannot support it in the TB PPDU case due to protocol/standard limitations, so we can remove that restriction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83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/>
              <a:t>New Role of the </a:t>
            </a:r>
            <a:r>
              <a:rPr lang="en-US" sz="2800" dirty="0" err="1"/>
              <a:t>Beamformee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existing (non-triggered) sounding protocol, the beamformer initiates the sounding mechanism and it will use the BFR to </a:t>
            </a:r>
            <a:r>
              <a:rPr lang="en-US" sz="2000" b="0" dirty="0" err="1">
                <a:solidFill>
                  <a:schemeClr val="tx1"/>
                </a:solidFill>
              </a:rPr>
              <a:t>precode</a:t>
            </a:r>
            <a:r>
              <a:rPr lang="en-US" sz="2000" b="0" dirty="0">
                <a:solidFill>
                  <a:schemeClr val="tx1"/>
                </a:solidFill>
              </a:rPr>
              <a:t> its transmission to the </a:t>
            </a:r>
            <a:r>
              <a:rPr lang="en-US" sz="2000" b="0" dirty="0" err="1">
                <a:solidFill>
                  <a:schemeClr val="tx1"/>
                </a:solidFill>
              </a:rPr>
              <a:t>beamformee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However, in the UL beamformed data case, the AP (beamformee) is the initiator of the UL sounding procedure as well as the </a:t>
            </a:r>
            <a:r>
              <a:rPr lang="en-US" sz="2000" b="0" dirty="0" err="1">
                <a:solidFill>
                  <a:schemeClr val="tx1"/>
                </a:solidFill>
              </a:rPr>
              <a:t>precoded</a:t>
            </a:r>
            <a:r>
              <a:rPr lang="en-US" sz="2000" b="0" dirty="0">
                <a:solidFill>
                  <a:schemeClr val="tx1"/>
                </a:solidFill>
              </a:rPr>
              <a:t> UL data transmissions (by the one or more non-AP STA who are the beamformer(s))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Just like any other triggered transmission, the non-AP STA follows the indications provided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As explained in [1] and [4], non-AP STAs cannot indicate in their PHY header if they applied precoding or if they made any changes to the precoder, especially in the UL MU-MIMO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means the non-AP STAs will use the precoder provided by the AP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154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/>
              <a:t>No Real-Time Impact on AP and non-AP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[1] we discussed the new protocol needed to support </a:t>
            </a:r>
            <a:r>
              <a:rPr lang="en-US" sz="2000" dirty="0" err="1">
                <a:solidFill>
                  <a:schemeClr val="tx1"/>
                </a:solidFill>
              </a:rPr>
              <a:t>precoded</a:t>
            </a:r>
            <a:r>
              <a:rPr lang="en-US" sz="2000" dirty="0">
                <a:solidFill>
                  <a:schemeClr val="tx1"/>
                </a:solidFill>
              </a:rPr>
              <a:t> TB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We note that there is no real-time impact on the non-AP STAs: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As opposed to the VHT/HE/EHT Sounding procedure, where the beamformer (AP) constructs the precoders (for MU-MIMO PPDU transmission) from the feedback data contained in each individual BFR by each of the </a:t>
            </a:r>
            <a:r>
              <a:rPr lang="en-US" sz="1600" dirty="0" err="1">
                <a:solidFill>
                  <a:schemeClr val="tx1"/>
                </a:solidFill>
              </a:rPr>
              <a:t>beamformees</a:t>
            </a:r>
            <a:r>
              <a:rPr lang="en-US" sz="1600" dirty="0">
                <a:solidFill>
                  <a:schemeClr val="tx1"/>
                </a:solidFill>
              </a:rPr>
              <a:t>, in the UL MU </a:t>
            </a:r>
            <a:r>
              <a:rPr lang="en-US" sz="1600" dirty="0" err="1">
                <a:solidFill>
                  <a:schemeClr val="tx1"/>
                </a:solidFill>
              </a:rPr>
              <a:t>BFed</a:t>
            </a:r>
            <a:r>
              <a:rPr lang="en-US" sz="1600" dirty="0">
                <a:solidFill>
                  <a:schemeClr val="tx1"/>
                </a:solidFill>
              </a:rPr>
              <a:t> data case - the Beamformee (AP) supplies a “ready-to-use” precoder to a (group of) STA(s); therefore, no additional processing is anticipated from the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Triggered NDPs and triggered beamformed data – though new – do not pose any new real-time requirement on the non-AP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F9BECA-FA91-4395-8AFF-6EC159922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057400"/>
            <a:ext cx="4720590" cy="153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159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/>
              <a:t>No Real-Time Impact on AP and non-AP STA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[1] we discussed the new protocol needed to support </a:t>
            </a:r>
            <a:r>
              <a:rPr lang="en-US" sz="2000" dirty="0" err="1">
                <a:solidFill>
                  <a:schemeClr val="tx1"/>
                </a:solidFill>
              </a:rPr>
              <a:t>precoded</a:t>
            </a:r>
            <a:r>
              <a:rPr lang="en-US" sz="2000" dirty="0">
                <a:solidFill>
                  <a:schemeClr val="tx1"/>
                </a:solidFill>
              </a:rPr>
              <a:t> TB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 is also no real-time impact on the 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AP can take as much time as necessary to compute the precoder (for SU or MU-MIMO, the latter requires more processing – both should be implementation-specific) before providing the STAs with the precoder; there are no changes in terms of receiving and demodulating UL beamformed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32B621-C35F-46CB-9173-B9236F4A35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057400"/>
            <a:ext cx="4720590" cy="153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96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Beamforming is an important feature of 802.11, and is widely used in products, in both DL &amp; UL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Since 11ax, triggered transmissions (TB PPDUs) are commonly used in the UL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However, beamforming is not supported for TB PPDUs (both OFDMA and MU-MIMO)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Adding support is expected to improve the throughput &amp; reliability across the entire SNR range, aligning with the scope of </a:t>
            </a:r>
            <a:r>
              <a:rPr lang="en-US" sz="1600" dirty="0" err="1">
                <a:solidFill>
                  <a:schemeClr val="tx1"/>
                </a:solidFill>
              </a:rPr>
              <a:t>TGbn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is especially true given the multiple benefits associated with </a:t>
            </a:r>
            <a:r>
              <a:rPr lang="en-US" sz="1600" dirty="0" err="1">
                <a:solidFill>
                  <a:schemeClr val="tx1"/>
                </a:solidFill>
              </a:rPr>
              <a:t>precoded</a:t>
            </a:r>
            <a:r>
              <a:rPr lang="en-US" sz="1600" dirty="0">
                <a:solidFill>
                  <a:schemeClr val="tx1"/>
                </a:solidFill>
              </a:rPr>
              <a:t> TB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corresponding complexity is quite limited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/>
                </a:solidFill>
              </a:rPr>
              <a:t>Precoded</a:t>
            </a:r>
            <a:r>
              <a:rPr lang="en-US" sz="2000" dirty="0">
                <a:solidFill>
                  <a:schemeClr val="tx1"/>
                </a:solidFill>
              </a:rPr>
              <a:t> TB PPDUs should be supported within </a:t>
            </a:r>
            <a:r>
              <a:rPr lang="en-US" sz="2000" dirty="0" err="1">
                <a:solidFill>
                  <a:schemeClr val="tx1"/>
                </a:solidFill>
              </a:rPr>
              <a:t>TGbn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05042BF-A164-48FB-86AA-E7A0ED062D6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[1] 11-20-1672r2: UL Beamforming for TB PPDUs (Shimi Shilo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[2] 11-23-27r1: Uplink MU-MIMO Improvements (Sigurd Schelstraete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[3] 11-23-725r0: Uplink MU-MIMO Precoding – Follow Up (Sigurd Schelstraete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[4] 11-23-263r0; Triggered Beamforming in UHR (Shimi Shilo et 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05042BF-A164-48FB-86AA-E7A0ED062D6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746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Do you agree to add the following text to the </a:t>
            </a:r>
            <a:r>
              <a:rPr lang="en-US" sz="2000" dirty="0" err="1">
                <a:solidFill>
                  <a:schemeClr val="tx1"/>
                </a:solidFill>
              </a:rPr>
              <a:t>TGbn</a:t>
            </a:r>
            <a:r>
              <a:rPr lang="en-US" sz="2000" dirty="0">
                <a:solidFill>
                  <a:schemeClr val="tx1"/>
                </a:solidFill>
              </a:rPr>
              <a:t> SFD?</a:t>
            </a:r>
          </a:p>
          <a:p>
            <a:pPr marL="0" lvl="0" indent="0"/>
            <a:endParaRPr lang="en-US" sz="2000" dirty="0">
              <a:solidFill>
                <a:schemeClr val="tx1"/>
              </a:solidFill>
            </a:endParaRPr>
          </a:p>
          <a:p>
            <a:pPr marL="0" lvl="0" indent="0"/>
            <a:r>
              <a:rPr lang="en-US" sz="2000" dirty="0" err="1">
                <a:solidFill>
                  <a:schemeClr val="tx1"/>
                </a:solidFill>
              </a:rPr>
              <a:t>TGbn</a:t>
            </a:r>
            <a:r>
              <a:rPr lang="en-US" sz="2000" dirty="0">
                <a:solidFill>
                  <a:schemeClr val="tx1"/>
                </a:solidFill>
              </a:rPr>
              <a:t> will define a protocol for supporting triggered UL beamformed data transmission.</a:t>
            </a:r>
          </a:p>
          <a:p>
            <a:pPr marL="0" lvl="0" indent="0"/>
            <a:endParaRPr lang="en-US" sz="2000" dirty="0">
              <a:solidFill>
                <a:schemeClr val="tx1"/>
              </a:solidFill>
            </a:endParaRPr>
          </a:p>
          <a:p>
            <a:pPr marL="0" lvl="0" indent="0"/>
            <a:endParaRPr lang="en-US" sz="2000" dirty="0">
              <a:solidFill>
                <a:schemeClr val="tx1"/>
              </a:solidFill>
            </a:endParaRPr>
          </a:p>
          <a:p>
            <a:pPr marL="0" lvl="0" indent="0"/>
            <a:r>
              <a:rPr lang="en-US" sz="2000" dirty="0">
                <a:solidFill>
                  <a:schemeClr val="tx1"/>
                </a:solidFill>
              </a:rPr>
              <a:t>Y:</a:t>
            </a:r>
          </a:p>
          <a:p>
            <a:pPr marL="0" lvl="0" indent="0"/>
            <a:r>
              <a:rPr lang="en-US" sz="2000" dirty="0">
                <a:solidFill>
                  <a:schemeClr val="tx1"/>
                </a:solidFill>
              </a:rPr>
              <a:t>N:</a:t>
            </a:r>
          </a:p>
          <a:p>
            <a:pPr marL="0" lvl="0" indent="0"/>
            <a:r>
              <a:rPr lang="en-US" sz="2000">
                <a:solidFill>
                  <a:schemeClr val="tx1"/>
                </a:solidFill>
              </a:rPr>
              <a:t>A: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05042BF-A164-48FB-86AA-E7A0ED062D6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587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141610</TotalTime>
  <Words>897</Words>
  <Application>Microsoft Office PowerPoint</Application>
  <PresentationFormat>On-screen Show (4:3)</PresentationFormat>
  <Paragraphs>88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Document</vt:lpstr>
      <vt:lpstr>Triggered Beamforming in TGbn - Follow Up</vt:lpstr>
      <vt:lpstr>Introduction</vt:lpstr>
      <vt:lpstr>Benefits of Beamforming with TB PPDUs</vt:lpstr>
      <vt:lpstr>New Role of the Beamformee</vt:lpstr>
      <vt:lpstr>No Real-Time Impact on AP and non-AP STA</vt:lpstr>
      <vt:lpstr>No Real-Time Impact on AP and non-AP STA (cont.)</vt:lpstr>
      <vt:lpstr>Conclusions</vt:lpstr>
      <vt:lpstr>References</vt:lpstr>
      <vt:lpstr>Straw-Poll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1546</cp:revision>
  <cp:lastPrinted>1601-01-01T00:00:00Z</cp:lastPrinted>
  <dcterms:created xsi:type="dcterms:W3CDTF">2017-01-26T15:28:16Z</dcterms:created>
  <dcterms:modified xsi:type="dcterms:W3CDTF">2024-01-13T15:44:44Z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(3)9UuhiGsEbUHpTX2PQs0RfgMbR1z4Ef167pGtZ76YBHD86oiEOgCyISU912qPmlTMUnAnHI4w
2DOeliQ51maEWtcXhpqxnHHGqIXNPa/roTfNX8JRT2kc5ohlMnSeQ4Z7zVZxgY1YnOfCSO+u
H/HlDgHM9xgyDt7ZX4NlKmDJwevf2fuDKBpsg5EJnFQOQcd4IK+qlWnCIGx5FGuv9bohnNos
IozbT/ssyJ5YaEvxxK</vt:lpwstr>
  </property>
  <property fmtid="{D5CDD505-2E9C-101B-9397-08002B2CF9AE}" pid="7" name="_2015_ms_pID_7253431">
    <vt:lpwstr>XQufQPiOt2F+1BT3x/VDLGnQOVH+lxhpqezpSMDckPJe5G14DXL7Pz
B+fOdh/f4Z4nH2OxxgwTnQj72eknyZZEL/J9RrXgDQYUFweLG7anYeQRTXDyAo+FNRVJsZoP
UyrK2y9PNaUNO9PS0DIiEkiKUZwTt+0zWl8UmxFjIdHkDUzRR9+l53wQ8VyKxvndM5OQaXJd
DHJiyIP3Ox61J9fEkVaAav781yUjdf11pY7h</vt:lpwstr>
  </property>
  <property fmtid="{D5CDD505-2E9C-101B-9397-08002B2CF9AE}" pid="8" name="_2015_ms_pID_7253432">
    <vt:lpwstr>ZQ==</vt:lpwstr>
  </property>
</Properties>
</file>