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70" r:id="rId4"/>
    <p:sldId id="670" r:id="rId5"/>
    <p:sldId id="762" r:id="rId6"/>
    <p:sldId id="763" r:id="rId7"/>
    <p:sldId id="754" r:id="rId8"/>
    <p:sldId id="682" r:id="rId9"/>
    <p:sldId id="660" r:id="rId10"/>
    <p:sldId id="752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2E7C8A-E990-4526-B836-45F5C47366E4}" v="17" dt="2024-01-13T20:17:28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49" autoAdjust="0"/>
  </p:normalViewPr>
  <p:slideViewPr>
    <p:cSldViewPr snapToGrid="0">
      <p:cViewPr varScale="1">
        <p:scale>
          <a:sx n="54" d="100"/>
          <a:sy n="54" d="100"/>
        </p:scale>
        <p:origin x="1056" y="56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5256" y="5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microsoft.com/office/2018/10/relationships/authors" Target="authors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g, Juan" userId="c49291d6-e9d9-42a4-a1d1-3277e0431fd7" providerId="ADAL" clId="{DD2E7C8A-E990-4526-B836-45F5C47366E4}"/>
    <pc:docChg chg="undo custSel addSld delSld modSld modMainMaster modNotesMaster">
      <pc:chgData name="Fang, Juan" userId="c49291d6-e9d9-42a4-a1d1-3277e0431fd7" providerId="ADAL" clId="{DD2E7C8A-E990-4526-B836-45F5C47366E4}" dt="2024-01-13T20:17:33.237" v="1039" actId="20577"/>
      <pc:docMkLst>
        <pc:docMk/>
      </pc:docMkLst>
      <pc:sldChg chg="modSp mod">
        <pc:chgData name="Fang, Juan" userId="c49291d6-e9d9-42a4-a1d1-3277e0431fd7" providerId="ADAL" clId="{DD2E7C8A-E990-4526-B836-45F5C47366E4}" dt="2024-01-13T04:47:19.066" v="151" actId="20577"/>
        <pc:sldMkLst>
          <pc:docMk/>
          <pc:sldMk cId="0" sldId="256"/>
        </pc:sldMkLst>
        <pc:spChg chg="mod">
          <ac:chgData name="Fang, Juan" userId="c49291d6-e9d9-42a4-a1d1-3277e0431fd7" providerId="ADAL" clId="{DD2E7C8A-E990-4526-B836-45F5C47366E4}" dt="2024-01-13T04:46:44.010" v="13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Fang, Juan" userId="c49291d6-e9d9-42a4-a1d1-3277e0431fd7" providerId="ADAL" clId="{DD2E7C8A-E990-4526-B836-45F5C47366E4}" dt="2024-01-13T04:47:02.722" v="14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Fang, Juan" userId="c49291d6-e9d9-42a4-a1d1-3277e0431fd7" providerId="ADAL" clId="{DD2E7C8A-E990-4526-B836-45F5C47366E4}" dt="2024-01-13T04:47:19.066" v="15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Fang, Juan" userId="c49291d6-e9d9-42a4-a1d1-3277e0431fd7" providerId="ADAL" clId="{DD2E7C8A-E990-4526-B836-45F5C47366E4}" dt="2024-01-13T19:30:42.826" v="1010" actId="20577"/>
        <pc:sldMkLst>
          <pc:docMk/>
          <pc:sldMk cId="801119228" sldId="270"/>
        </pc:sldMkLst>
        <pc:spChg chg="mod">
          <ac:chgData name="Fang, Juan" userId="c49291d6-e9d9-42a4-a1d1-3277e0431fd7" providerId="ADAL" clId="{DD2E7C8A-E990-4526-B836-45F5C47366E4}" dt="2024-01-13T19:30:42.826" v="1010" actId="20577"/>
          <ac:spMkLst>
            <pc:docMk/>
            <pc:sldMk cId="801119228" sldId="270"/>
            <ac:spMk id="3" creationId="{00000000-0000-0000-0000-000000000000}"/>
          </ac:spMkLst>
        </pc:spChg>
        <pc:spChg chg="mod">
          <ac:chgData name="Fang, Juan" userId="c49291d6-e9d9-42a4-a1d1-3277e0431fd7" providerId="ADAL" clId="{DD2E7C8A-E990-4526-B836-45F5C47366E4}" dt="2024-01-13T04:53:43.077" v="327" actId="20577"/>
          <ac:spMkLst>
            <pc:docMk/>
            <pc:sldMk cId="801119228" sldId="270"/>
            <ac:spMk id="6" creationId="{00000000-0000-0000-0000-000000000000}"/>
          </ac:spMkLst>
        </pc:spChg>
      </pc:sldChg>
      <pc:sldChg chg="modSp mod">
        <pc:chgData name="Fang, Juan" userId="c49291d6-e9d9-42a4-a1d1-3277e0431fd7" providerId="ADAL" clId="{DD2E7C8A-E990-4526-B836-45F5C47366E4}" dt="2024-01-13T19:16:55.283" v="981" actId="313"/>
        <pc:sldMkLst>
          <pc:docMk/>
          <pc:sldMk cId="1467196702" sldId="660"/>
        </pc:sldMkLst>
        <pc:spChg chg="mod">
          <ac:chgData name="Fang, Juan" userId="c49291d6-e9d9-42a4-a1d1-3277e0431fd7" providerId="ADAL" clId="{DD2E7C8A-E990-4526-B836-45F5C47366E4}" dt="2024-01-13T19:16:55.283" v="981" actId="313"/>
          <ac:spMkLst>
            <pc:docMk/>
            <pc:sldMk cId="1467196702" sldId="660"/>
            <ac:spMk id="3" creationId="{57575128-1B18-443B-A99C-983177D000FC}"/>
          </ac:spMkLst>
        </pc:spChg>
      </pc:sldChg>
      <pc:sldChg chg="addSp delSp modSp mod">
        <pc:chgData name="Fang, Juan" userId="c49291d6-e9d9-42a4-a1d1-3277e0431fd7" providerId="ADAL" clId="{DD2E7C8A-E990-4526-B836-45F5C47366E4}" dt="2024-01-13T04:58:46.081" v="388" actId="20577"/>
        <pc:sldMkLst>
          <pc:docMk/>
          <pc:sldMk cId="1767868162" sldId="670"/>
        </pc:sldMkLst>
        <pc:spChg chg="mod">
          <ac:chgData name="Fang, Juan" userId="c49291d6-e9d9-42a4-a1d1-3277e0431fd7" providerId="ADAL" clId="{DD2E7C8A-E990-4526-B836-45F5C47366E4}" dt="2024-01-13T04:58:46.081" v="388" actId="20577"/>
          <ac:spMkLst>
            <pc:docMk/>
            <pc:sldMk cId="1767868162" sldId="670"/>
            <ac:spMk id="2" creationId="{4B65A54D-F862-4E04-B3DB-6ECD7FC6D214}"/>
          </ac:spMkLst>
        </pc:spChg>
        <pc:spChg chg="del">
          <ac:chgData name="Fang, Juan" userId="c49291d6-e9d9-42a4-a1d1-3277e0431fd7" providerId="ADAL" clId="{DD2E7C8A-E990-4526-B836-45F5C47366E4}" dt="2024-01-13T04:57:35.415" v="376" actId="478"/>
          <ac:spMkLst>
            <pc:docMk/>
            <pc:sldMk cId="1767868162" sldId="670"/>
            <ac:spMk id="6" creationId="{10A8FDD5-E19A-47C1-B5FB-A97869D5E3C8}"/>
          </ac:spMkLst>
        </pc:spChg>
        <pc:spChg chg="add mod">
          <ac:chgData name="Fang, Juan" userId="c49291d6-e9d9-42a4-a1d1-3277e0431fd7" providerId="ADAL" clId="{DD2E7C8A-E990-4526-B836-45F5C47366E4}" dt="2024-01-13T04:57:51.574" v="379" actId="1076"/>
          <ac:spMkLst>
            <pc:docMk/>
            <pc:sldMk cId="1767868162" sldId="670"/>
            <ac:spMk id="7" creationId="{CA4F5BFD-09B0-4B57-D0E8-F01C08968793}"/>
          </ac:spMkLst>
        </pc:spChg>
      </pc:sldChg>
      <pc:sldChg chg="modSp mod">
        <pc:chgData name="Fang, Juan" userId="c49291d6-e9d9-42a4-a1d1-3277e0431fd7" providerId="ADAL" clId="{DD2E7C8A-E990-4526-B836-45F5C47366E4}" dt="2024-01-13T19:15:49.182" v="923" actId="6549"/>
        <pc:sldMkLst>
          <pc:docMk/>
          <pc:sldMk cId="884115381" sldId="682"/>
        </pc:sldMkLst>
        <pc:spChg chg="mod">
          <ac:chgData name="Fang, Juan" userId="c49291d6-e9d9-42a4-a1d1-3277e0431fd7" providerId="ADAL" clId="{DD2E7C8A-E990-4526-B836-45F5C47366E4}" dt="2024-01-13T19:15:49.182" v="923" actId="6549"/>
          <ac:spMkLst>
            <pc:docMk/>
            <pc:sldMk cId="884115381" sldId="682"/>
            <ac:spMk id="3" creationId="{C0EFB3C1-ED48-44D4-9C4C-1A219A2E034D}"/>
          </ac:spMkLst>
        </pc:spChg>
      </pc:sldChg>
      <pc:sldChg chg="del">
        <pc:chgData name="Fang, Juan" userId="c49291d6-e9d9-42a4-a1d1-3277e0431fd7" providerId="ADAL" clId="{DD2E7C8A-E990-4526-B836-45F5C47366E4}" dt="2024-01-13T19:15:37.592" v="922" actId="47"/>
        <pc:sldMkLst>
          <pc:docMk/>
          <pc:sldMk cId="458953735" sldId="683"/>
        </pc:sldMkLst>
      </pc:sldChg>
      <pc:sldChg chg="del">
        <pc:chgData name="Fang, Juan" userId="c49291d6-e9d9-42a4-a1d1-3277e0431fd7" providerId="ADAL" clId="{DD2E7C8A-E990-4526-B836-45F5C47366E4}" dt="2024-01-13T19:32:25.080" v="1014" actId="47"/>
        <pc:sldMkLst>
          <pc:docMk/>
          <pc:sldMk cId="845171182" sldId="688"/>
        </pc:sldMkLst>
      </pc:sldChg>
      <pc:sldChg chg="del">
        <pc:chgData name="Fang, Juan" userId="c49291d6-e9d9-42a4-a1d1-3277e0431fd7" providerId="ADAL" clId="{DD2E7C8A-E990-4526-B836-45F5C47366E4}" dt="2024-01-13T04:51:01.314" v="276" actId="47"/>
        <pc:sldMkLst>
          <pc:docMk/>
          <pc:sldMk cId="2077514950" sldId="690"/>
        </pc:sldMkLst>
      </pc:sldChg>
      <pc:sldChg chg="del">
        <pc:chgData name="Fang, Juan" userId="c49291d6-e9d9-42a4-a1d1-3277e0431fd7" providerId="ADAL" clId="{DD2E7C8A-E990-4526-B836-45F5C47366E4}" dt="2024-01-13T04:49:43.967" v="273" actId="47"/>
        <pc:sldMkLst>
          <pc:docMk/>
          <pc:sldMk cId="2962862646" sldId="693"/>
        </pc:sldMkLst>
      </pc:sldChg>
      <pc:sldChg chg="del">
        <pc:chgData name="Fang, Juan" userId="c49291d6-e9d9-42a4-a1d1-3277e0431fd7" providerId="ADAL" clId="{DD2E7C8A-E990-4526-B836-45F5C47366E4}" dt="2024-01-13T19:15:32.885" v="921" actId="47"/>
        <pc:sldMkLst>
          <pc:docMk/>
          <pc:sldMk cId="2644363492" sldId="694"/>
        </pc:sldMkLst>
      </pc:sldChg>
      <pc:sldChg chg="del">
        <pc:chgData name="Fang, Juan" userId="c49291d6-e9d9-42a4-a1d1-3277e0431fd7" providerId="ADAL" clId="{DD2E7C8A-E990-4526-B836-45F5C47366E4}" dt="2024-01-13T19:15:32.885" v="921" actId="47"/>
        <pc:sldMkLst>
          <pc:docMk/>
          <pc:sldMk cId="920002074" sldId="746"/>
        </pc:sldMkLst>
      </pc:sldChg>
      <pc:sldChg chg="del">
        <pc:chgData name="Fang, Juan" userId="c49291d6-e9d9-42a4-a1d1-3277e0431fd7" providerId="ADAL" clId="{DD2E7C8A-E990-4526-B836-45F5C47366E4}" dt="2024-01-13T19:15:32.885" v="921" actId="47"/>
        <pc:sldMkLst>
          <pc:docMk/>
          <pc:sldMk cId="2518974744" sldId="747"/>
        </pc:sldMkLst>
      </pc:sldChg>
      <pc:sldChg chg="del">
        <pc:chgData name="Fang, Juan" userId="c49291d6-e9d9-42a4-a1d1-3277e0431fd7" providerId="ADAL" clId="{DD2E7C8A-E990-4526-B836-45F5C47366E4}" dt="2024-01-13T19:15:32.885" v="921" actId="47"/>
        <pc:sldMkLst>
          <pc:docMk/>
          <pc:sldMk cId="1854081242" sldId="748"/>
        </pc:sldMkLst>
      </pc:sldChg>
      <pc:sldChg chg="del">
        <pc:chgData name="Fang, Juan" userId="c49291d6-e9d9-42a4-a1d1-3277e0431fd7" providerId="ADAL" clId="{DD2E7C8A-E990-4526-B836-45F5C47366E4}" dt="2024-01-13T04:50:07.364" v="275" actId="47"/>
        <pc:sldMkLst>
          <pc:docMk/>
          <pc:sldMk cId="3367394059" sldId="750"/>
        </pc:sldMkLst>
      </pc:sldChg>
      <pc:sldChg chg="del">
        <pc:chgData name="Fang, Juan" userId="c49291d6-e9d9-42a4-a1d1-3277e0431fd7" providerId="ADAL" clId="{DD2E7C8A-E990-4526-B836-45F5C47366E4}" dt="2024-01-13T19:19:50.485" v="986" actId="47"/>
        <pc:sldMkLst>
          <pc:docMk/>
          <pc:sldMk cId="1586933474" sldId="751"/>
        </pc:sldMkLst>
      </pc:sldChg>
      <pc:sldChg chg="modSp mod">
        <pc:chgData name="Fang, Juan" userId="c49291d6-e9d9-42a4-a1d1-3277e0431fd7" providerId="ADAL" clId="{DD2E7C8A-E990-4526-B836-45F5C47366E4}" dt="2024-01-13T20:17:33.237" v="1039" actId="20577"/>
        <pc:sldMkLst>
          <pc:docMk/>
          <pc:sldMk cId="3048645150" sldId="752"/>
        </pc:sldMkLst>
        <pc:spChg chg="mod">
          <ac:chgData name="Fang, Juan" userId="c49291d6-e9d9-42a4-a1d1-3277e0431fd7" providerId="ADAL" clId="{DD2E7C8A-E990-4526-B836-45F5C47366E4}" dt="2024-01-13T19:17:04.683" v="983" actId="20577"/>
          <ac:spMkLst>
            <pc:docMk/>
            <pc:sldMk cId="3048645150" sldId="752"/>
            <ac:spMk id="2" creationId="{B8DE9DFE-D456-137B-5FBB-38B7DE8E7F46}"/>
          </ac:spMkLst>
        </pc:spChg>
        <pc:spChg chg="mod">
          <ac:chgData name="Fang, Juan" userId="c49291d6-e9d9-42a4-a1d1-3277e0431fd7" providerId="ADAL" clId="{DD2E7C8A-E990-4526-B836-45F5C47366E4}" dt="2024-01-13T20:17:33.237" v="1039" actId="20577"/>
          <ac:spMkLst>
            <pc:docMk/>
            <pc:sldMk cId="3048645150" sldId="752"/>
            <ac:spMk id="3" creationId="{FDC7A497-D14F-8B69-5D34-C16133FA8A1C}"/>
          </ac:spMkLst>
        </pc:spChg>
      </pc:sldChg>
      <pc:sldChg chg="del">
        <pc:chgData name="Fang, Juan" userId="c49291d6-e9d9-42a4-a1d1-3277e0431fd7" providerId="ADAL" clId="{DD2E7C8A-E990-4526-B836-45F5C47366E4}" dt="2024-01-13T19:19:48.182" v="985" actId="47"/>
        <pc:sldMkLst>
          <pc:docMk/>
          <pc:sldMk cId="3795942889" sldId="753"/>
        </pc:sldMkLst>
      </pc:sldChg>
      <pc:sldChg chg="addSp delSp modSp add mod delCm modCm">
        <pc:chgData name="Fang, Juan" userId="c49291d6-e9d9-42a4-a1d1-3277e0431fd7" providerId="ADAL" clId="{DD2E7C8A-E990-4526-B836-45F5C47366E4}" dt="2024-01-13T19:25:33.621" v="1003" actId="1076"/>
        <pc:sldMkLst>
          <pc:docMk/>
          <pc:sldMk cId="3867243874" sldId="754"/>
        </pc:sldMkLst>
        <pc:spChg chg="mod">
          <ac:chgData name="Fang, Juan" userId="c49291d6-e9d9-42a4-a1d1-3277e0431fd7" providerId="ADAL" clId="{DD2E7C8A-E990-4526-B836-45F5C47366E4}" dt="2024-01-13T18:40:27.430" v="687" actId="20577"/>
          <ac:spMkLst>
            <pc:docMk/>
            <pc:sldMk cId="3867243874" sldId="754"/>
            <ac:spMk id="2" creationId="{4B65A54D-F862-4E04-B3DB-6ECD7FC6D214}"/>
          </ac:spMkLst>
        </pc:spChg>
        <pc:spChg chg="mod">
          <ac:chgData name="Fang, Juan" userId="c49291d6-e9d9-42a4-a1d1-3277e0431fd7" providerId="ADAL" clId="{DD2E7C8A-E990-4526-B836-45F5C47366E4}" dt="2024-01-13T19:14:10.638" v="914" actId="20577"/>
          <ac:spMkLst>
            <pc:docMk/>
            <pc:sldMk cId="3867243874" sldId="754"/>
            <ac:spMk id="11" creationId="{B2DEE3FF-3575-4120-946B-5F4B94256A9F}"/>
          </ac:spMkLst>
        </pc:spChg>
        <pc:picChg chg="add del mod">
          <ac:chgData name="Fang, Juan" userId="c49291d6-e9d9-42a4-a1d1-3277e0431fd7" providerId="ADAL" clId="{DD2E7C8A-E990-4526-B836-45F5C47366E4}" dt="2024-01-13T19:14:24.012" v="915" actId="478"/>
          <ac:picMkLst>
            <pc:docMk/>
            <pc:sldMk cId="3867243874" sldId="754"/>
            <ac:picMk id="3" creationId="{36D14440-1CC1-A186-38B6-91C201F68B78}"/>
          </ac:picMkLst>
        </pc:picChg>
        <pc:picChg chg="del mod">
          <ac:chgData name="Fang, Juan" userId="c49291d6-e9d9-42a4-a1d1-3277e0431fd7" providerId="ADAL" clId="{DD2E7C8A-E990-4526-B836-45F5C47366E4}" dt="2024-01-13T18:41:08.893" v="692" actId="478"/>
          <ac:picMkLst>
            <pc:docMk/>
            <pc:sldMk cId="3867243874" sldId="754"/>
            <ac:picMk id="7" creationId="{CD998B4C-8457-867E-5DEB-C20D64784609}"/>
          </ac:picMkLst>
        </pc:picChg>
        <pc:picChg chg="add mod">
          <ac:chgData name="Fang, Juan" userId="c49291d6-e9d9-42a4-a1d1-3277e0431fd7" providerId="ADAL" clId="{DD2E7C8A-E990-4526-B836-45F5C47366E4}" dt="2024-01-13T19:14:29.621" v="917" actId="1076"/>
          <ac:picMkLst>
            <pc:docMk/>
            <pc:sldMk cId="3867243874" sldId="754"/>
            <ac:picMk id="8" creationId="{E4D02A74-8001-73FC-FF85-3CA9A1E6E768}"/>
          </ac:picMkLst>
        </pc:picChg>
        <pc:picChg chg="add mod">
          <ac:chgData name="Fang, Juan" userId="c49291d6-e9d9-42a4-a1d1-3277e0431fd7" providerId="ADAL" clId="{DD2E7C8A-E990-4526-B836-45F5C47366E4}" dt="2024-01-13T19:25:33.621" v="1003" actId="1076"/>
          <ac:picMkLst>
            <pc:docMk/>
            <pc:sldMk cId="3867243874" sldId="754"/>
            <ac:picMk id="9" creationId="{526ABD5A-0384-9CFD-0FF0-F90A48A2E654}"/>
          </ac:picMkLst>
        </pc:picChg>
        <pc:cxnChg chg="add mod">
          <ac:chgData name="Fang, Juan" userId="c49291d6-e9d9-42a4-a1d1-3277e0431fd7" providerId="ADAL" clId="{DD2E7C8A-E990-4526-B836-45F5C47366E4}" dt="2024-01-13T19:14:45.213" v="919" actId="14100"/>
          <ac:cxnSpMkLst>
            <pc:docMk/>
            <pc:sldMk cId="3867243874" sldId="754"/>
            <ac:cxnSpMk id="12" creationId="{4608CD89-8ADE-2C42-2593-074B119BAB0C}"/>
          </ac:cxnSpMkLst>
        </pc:cxnChg>
        <pc:cxnChg chg="add mod">
          <ac:chgData name="Fang, Juan" userId="c49291d6-e9d9-42a4-a1d1-3277e0431fd7" providerId="ADAL" clId="{DD2E7C8A-E990-4526-B836-45F5C47366E4}" dt="2024-01-13T19:25:33.621" v="1003" actId="1076"/>
          <ac:cxnSpMkLst>
            <pc:docMk/>
            <pc:sldMk cId="3867243874" sldId="754"/>
            <ac:cxnSpMk id="15" creationId="{2587CB32-B9E0-E708-EDF7-24E1A653932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Fang, Juan" userId="c49291d6-e9d9-42a4-a1d1-3277e0431fd7" providerId="ADAL" clId="{DD2E7C8A-E990-4526-B836-45F5C47366E4}" dt="2024-01-13T19:21:00.993" v="987"/>
              <pc2:cmMkLst xmlns:pc2="http://schemas.microsoft.com/office/powerpoint/2019/9/main/command">
                <pc:docMk/>
                <pc:sldMk cId="3867243874" sldId="754"/>
                <pc2:cmMk id="{BE531E90-E4D7-4ED2-B4C6-7B1EC82A7F2D}"/>
              </pc2:cmMkLst>
            </pc226:cmChg>
            <pc226:cmChg xmlns:pc226="http://schemas.microsoft.com/office/powerpoint/2022/06/main/command" chg="del">
              <pc226:chgData name="Fang, Juan" userId="c49291d6-e9d9-42a4-a1d1-3277e0431fd7" providerId="ADAL" clId="{DD2E7C8A-E990-4526-B836-45F5C47366E4}" dt="2024-01-13T19:21:02.512" v="988"/>
              <pc2:cmMkLst xmlns:pc2="http://schemas.microsoft.com/office/powerpoint/2019/9/main/command">
                <pc:docMk/>
                <pc:sldMk cId="3867243874" sldId="754"/>
                <pc2:cmMk id="{B34685F0-FA08-47A3-9C1C-D622642868CD}"/>
              </pc2:cmMkLst>
            </pc226:cmChg>
          </p:ext>
        </pc:extLst>
      </pc:sldChg>
      <pc:sldChg chg="add del">
        <pc:chgData name="Fang, Juan" userId="c49291d6-e9d9-42a4-a1d1-3277e0431fd7" providerId="ADAL" clId="{DD2E7C8A-E990-4526-B836-45F5C47366E4}" dt="2024-01-13T19:32:14.359" v="1011" actId="47"/>
        <pc:sldMkLst>
          <pc:docMk/>
          <pc:sldMk cId="3949069380" sldId="755"/>
        </pc:sldMkLst>
      </pc:sldChg>
      <pc:sldChg chg="add del">
        <pc:chgData name="Fang, Juan" userId="c49291d6-e9d9-42a4-a1d1-3277e0431fd7" providerId="ADAL" clId="{DD2E7C8A-E990-4526-B836-45F5C47366E4}" dt="2024-01-13T19:32:18.281" v="1012" actId="47"/>
        <pc:sldMkLst>
          <pc:docMk/>
          <pc:sldMk cId="1362490367" sldId="756"/>
        </pc:sldMkLst>
      </pc:sldChg>
      <pc:sldChg chg="add del">
        <pc:chgData name="Fang, Juan" userId="c49291d6-e9d9-42a4-a1d1-3277e0431fd7" providerId="ADAL" clId="{DD2E7C8A-E990-4526-B836-45F5C47366E4}" dt="2024-01-13T19:32:19.635" v="1013" actId="47"/>
        <pc:sldMkLst>
          <pc:docMk/>
          <pc:sldMk cId="3578642107" sldId="757"/>
        </pc:sldMkLst>
      </pc:sldChg>
      <pc:sldChg chg="addSp delSp modSp add mod">
        <pc:chgData name="Fang, Juan" userId="c49291d6-e9d9-42a4-a1d1-3277e0431fd7" providerId="ADAL" clId="{DD2E7C8A-E990-4526-B836-45F5C47366E4}" dt="2024-01-13T04:57:57.882" v="381"/>
        <pc:sldMkLst>
          <pc:docMk/>
          <pc:sldMk cId="3353730358" sldId="762"/>
        </pc:sldMkLst>
        <pc:spChg chg="add mod">
          <ac:chgData name="Fang, Juan" userId="c49291d6-e9d9-42a4-a1d1-3277e0431fd7" providerId="ADAL" clId="{DD2E7C8A-E990-4526-B836-45F5C47366E4}" dt="2024-01-13T04:57:57.882" v="381"/>
          <ac:spMkLst>
            <pc:docMk/>
            <pc:sldMk cId="3353730358" sldId="762"/>
            <ac:spMk id="3" creationId="{2132ACB9-20F2-D288-0C20-5B9F108F0CF0}"/>
          </ac:spMkLst>
        </pc:spChg>
        <pc:spChg chg="del">
          <ac:chgData name="Fang, Juan" userId="c49291d6-e9d9-42a4-a1d1-3277e0431fd7" providerId="ADAL" clId="{DD2E7C8A-E990-4526-B836-45F5C47366E4}" dt="2024-01-13T04:57:57.293" v="380" actId="478"/>
          <ac:spMkLst>
            <pc:docMk/>
            <pc:sldMk cId="3353730358" sldId="762"/>
            <ac:spMk id="6" creationId="{10A8FDD5-E19A-47C1-B5FB-A97869D5E3C8}"/>
          </ac:spMkLst>
        </pc:spChg>
      </pc:sldChg>
      <pc:sldChg chg="addSp delSp modSp new mod">
        <pc:chgData name="Fang, Juan" userId="c49291d6-e9d9-42a4-a1d1-3277e0431fd7" providerId="ADAL" clId="{DD2E7C8A-E990-4526-B836-45F5C47366E4}" dt="2024-01-13T19:24:55.609" v="1002" actId="20577"/>
        <pc:sldMkLst>
          <pc:docMk/>
          <pc:sldMk cId="973128174" sldId="763"/>
        </pc:sldMkLst>
        <pc:spChg chg="mod">
          <ac:chgData name="Fang, Juan" userId="c49291d6-e9d9-42a4-a1d1-3277e0431fd7" providerId="ADAL" clId="{DD2E7C8A-E990-4526-B836-45F5C47366E4}" dt="2024-01-13T05:00:19.331" v="430" actId="20577"/>
          <ac:spMkLst>
            <pc:docMk/>
            <pc:sldMk cId="973128174" sldId="763"/>
            <ac:spMk id="2" creationId="{349E353E-97B8-F23E-F0C7-34E0C71DF8EC}"/>
          </ac:spMkLst>
        </pc:spChg>
        <pc:spChg chg="del mod">
          <ac:chgData name="Fang, Juan" userId="c49291d6-e9d9-42a4-a1d1-3277e0431fd7" providerId="ADAL" clId="{DD2E7C8A-E990-4526-B836-45F5C47366E4}" dt="2024-01-13T18:28:47.948" v="507" actId="478"/>
          <ac:spMkLst>
            <pc:docMk/>
            <pc:sldMk cId="973128174" sldId="763"/>
            <ac:spMk id="3" creationId="{99339D0E-5984-EE0F-903C-61EBE48D3D4C}"/>
          </ac:spMkLst>
        </pc:spChg>
        <pc:spChg chg="add del mod">
          <ac:chgData name="Fang, Juan" userId="c49291d6-e9d9-42a4-a1d1-3277e0431fd7" providerId="ADAL" clId="{DD2E7C8A-E990-4526-B836-45F5C47366E4}" dt="2024-01-13T18:28:15.422" v="500"/>
          <ac:spMkLst>
            <pc:docMk/>
            <pc:sldMk cId="973128174" sldId="763"/>
            <ac:spMk id="9" creationId="{3A9B7A8D-3542-ECFA-BBEF-5A40585C4AD0}"/>
          </ac:spMkLst>
        </pc:spChg>
        <pc:spChg chg="add del mod">
          <ac:chgData name="Fang, Juan" userId="c49291d6-e9d9-42a4-a1d1-3277e0431fd7" providerId="ADAL" clId="{DD2E7C8A-E990-4526-B836-45F5C47366E4}" dt="2024-01-13T18:28:15.422" v="500"/>
          <ac:spMkLst>
            <pc:docMk/>
            <pc:sldMk cId="973128174" sldId="763"/>
            <ac:spMk id="10" creationId="{476E92A8-992C-DAD6-F24C-422D4C325CB4}"/>
          </ac:spMkLst>
        </pc:spChg>
        <pc:spChg chg="add del mod">
          <ac:chgData name="Fang, Juan" userId="c49291d6-e9d9-42a4-a1d1-3277e0431fd7" providerId="ADAL" clId="{DD2E7C8A-E990-4526-B836-45F5C47366E4}" dt="2024-01-13T18:28:15.422" v="500"/>
          <ac:spMkLst>
            <pc:docMk/>
            <pc:sldMk cId="973128174" sldId="763"/>
            <ac:spMk id="11" creationId="{6948D6A4-0B2A-7B89-FD12-9A09532AFBAD}"/>
          </ac:spMkLst>
        </pc:spChg>
        <pc:spChg chg="add del mod">
          <ac:chgData name="Fang, Juan" userId="c49291d6-e9d9-42a4-a1d1-3277e0431fd7" providerId="ADAL" clId="{DD2E7C8A-E990-4526-B836-45F5C47366E4}" dt="2024-01-13T18:28:15.422" v="500"/>
          <ac:spMkLst>
            <pc:docMk/>
            <pc:sldMk cId="973128174" sldId="763"/>
            <ac:spMk id="16" creationId="{8262E2B1-9B75-C643-A119-87C1E7AE302A}"/>
          </ac:spMkLst>
        </pc:spChg>
        <pc:spChg chg="add del mod">
          <ac:chgData name="Fang, Juan" userId="c49291d6-e9d9-42a4-a1d1-3277e0431fd7" providerId="ADAL" clId="{DD2E7C8A-E990-4526-B836-45F5C47366E4}" dt="2024-01-13T18:28:15.422" v="500"/>
          <ac:spMkLst>
            <pc:docMk/>
            <pc:sldMk cId="973128174" sldId="763"/>
            <ac:spMk id="28" creationId="{2BB09613-E51A-5493-F6F0-8B04BB166C78}"/>
          </ac:spMkLst>
        </pc:spChg>
        <pc:spChg chg="add del mod">
          <ac:chgData name="Fang, Juan" userId="c49291d6-e9d9-42a4-a1d1-3277e0431fd7" providerId="ADAL" clId="{DD2E7C8A-E990-4526-B836-45F5C47366E4}" dt="2024-01-13T18:28:15.422" v="500"/>
          <ac:spMkLst>
            <pc:docMk/>
            <pc:sldMk cId="973128174" sldId="763"/>
            <ac:spMk id="29" creationId="{D969ED64-5EEF-D710-CD3E-CEA860667E98}"/>
          </ac:spMkLst>
        </pc:spChg>
        <pc:spChg chg="add del mod">
          <ac:chgData name="Fang, Juan" userId="c49291d6-e9d9-42a4-a1d1-3277e0431fd7" providerId="ADAL" clId="{DD2E7C8A-E990-4526-B836-45F5C47366E4}" dt="2024-01-13T18:28:15.422" v="500"/>
          <ac:spMkLst>
            <pc:docMk/>
            <pc:sldMk cId="973128174" sldId="763"/>
            <ac:spMk id="30" creationId="{F76E8935-7799-077C-7165-370AAD64D6FD}"/>
          </ac:spMkLst>
        </pc:spChg>
        <pc:spChg chg="add del mod">
          <ac:chgData name="Fang, Juan" userId="c49291d6-e9d9-42a4-a1d1-3277e0431fd7" providerId="ADAL" clId="{DD2E7C8A-E990-4526-B836-45F5C47366E4}" dt="2024-01-13T18:28:15.422" v="500"/>
          <ac:spMkLst>
            <pc:docMk/>
            <pc:sldMk cId="973128174" sldId="763"/>
            <ac:spMk id="31" creationId="{B57118BA-5C65-E6CC-5AC5-A3A1C47E857C}"/>
          </ac:spMkLst>
        </pc:spChg>
        <pc:spChg chg="add del mod">
          <ac:chgData name="Fang, Juan" userId="c49291d6-e9d9-42a4-a1d1-3277e0431fd7" providerId="ADAL" clId="{DD2E7C8A-E990-4526-B836-45F5C47366E4}" dt="2024-01-13T18:28:15.422" v="500"/>
          <ac:spMkLst>
            <pc:docMk/>
            <pc:sldMk cId="973128174" sldId="763"/>
            <ac:spMk id="33" creationId="{61EE8FD4-EFCE-30CA-00F3-D3BAD745F2DA}"/>
          </ac:spMkLst>
        </pc:spChg>
        <pc:spChg chg="add del mod">
          <ac:chgData name="Fang, Juan" userId="c49291d6-e9d9-42a4-a1d1-3277e0431fd7" providerId="ADAL" clId="{DD2E7C8A-E990-4526-B836-45F5C47366E4}" dt="2024-01-13T18:28:15.422" v="500"/>
          <ac:spMkLst>
            <pc:docMk/>
            <pc:sldMk cId="973128174" sldId="763"/>
            <ac:spMk id="37" creationId="{1E1EFF9F-15C5-0B18-B839-7C34C5074F80}"/>
          </ac:spMkLst>
        </pc:spChg>
        <pc:spChg chg="mod">
          <ac:chgData name="Fang, Juan" userId="c49291d6-e9d9-42a4-a1d1-3277e0431fd7" providerId="ADAL" clId="{DD2E7C8A-E990-4526-B836-45F5C47366E4}" dt="2024-01-13T18:28:12.245" v="499"/>
          <ac:spMkLst>
            <pc:docMk/>
            <pc:sldMk cId="973128174" sldId="763"/>
            <ac:spMk id="39" creationId="{7A163576-D4AE-2D94-2051-DDCF21057968}"/>
          </ac:spMkLst>
        </pc:spChg>
        <pc:spChg chg="mod">
          <ac:chgData name="Fang, Juan" userId="c49291d6-e9d9-42a4-a1d1-3277e0431fd7" providerId="ADAL" clId="{DD2E7C8A-E990-4526-B836-45F5C47366E4}" dt="2024-01-13T18:28:12.245" v="499"/>
          <ac:spMkLst>
            <pc:docMk/>
            <pc:sldMk cId="973128174" sldId="763"/>
            <ac:spMk id="40" creationId="{1F6096D8-D875-07A3-3D77-6E39E7CFEAF7}"/>
          </ac:spMkLst>
        </pc:spChg>
        <pc:spChg chg="add mod">
          <ac:chgData name="Fang, Juan" userId="c49291d6-e9d9-42a4-a1d1-3277e0431fd7" providerId="ADAL" clId="{DD2E7C8A-E990-4526-B836-45F5C47366E4}" dt="2024-01-13T19:24:55.609" v="1002" actId="20577"/>
          <ac:spMkLst>
            <pc:docMk/>
            <pc:sldMk cId="973128174" sldId="763"/>
            <ac:spMk id="45" creationId="{F72D8DAD-BBC5-8471-88E1-AC87070DCBDC}"/>
          </ac:spMkLst>
        </pc:spChg>
        <pc:grpChg chg="add del mod">
          <ac:chgData name="Fang, Juan" userId="c49291d6-e9d9-42a4-a1d1-3277e0431fd7" providerId="ADAL" clId="{DD2E7C8A-E990-4526-B836-45F5C47366E4}" dt="2024-01-13T18:28:15.422" v="500"/>
          <ac:grpSpMkLst>
            <pc:docMk/>
            <pc:sldMk cId="973128174" sldId="763"/>
            <ac:grpSpMk id="20" creationId="{E6F34836-7DD3-9CDC-93B9-343EAE9A2D7A}"/>
          </ac:grpSpMkLst>
        </pc:grpChg>
        <pc:grpChg chg="add del mod">
          <ac:chgData name="Fang, Juan" userId="c49291d6-e9d9-42a4-a1d1-3277e0431fd7" providerId="ADAL" clId="{DD2E7C8A-E990-4526-B836-45F5C47366E4}" dt="2024-01-13T18:28:15.422" v="500"/>
          <ac:grpSpMkLst>
            <pc:docMk/>
            <pc:sldMk cId="973128174" sldId="763"/>
            <ac:grpSpMk id="38" creationId="{4F7445AB-11E3-36BB-C0CD-589903518AEC}"/>
          </ac:grpSpMkLst>
        </pc:grpChg>
        <pc:picChg chg="add del mod">
          <ac:chgData name="Fang, Juan" userId="c49291d6-e9d9-42a4-a1d1-3277e0431fd7" providerId="ADAL" clId="{DD2E7C8A-E990-4526-B836-45F5C47366E4}" dt="2024-01-13T18:33:12.839" v="554" actId="478"/>
          <ac:picMkLst>
            <pc:docMk/>
            <pc:sldMk cId="973128174" sldId="763"/>
            <ac:picMk id="44" creationId="{B999939B-1B5C-AFFC-CCF5-6CBE4D17872B}"/>
          </ac:picMkLst>
        </pc:picChg>
        <pc:picChg chg="add del mod">
          <ac:chgData name="Fang, Juan" userId="c49291d6-e9d9-42a4-a1d1-3277e0431fd7" providerId="ADAL" clId="{DD2E7C8A-E990-4526-B836-45F5C47366E4}" dt="2024-01-13T18:33:41.013" v="557" actId="478"/>
          <ac:picMkLst>
            <pc:docMk/>
            <pc:sldMk cId="973128174" sldId="763"/>
            <ac:picMk id="46" creationId="{F615306A-4CCC-6472-F5D5-81773370952A}"/>
          </ac:picMkLst>
        </pc:picChg>
        <pc:picChg chg="add mod">
          <ac:chgData name="Fang, Juan" userId="c49291d6-e9d9-42a4-a1d1-3277e0431fd7" providerId="ADAL" clId="{DD2E7C8A-E990-4526-B836-45F5C47366E4}" dt="2024-01-13T18:33:46.886" v="559" actId="1076"/>
          <ac:picMkLst>
            <pc:docMk/>
            <pc:sldMk cId="973128174" sldId="763"/>
            <ac:picMk id="47" creationId="{F7F433E3-9047-3A36-7714-3CA94DF5AE5B}"/>
          </ac:picMkLst>
        </pc:picChg>
        <pc:cxnChg chg="add del mod">
          <ac:chgData name="Fang, Juan" userId="c49291d6-e9d9-42a4-a1d1-3277e0431fd7" providerId="ADAL" clId="{DD2E7C8A-E990-4526-B836-45F5C47366E4}" dt="2024-01-13T18:28:15.422" v="500"/>
          <ac:cxnSpMkLst>
            <pc:docMk/>
            <pc:sldMk cId="973128174" sldId="763"/>
            <ac:cxnSpMk id="7" creationId="{4E4D87EC-D17E-CF40-389B-0416C6F7221A}"/>
          </ac:cxnSpMkLst>
        </pc:cxnChg>
        <pc:cxnChg chg="add del mod">
          <ac:chgData name="Fang, Juan" userId="c49291d6-e9d9-42a4-a1d1-3277e0431fd7" providerId="ADAL" clId="{DD2E7C8A-E990-4526-B836-45F5C47366E4}" dt="2024-01-13T18:28:15.422" v="500"/>
          <ac:cxnSpMkLst>
            <pc:docMk/>
            <pc:sldMk cId="973128174" sldId="763"/>
            <ac:cxnSpMk id="8" creationId="{9C30C34C-0541-9475-9B91-C6040E0FC67A}"/>
          </ac:cxnSpMkLst>
        </pc:cxnChg>
        <pc:cxnChg chg="add del mod">
          <ac:chgData name="Fang, Juan" userId="c49291d6-e9d9-42a4-a1d1-3277e0431fd7" providerId="ADAL" clId="{DD2E7C8A-E990-4526-B836-45F5C47366E4}" dt="2024-01-13T18:28:15.422" v="500"/>
          <ac:cxnSpMkLst>
            <pc:docMk/>
            <pc:sldMk cId="973128174" sldId="763"/>
            <ac:cxnSpMk id="12" creationId="{78DC4FE7-4A53-8D87-BC29-58CAB71018CC}"/>
          </ac:cxnSpMkLst>
        </pc:cxnChg>
        <pc:cxnChg chg="add del mod">
          <ac:chgData name="Fang, Juan" userId="c49291d6-e9d9-42a4-a1d1-3277e0431fd7" providerId="ADAL" clId="{DD2E7C8A-E990-4526-B836-45F5C47366E4}" dt="2024-01-13T18:28:15.422" v="500"/>
          <ac:cxnSpMkLst>
            <pc:docMk/>
            <pc:sldMk cId="973128174" sldId="763"/>
            <ac:cxnSpMk id="13" creationId="{F53819A6-3EDA-F065-D539-B53B4D818064}"/>
          </ac:cxnSpMkLst>
        </pc:cxnChg>
        <pc:cxnChg chg="add del mod">
          <ac:chgData name="Fang, Juan" userId="c49291d6-e9d9-42a4-a1d1-3277e0431fd7" providerId="ADAL" clId="{DD2E7C8A-E990-4526-B836-45F5C47366E4}" dt="2024-01-13T18:28:15.422" v="500"/>
          <ac:cxnSpMkLst>
            <pc:docMk/>
            <pc:sldMk cId="973128174" sldId="763"/>
            <ac:cxnSpMk id="14" creationId="{C587D648-B993-230F-7313-046741C6BCF2}"/>
          </ac:cxnSpMkLst>
        </pc:cxnChg>
        <pc:cxnChg chg="add del mod">
          <ac:chgData name="Fang, Juan" userId="c49291d6-e9d9-42a4-a1d1-3277e0431fd7" providerId="ADAL" clId="{DD2E7C8A-E990-4526-B836-45F5C47366E4}" dt="2024-01-13T18:28:15.422" v="500"/>
          <ac:cxnSpMkLst>
            <pc:docMk/>
            <pc:sldMk cId="973128174" sldId="763"/>
            <ac:cxnSpMk id="15" creationId="{3B748229-C71C-ED81-53E7-1105809EB9B6}"/>
          </ac:cxnSpMkLst>
        </pc:cxnChg>
        <pc:cxnChg chg="add del mod">
          <ac:chgData name="Fang, Juan" userId="c49291d6-e9d9-42a4-a1d1-3277e0431fd7" providerId="ADAL" clId="{DD2E7C8A-E990-4526-B836-45F5C47366E4}" dt="2024-01-13T18:28:15.422" v="500"/>
          <ac:cxnSpMkLst>
            <pc:docMk/>
            <pc:sldMk cId="973128174" sldId="763"/>
            <ac:cxnSpMk id="17" creationId="{C21BECB7-CF83-DCB8-577A-D50B4941316F}"/>
          </ac:cxnSpMkLst>
        </pc:cxnChg>
        <pc:cxnChg chg="add del mod">
          <ac:chgData name="Fang, Juan" userId="c49291d6-e9d9-42a4-a1d1-3277e0431fd7" providerId="ADAL" clId="{DD2E7C8A-E990-4526-B836-45F5C47366E4}" dt="2024-01-13T18:28:15.422" v="500"/>
          <ac:cxnSpMkLst>
            <pc:docMk/>
            <pc:sldMk cId="973128174" sldId="763"/>
            <ac:cxnSpMk id="18" creationId="{1CC2A28C-C2CC-1A29-592D-0D8B32F9DA9E}"/>
          </ac:cxnSpMkLst>
        </pc:cxnChg>
        <pc:cxnChg chg="add del mod">
          <ac:chgData name="Fang, Juan" userId="c49291d6-e9d9-42a4-a1d1-3277e0431fd7" providerId="ADAL" clId="{DD2E7C8A-E990-4526-B836-45F5C47366E4}" dt="2024-01-13T18:28:15.422" v="500"/>
          <ac:cxnSpMkLst>
            <pc:docMk/>
            <pc:sldMk cId="973128174" sldId="763"/>
            <ac:cxnSpMk id="19" creationId="{CAF2688B-6E38-66B4-ECAE-9C3C3B0DC3CC}"/>
          </ac:cxnSpMkLst>
        </pc:cxnChg>
        <pc:cxnChg chg="mod">
          <ac:chgData name="Fang, Juan" userId="c49291d6-e9d9-42a4-a1d1-3277e0431fd7" providerId="ADAL" clId="{DD2E7C8A-E990-4526-B836-45F5C47366E4}" dt="2024-01-13T18:28:12.245" v="499"/>
          <ac:cxnSpMkLst>
            <pc:docMk/>
            <pc:sldMk cId="973128174" sldId="763"/>
            <ac:cxnSpMk id="21" creationId="{575CD87D-9B1B-C276-E805-687F8DA2E10B}"/>
          </ac:cxnSpMkLst>
        </pc:cxnChg>
        <pc:cxnChg chg="mod">
          <ac:chgData name="Fang, Juan" userId="c49291d6-e9d9-42a4-a1d1-3277e0431fd7" providerId="ADAL" clId="{DD2E7C8A-E990-4526-B836-45F5C47366E4}" dt="2024-01-13T18:28:12.245" v="499"/>
          <ac:cxnSpMkLst>
            <pc:docMk/>
            <pc:sldMk cId="973128174" sldId="763"/>
            <ac:cxnSpMk id="22" creationId="{B237DF57-4F56-5C8F-6D4A-B675C903B2DC}"/>
          </ac:cxnSpMkLst>
        </pc:cxnChg>
        <pc:cxnChg chg="mod">
          <ac:chgData name="Fang, Juan" userId="c49291d6-e9d9-42a4-a1d1-3277e0431fd7" providerId="ADAL" clId="{DD2E7C8A-E990-4526-B836-45F5C47366E4}" dt="2024-01-13T18:28:12.245" v="499"/>
          <ac:cxnSpMkLst>
            <pc:docMk/>
            <pc:sldMk cId="973128174" sldId="763"/>
            <ac:cxnSpMk id="23" creationId="{D0AE1141-CC16-19A2-1C24-DCB5EEC72CA8}"/>
          </ac:cxnSpMkLst>
        </pc:cxnChg>
        <pc:cxnChg chg="mod">
          <ac:chgData name="Fang, Juan" userId="c49291d6-e9d9-42a4-a1d1-3277e0431fd7" providerId="ADAL" clId="{DD2E7C8A-E990-4526-B836-45F5C47366E4}" dt="2024-01-13T18:28:12.245" v="499"/>
          <ac:cxnSpMkLst>
            <pc:docMk/>
            <pc:sldMk cId="973128174" sldId="763"/>
            <ac:cxnSpMk id="24" creationId="{71BE526A-4607-CFEA-0679-0CC984E84A57}"/>
          </ac:cxnSpMkLst>
        </pc:cxnChg>
        <pc:cxnChg chg="mod">
          <ac:chgData name="Fang, Juan" userId="c49291d6-e9d9-42a4-a1d1-3277e0431fd7" providerId="ADAL" clId="{DD2E7C8A-E990-4526-B836-45F5C47366E4}" dt="2024-01-13T18:28:12.245" v="499"/>
          <ac:cxnSpMkLst>
            <pc:docMk/>
            <pc:sldMk cId="973128174" sldId="763"/>
            <ac:cxnSpMk id="25" creationId="{6D5F2F75-3A75-FDF0-1CA2-8FC7706EDB67}"/>
          </ac:cxnSpMkLst>
        </pc:cxnChg>
        <pc:cxnChg chg="mod">
          <ac:chgData name="Fang, Juan" userId="c49291d6-e9d9-42a4-a1d1-3277e0431fd7" providerId="ADAL" clId="{DD2E7C8A-E990-4526-B836-45F5C47366E4}" dt="2024-01-13T18:28:12.245" v="499"/>
          <ac:cxnSpMkLst>
            <pc:docMk/>
            <pc:sldMk cId="973128174" sldId="763"/>
            <ac:cxnSpMk id="26" creationId="{5F5DEF91-8F7D-6885-24A8-127C02003650}"/>
          </ac:cxnSpMkLst>
        </pc:cxnChg>
        <pc:cxnChg chg="mod">
          <ac:chgData name="Fang, Juan" userId="c49291d6-e9d9-42a4-a1d1-3277e0431fd7" providerId="ADAL" clId="{DD2E7C8A-E990-4526-B836-45F5C47366E4}" dt="2024-01-13T18:28:12.245" v="499"/>
          <ac:cxnSpMkLst>
            <pc:docMk/>
            <pc:sldMk cId="973128174" sldId="763"/>
            <ac:cxnSpMk id="27" creationId="{85E2DDCA-B31F-1AC5-1653-794CE7056437}"/>
          </ac:cxnSpMkLst>
        </pc:cxnChg>
        <pc:cxnChg chg="add del mod">
          <ac:chgData name="Fang, Juan" userId="c49291d6-e9d9-42a4-a1d1-3277e0431fd7" providerId="ADAL" clId="{DD2E7C8A-E990-4526-B836-45F5C47366E4}" dt="2024-01-13T18:28:15.422" v="500"/>
          <ac:cxnSpMkLst>
            <pc:docMk/>
            <pc:sldMk cId="973128174" sldId="763"/>
            <ac:cxnSpMk id="32" creationId="{72E598F7-CFC0-5742-1945-A619ADAC62F1}"/>
          </ac:cxnSpMkLst>
        </pc:cxnChg>
        <pc:cxnChg chg="add del mod">
          <ac:chgData name="Fang, Juan" userId="c49291d6-e9d9-42a4-a1d1-3277e0431fd7" providerId="ADAL" clId="{DD2E7C8A-E990-4526-B836-45F5C47366E4}" dt="2024-01-13T18:28:15.422" v="500"/>
          <ac:cxnSpMkLst>
            <pc:docMk/>
            <pc:sldMk cId="973128174" sldId="763"/>
            <ac:cxnSpMk id="34" creationId="{A18DC747-B572-14BB-25C8-C0F0CA0A4B44}"/>
          </ac:cxnSpMkLst>
        </pc:cxnChg>
        <pc:cxnChg chg="add del mod">
          <ac:chgData name="Fang, Juan" userId="c49291d6-e9d9-42a4-a1d1-3277e0431fd7" providerId="ADAL" clId="{DD2E7C8A-E990-4526-B836-45F5C47366E4}" dt="2024-01-13T18:28:15.422" v="500"/>
          <ac:cxnSpMkLst>
            <pc:docMk/>
            <pc:sldMk cId="973128174" sldId="763"/>
            <ac:cxnSpMk id="35" creationId="{E4828A08-B394-F48A-6B45-0F2102FB7BE7}"/>
          </ac:cxnSpMkLst>
        </pc:cxnChg>
        <pc:cxnChg chg="add del mod">
          <ac:chgData name="Fang, Juan" userId="c49291d6-e9d9-42a4-a1d1-3277e0431fd7" providerId="ADAL" clId="{DD2E7C8A-E990-4526-B836-45F5C47366E4}" dt="2024-01-13T18:28:15.422" v="500"/>
          <ac:cxnSpMkLst>
            <pc:docMk/>
            <pc:sldMk cId="973128174" sldId="763"/>
            <ac:cxnSpMk id="36" creationId="{D07C6D9B-44BB-75DC-6E6B-A9E9D478ABCA}"/>
          </ac:cxnSpMkLst>
        </pc:cxnChg>
        <pc:cxnChg chg="add del mod">
          <ac:chgData name="Fang, Juan" userId="c49291d6-e9d9-42a4-a1d1-3277e0431fd7" providerId="ADAL" clId="{DD2E7C8A-E990-4526-B836-45F5C47366E4}" dt="2024-01-13T18:28:15.422" v="500"/>
          <ac:cxnSpMkLst>
            <pc:docMk/>
            <pc:sldMk cId="973128174" sldId="763"/>
            <ac:cxnSpMk id="41" creationId="{904CB1E6-C216-23A5-2C62-E798E5AB7838}"/>
          </ac:cxnSpMkLst>
        </pc:cxnChg>
        <pc:cxnChg chg="add del mod">
          <ac:chgData name="Fang, Juan" userId="c49291d6-e9d9-42a4-a1d1-3277e0431fd7" providerId="ADAL" clId="{DD2E7C8A-E990-4526-B836-45F5C47366E4}" dt="2024-01-13T18:28:15.422" v="500"/>
          <ac:cxnSpMkLst>
            <pc:docMk/>
            <pc:sldMk cId="973128174" sldId="763"/>
            <ac:cxnSpMk id="42" creationId="{308A8FCC-B173-FC9F-D7AD-27D251597AFC}"/>
          </ac:cxnSpMkLst>
        </pc:cxnChg>
        <pc:cxnChg chg="add del mod">
          <ac:chgData name="Fang, Juan" userId="c49291d6-e9d9-42a4-a1d1-3277e0431fd7" providerId="ADAL" clId="{DD2E7C8A-E990-4526-B836-45F5C47366E4}" dt="2024-01-13T18:28:15.422" v="500"/>
          <ac:cxnSpMkLst>
            <pc:docMk/>
            <pc:sldMk cId="973128174" sldId="763"/>
            <ac:cxnSpMk id="43" creationId="{4EA1C10C-A0D0-D74D-5EC2-0B7412CAC208}"/>
          </ac:cxnSpMkLst>
        </pc:cxnChg>
      </pc:sldChg>
      <pc:sldMasterChg chg="modSp mod modSldLayout">
        <pc:chgData name="Fang, Juan" userId="c49291d6-e9d9-42a4-a1d1-3277e0431fd7" providerId="ADAL" clId="{DD2E7C8A-E990-4526-B836-45F5C47366E4}" dt="2024-01-13T04:46:27.285" v="119" actId="20577"/>
        <pc:sldMasterMkLst>
          <pc:docMk/>
          <pc:sldMasterMk cId="0" sldId="2147483648"/>
        </pc:sldMasterMkLst>
        <pc:spChg chg="mod">
          <ac:chgData name="Fang, Juan" userId="c49291d6-e9d9-42a4-a1d1-3277e0431fd7" providerId="ADAL" clId="{DD2E7C8A-E990-4526-B836-45F5C47366E4}" dt="2024-01-13T04:43:55.732" v="52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Fang, Juan" userId="c49291d6-e9d9-42a4-a1d1-3277e0431fd7" providerId="ADAL" clId="{DD2E7C8A-E990-4526-B836-45F5C47366E4}" dt="2024-01-13T04:43:43.140" v="46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Fang, Juan" userId="c49291d6-e9d9-42a4-a1d1-3277e0431fd7" providerId="ADAL" clId="{DD2E7C8A-E990-4526-B836-45F5C47366E4}" dt="2024-01-13T04:45:00.728" v="86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Fang, Juan" userId="c49291d6-e9d9-42a4-a1d1-3277e0431fd7" providerId="ADAL" clId="{DD2E7C8A-E990-4526-B836-45F5C47366E4}" dt="2024-01-13T04:42:55.955" v="35" actId="20577"/>
          <pc:sldLayoutMkLst>
            <pc:docMk/>
            <pc:sldMasterMk cId="0" sldId="2147483648"/>
            <pc:sldLayoutMk cId="0" sldId="2147483649"/>
          </pc:sldLayoutMkLst>
          <pc:spChg chg="mod">
            <ac:chgData name="Fang, Juan" userId="c49291d6-e9d9-42a4-a1d1-3277e0431fd7" providerId="ADAL" clId="{DD2E7C8A-E990-4526-B836-45F5C47366E4}" dt="2024-01-13T04:42:55.955" v="35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Fang, Juan" userId="c49291d6-e9d9-42a4-a1d1-3277e0431fd7" providerId="ADAL" clId="{DD2E7C8A-E990-4526-B836-45F5C47366E4}" dt="2024-01-13T04:42:30.076" v="25" actId="20577"/>
          <pc:sldLayoutMkLst>
            <pc:docMk/>
            <pc:sldMasterMk cId="0" sldId="2147483648"/>
            <pc:sldLayoutMk cId="0" sldId="2147483650"/>
          </pc:sldLayoutMkLst>
          <pc:spChg chg="mod">
            <ac:chgData name="Fang, Juan" userId="c49291d6-e9d9-42a4-a1d1-3277e0431fd7" providerId="ADAL" clId="{DD2E7C8A-E990-4526-B836-45F5C47366E4}" dt="2024-01-13T04:42:30.076" v="25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Fang, Juan" userId="c49291d6-e9d9-42a4-a1d1-3277e0431fd7" providerId="ADAL" clId="{DD2E7C8A-E990-4526-B836-45F5C47366E4}" dt="2024-01-13T04:45:57.055" v="98" actId="20577"/>
          <pc:sldLayoutMkLst>
            <pc:docMk/>
            <pc:sldMasterMk cId="0" sldId="2147483648"/>
            <pc:sldLayoutMk cId="0" sldId="2147483651"/>
          </pc:sldLayoutMkLst>
          <pc:spChg chg="mod">
            <ac:chgData name="Fang, Juan" userId="c49291d6-e9d9-42a4-a1d1-3277e0431fd7" providerId="ADAL" clId="{DD2E7C8A-E990-4526-B836-45F5C47366E4}" dt="2024-01-13T04:45:57.055" v="98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Fang, Juan" userId="c49291d6-e9d9-42a4-a1d1-3277e0431fd7" providerId="ADAL" clId="{DD2E7C8A-E990-4526-B836-45F5C47366E4}" dt="2024-01-13T04:46:14.580" v="107" actId="20577"/>
          <pc:sldLayoutMkLst>
            <pc:docMk/>
            <pc:sldMasterMk cId="0" sldId="2147483648"/>
            <pc:sldLayoutMk cId="0" sldId="2147483652"/>
          </pc:sldLayoutMkLst>
          <pc:spChg chg="mod">
            <ac:chgData name="Fang, Juan" userId="c49291d6-e9d9-42a4-a1d1-3277e0431fd7" providerId="ADAL" clId="{DD2E7C8A-E990-4526-B836-45F5C47366E4}" dt="2024-01-13T04:46:14.580" v="107" actId="2057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Fang, Juan" userId="c49291d6-e9d9-42a4-a1d1-3277e0431fd7" providerId="ADAL" clId="{DD2E7C8A-E990-4526-B836-45F5C47366E4}" dt="2024-01-13T04:46:27.285" v="119" actId="20577"/>
          <pc:sldLayoutMkLst>
            <pc:docMk/>
            <pc:sldMasterMk cId="0" sldId="2147483648"/>
            <pc:sldLayoutMk cId="0" sldId="2147483653"/>
          </pc:sldLayoutMkLst>
          <pc:spChg chg="mod">
            <ac:chgData name="Fang, Juan" userId="c49291d6-e9d9-42a4-a1d1-3277e0431fd7" providerId="ADAL" clId="{DD2E7C8A-E990-4526-B836-45F5C47366E4}" dt="2024-01-13T04:46:27.285" v="119" actId="2057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733800" y="96839"/>
            <a:ext cx="2546350" cy="188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802.11-1229r0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August-2023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60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Juan Fang, Intel Corporation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39491"/>
            <a:ext cx="10363200" cy="130043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TXOP Level </a:t>
            </a:r>
            <a:r>
              <a:rPr lang="en-GB" dirty="0" err="1"/>
              <a:t>Preemption</a:t>
            </a:r>
            <a:r>
              <a:rPr lang="en-GB" dirty="0"/>
              <a:t> for Low Latency Application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06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008910"/>
              </p:ext>
            </p:extLst>
          </p:nvPr>
        </p:nvGraphicFramePr>
        <p:xfrm>
          <a:off x="990600" y="3200400"/>
          <a:ext cx="9921875" cy="265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031" imgH="2813229" progId="Word.Document.8">
                  <p:embed/>
                </p:oleObj>
              </mc:Choice>
              <mc:Fallback>
                <p:oleObj name="Document" r:id="rId3" imgW="10466031" imgH="281322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00400"/>
                        <a:ext cx="9921875" cy="2659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Preemption was discussed in [1] as a general solution to support low latency application in different scenarios [2]. </a:t>
            </a:r>
          </a:p>
          <a:p>
            <a:pPr marL="457200" lvl="1" indent="0"/>
            <a:r>
              <a:rPr lang="en-US" sz="1600" dirty="0"/>
              <a:t> 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document, we will </a:t>
            </a:r>
            <a:r>
              <a:rPr lang="en-US" sz="2000" dirty="0" err="1"/>
              <a:t>futher</a:t>
            </a:r>
            <a:r>
              <a:rPr lang="en-US" sz="2000" dirty="0"/>
              <a:t> discuss how this technique can be used in the DL TB, UL SU TXOP scenario and how to send LL PPDU after preemption</a:t>
            </a:r>
            <a:endParaRPr lang="en-GB" sz="2800" b="0" dirty="0">
              <a:cs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5FD183-B0B1-492A-BF1E-0D66943D9B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119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5A54D-F862-4E04-B3DB-6ECD7FC6D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- General solution for case A and case B [1] </a:t>
            </a:r>
            <a:br>
              <a:rPr lang="en-US" dirty="0"/>
            </a:br>
            <a:r>
              <a:rPr lang="en-US" sz="1800" b="0" dirty="0"/>
              <a:t>(Event-based or periodic LL traffic with jitters)</a:t>
            </a:r>
            <a:br>
              <a:rPr lang="en-US" sz="1800" b="0" dirty="0"/>
            </a:br>
            <a:r>
              <a:rPr lang="en-US" dirty="0"/>
              <a:t>Preemption in DL TXOP case</a:t>
            </a:r>
            <a:endParaRPr lang="en-US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10">
                <a:extLst>
                  <a:ext uri="{FF2B5EF4-FFF2-40B4-BE49-F238E27FC236}">
                    <a16:creationId xmlns:a16="http://schemas.microsoft.com/office/drawing/2014/main" id="{B2DEE3FF-3575-4120-946B-5F4B94256A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981201"/>
                <a:ext cx="10519654" cy="4494213"/>
              </a:xfrm>
            </p:spPr>
            <p:txBody>
              <a:bodyPr/>
              <a:lstStyle/>
              <a:p>
                <a:pPr>
                  <a:buFont typeface="+mj-lt"/>
                  <a:buAutoNum type="arabicPeriod"/>
                </a:pPr>
                <a:r>
                  <a:rPr lang="en-US" sz="1800" b="0" dirty="0"/>
                  <a:t>Divide the large PPDU into small PPDUs with maximum length limitation and time gaps to enable preemption opportunity for low latency (LL) transmitter</a:t>
                </a:r>
              </a:p>
              <a:p>
                <a:pPr>
                  <a:buFont typeface="+mj-lt"/>
                  <a:buAutoNum type="arabicPeriod"/>
                </a:pPr>
                <a:endParaRPr lang="en-US" sz="1800" b="0" dirty="0"/>
              </a:p>
              <a:p>
                <a:pPr>
                  <a:buFont typeface="+mj-lt"/>
                  <a:buAutoNum type="arabicPeriod"/>
                </a:pPr>
                <a:endParaRPr lang="en-US" sz="1800" b="0" dirty="0"/>
              </a:p>
              <a:p>
                <a:pPr>
                  <a:buFont typeface="+mj-lt"/>
                  <a:buAutoNum type="arabicPeriod"/>
                </a:pPr>
                <a:endParaRPr lang="en-US" sz="1800" b="0" dirty="0"/>
              </a:p>
              <a:p>
                <a:pPr>
                  <a:buFont typeface="+mj-lt"/>
                  <a:buAutoNum type="arabicPeriod"/>
                </a:pPr>
                <a:endParaRPr lang="en-US" sz="1200" b="0" i="1" dirty="0"/>
              </a:p>
              <a:p>
                <a:pPr>
                  <a:buFont typeface="+mj-lt"/>
                  <a:buAutoNum type="arabicPeriod"/>
                </a:pPr>
                <a:endParaRPr lang="en-US" sz="1800" b="0" dirty="0"/>
              </a:p>
              <a:p>
                <a:pPr>
                  <a:buFont typeface="+mj-lt"/>
                  <a:buAutoNum type="arabicPeriod"/>
                </a:pPr>
                <a:r>
                  <a:rPr lang="en-US" sz="1800" b="0" dirty="0"/>
                  <a:t>One or more LL transmitters can send common preemption request (PR) (similar to CTS) during the time gaps when the preemption is allowed</a:t>
                </a:r>
                <a:endParaRPr lang="en-US" sz="1800" b="0" i="1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The time gap allowed for preemption is indicated in the PPDU preceding the time gap.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Shorter </a:t>
                </a:r>
                <a:r>
                  <a:rPr lang="en-US" sz="1400" dirty="0" err="1"/>
                  <a:t>xIFS</a:t>
                </a:r>
                <a:r>
                  <a:rPr lang="en-US" sz="1400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en-US" sz="1400" dirty="0"/>
                  <a:t>) channel access will be used for the LL transmitter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en-US" sz="1400" dirty="0"/>
                  <a:t>) to send common PR.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en-US" sz="1400" dirty="0"/>
                  <a:t>&lt;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endParaRPr lang="en-US" sz="14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b="1" dirty="0"/>
                  <a:t>Benefit</a:t>
                </a:r>
                <a:r>
                  <a:rPr lang="en-US" sz="1400" dirty="0"/>
                  <a:t>: This avoids reserving time slot periodically within TXOP for LL traffic</a:t>
                </a:r>
              </a:p>
              <a:p>
                <a:pPr marL="0" lvl="1" indent="0"/>
                <a:r>
                  <a:rPr lang="en-US" sz="1800" dirty="0">
                    <a:cs typeface="+mn-cs"/>
                  </a:rPr>
                  <a:t>3.   LL packet transmission may be initiated by the AP after the reception of the common PR</a:t>
                </a:r>
                <a:endParaRPr lang="en-US" sz="1100" i="1" dirty="0">
                  <a:cs typeface="+mn-cs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AP can trigger the LL STAs to send LL packet. e.g., Sending NFRP to get the LL buffer status report, then trigger the LL data transmission</a:t>
                </a:r>
              </a:p>
            </p:txBody>
          </p:sp>
        </mc:Choice>
        <mc:Fallback xmlns="">
          <p:sp>
            <p:nvSpPr>
              <p:cNvPr id="11" name="Content Placeholder 10">
                <a:extLst>
                  <a:ext uri="{FF2B5EF4-FFF2-40B4-BE49-F238E27FC236}">
                    <a16:creationId xmlns:a16="http://schemas.microsoft.com/office/drawing/2014/main" id="{B2DEE3FF-3575-4120-946B-5F4B94256A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1"/>
                <a:ext cx="10519654" cy="4494213"/>
              </a:xfrm>
              <a:blipFill>
                <a:blip r:embed="rId2"/>
                <a:stretch>
                  <a:fillRect l="-463" t="-678" b="-39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592AE8-25D0-4640-AF32-7F958B10A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75527-D841-4AB1-A1D9-1C9C208DDC3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657976"/>
            <a:ext cx="4246027" cy="180975"/>
          </a:xfrm>
        </p:spPr>
        <p:txBody>
          <a:bodyPr/>
          <a:lstStyle/>
          <a:p>
            <a:r>
              <a:rPr lang="en-GB"/>
              <a:t>Juan Fang, Intel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54D3D2-8475-8746-F45F-1597F94B0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81" y="2459652"/>
            <a:ext cx="5261304" cy="1938696"/>
          </a:xfrm>
          <a:prstGeom prst="rect">
            <a:avLst/>
          </a:prstGeom>
        </p:spPr>
      </p:pic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CA4F5BFD-09B0-4B57-D0E8-F01C08968793}"/>
              </a:ext>
            </a:extLst>
          </p:cNvPr>
          <p:cNvSpPr txBox="1">
            <a:spLocks/>
          </p:cNvSpPr>
          <p:nvPr/>
        </p:nvSpPr>
        <p:spPr bwMode="auto">
          <a:xfrm>
            <a:off x="914401" y="36195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786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5A54D-F862-4E04-B3DB-6ECD7FC6D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Preemption in UL TB case</a:t>
            </a:r>
            <a:endParaRPr lang="en-US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10">
                <a:extLst>
                  <a:ext uri="{FF2B5EF4-FFF2-40B4-BE49-F238E27FC236}">
                    <a16:creationId xmlns:a16="http://schemas.microsoft.com/office/drawing/2014/main" id="{B2DEE3FF-3575-4120-946B-5F4B94256A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981201"/>
                <a:ext cx="10519654" cy="4494213"/>
              </a:xfrm>
            </p:spPr>
            <p:txBody>
              <a:bodyPr/>
              <a:lstStyle/>
              <a:p>
                <a:pPr>
                  <a:buFont typeface="+mj-lt"/>
                  <a:buAutoNum type="arabicPeriod"/>
                </a:pPr>
                <a:r>
                  <a:rPr lang="en-US" sz="1800" b="0" dirty="0"/>
                  <a:t>Divide the large UL TB PPDU into small PPDUs with maximum length limitation and time gaps to enable preemption opportunity for LL transmitter</a:t>
                </a:r>
              </a:p>
              <a:p>
                <a:pPr>
                  <a:buFont typeface="+mj-lt"/>
                  <a:buAutoNum type="arabicPeriod"/>
                </a:pPr>
                <a:endParaRPr lang="en-US" sz="1800" b="0" dirty="0"/>
              </a:p>
              <a:p>
                <a:pPr>
                  <a:buFont typeface="+mj-lt"/>
                  <a:buAutoNum type="arabicPeriod"/>
                </a:pPr>
                <a:endParaRPr lang="en-US" sz="1800" b="0" dirty="0"/>
              </a:p>
              <a:p>
                <a:pPr>
                  <a:buFont typeface="+mj-lt"/>
                  <a:buAutoNum type="arabicPeriod"/>
                </a:pPr>
                <a:endParaRPr lang="en-US" sz="1800" b="0" dirty="0"/>
              </a:p>
              <a:p>
                <a:pPr>
                  <a:buFont typeface="+mj-lt"/>
                  <a:buAutoNum type="arabicPeriod"/>
                </a:pPr>
                <a:endParaRPr lang="en-US" sz="1200" b="0" i="1" dirty="0"/>
              </a:p>
              <a:p>
                <a:pPr>
                  <a:buFont typeface="+mj-lt"/>
                  <a:buAutoNum type="arabicPeriod"/>
                </a:pPr>
                <a:endParaRPr lang="en-US" sz="1800" b="0" dirty="0"/>
              </a:p>
              <a:p>
                <a:pPr>
                  <a:buFont typeface="+mj-lt"/>
                  <a:buAutoNum type="arabicPeriod"/>
                </a:pPr>
                <a:r>
                  <a:rPr lang="en-US" sz="1800" b="0" dirty="0"/>
                  <a:t>One or more LL transmitters can send common preemption request (PR) (similar to CTS) during the time gaps when the preemption is allowed</a:t>
                </a:r>
                <a:endParaRPr lang="en-US" sz="1800" b="0" i="1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The time gap allowed for preemption is indicated in the PPDU preceding the time gap or TF.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Shorter </a:t>
                </a:r>
                <a:r>
                  <a:rPr lang="en-US" sz="1400" dirty="0" err="1"/>
                  <a:t>xIFS</a:t>
                </a:r>
                <a:r>
                  <a:rPr lang="en-US" sz="1400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en-US" sz="1400" dirty="0"/>
                  <a:t>) channel access will be used for the LL transmitter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en-US" sz="1400" dirty="0"/>
                  <a:t>) to send common PR.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en-US" sz="1400" dirty="0"/>
                  <a:t>&lt;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endParaRPr lang="en-US" sz="14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b="1" dirty="0"/>
                  <a:t>Benefit</a:t>
                </a:r>
                <a:r>
                  <a:rPr lang="en-US" sz="1400" dirty="0"/>
                  <a:t>: This avoids reserving time slot periodically within TXOP for LL traffic</a:t>
                </a:r>
              </a:p>
              <a:p>
                <a:pPr marL="0" lvl="1" indent="0"/>
                <a:r>
                  <a:rPr lang="en-US" sz="1800" dirty="0">
                    <a:cs typeface="+mn-cs"/>
                  </a:rPr>
                  <a:t>3.   LL packet transmission may be initiated by the AP after the reception of the common PR</a:t>
                </a:r>
                <a:endParaRPr lang="en-US" sz="1100" i="1" dirty="0">
                  <a:cs typeface="+mn-cs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AP can trigger the LL STAs to send LL packet. e.g., Sending NFRP to get the LL buffer status report, then trigger the LL data transmission</a:t>
                </a:r>
              </a:p>
            </p:txBody>
          </p:sp>
        </mc:Choice>
        <mc:Fallback xmlns="">
          <p:sp>
            <p:nvSpPr>
              <p:cNvPr id="11" name="Content Placeholder 10">
                <a:extLst>
                  <a:ext uri="{FF2B5EF4-FFF2-40B4-BE49-F238E27FC236}">
                    <a16:creationId xmlns:a16="http://schemas.microsoft.com/office/drawing/2014/main" id="{B2DEE3FF-3575-4120-946B-5F4B94256A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1"/>
                <a:ext cx="10519654" cy="4494213"/>
              </a:xfrm>
              <a:blipFill>
                <a:blip r:embed="rId2"/>
                <a:stretch>
                  <a:fillRect l="-463" t="-678" b="-39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592AE8-25D0-4640-AF32-7F958B10A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75527-D841-4AB1-A1D9-1C9C208DDC3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657976"/>
            <a:ext cx="4246027" cy="180975"/>
          </a:xfrm>
        </p:spPr>
        <p:txBody>
          <a:bodyPr/>
          <a:lstStyle/>
          <a:p>
            <a:r>
              <a:rPr lang="en-GB"/>
              <a:t>Juan Fang, Intel</a:t>
            </a:r>
          </a:p>
        </p:txBody>
      </p:sp>
      <p:pic>
        <p:nvPicPr>
          <p:cNvPr id="91" name="Picture 90">
            <a:extLst>
              <a:ext uri="{FF2B5EF4-FFF2-40B4-BE49-F238E27FC236}">
                <a16:creationId xmlns:a16="http://schemas.microsoft.com/office/drawing/2014/main" id="{3EDFA4C0-33C3-1D51-4F47-7307E67F6E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859" y="2509086"/>
            <a:ext cx="5340559" cy="1719221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358D0412-67E0-C2C7-EA42-2BA269E565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5335" y="2608455"/>
            <a:ext cx="5340559" cy="1579001"/>
          </a:xfrm>
          <a:prstGeom prst="rect">
            <a:avLst/>
          </a:prstGeom>
        </p:spPr>
      </p:pic>
      <p:sp>
        <p:nvSpPr>
          <p:cNvPr id="3" name="Date Placeholder 5">
            <a:extLst>
              <a:ext uri="{FF2B5EF4-FFF2-40B4-BE49-F238E27FC236}">
                <a16:creationId xmlns:a16="http://schemas.microsoft.com/office/drawing/2014/main" id="{2132ACB9-20F2-D288-0C20-5B9F108F0CF0}"/>
              </a:ext>
            </a:extLst>
          </p:cNvPr>
          <p:cNvSpPr txBox="1">
            <a:spLocks/>
          </p:cNvSpPr>
          <p:nvPr/>
        </p:nvSpPr>
        <p:spPr bwMode="auto">
          <a:xfrm>
            <a:off x="914401" y="36195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3730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353E-97B8-F23E-F0C7-34E0C71DF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Preemption in UL SU TXOP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AC843-DFBD-9666-8F1F-82FCF914ED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5BA3E-B5D1-6BAD-6DC8-C549A1C055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5BA913-C12B-BEEF-0B5B-C95AA3BD1D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 dirty="0"/>
          </a:p>
        </p:txBody>
      </p:sp>
      <p:sp>
        <p:nvSpPr>
          <p:cNvPr id="45" name="Content Placeholder 10">
            <a:extLst>
              <a:ext uri="{FF2B5EF4-FFF2-40B4-BE49-F238E27FC236}">
                <a16:creationId xmlns:a16="http://schemas.microsoft.com/office/drawing/2014/main" id="{F72D8DAD-BBC5-8471-88E1-AC87070DCBDC}"/>
              </a:ext>
            </a:extLst>
          </p:cNvPr>
          <p:cNvSpPr txBox="1">
            <a:spLocks/>
          </p:cNvSpPr>
          <p:nvPr/>
        </p:nvSpPr>
        <p:spPr bwMode="auto">
          <a:xfrm>
            <a:off x="914401" y="1866107"/>
            <a:ext cx="10519654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+mj-lt"/>
              <a:buAutoNum type="arabicPeriod"/>
            </a:pPr>
            <a:r>
              <a:rPr lang="en-US" sz="1800" b="0" kern="0" dirty="0"/>
              <a:t>Divide the large UL </a:t>
            </a:r>
            <a:r>
              <a:rPr lang="en-US" sz="1800" i="1" kern="0" dirty="0"/>
              <a:t>SU</a:t>
            </a:r>
            <a:r>
              <a:rPr lang="en-US" sz="1800" b="0" kern="0" dirty="0"/>
              <a:t> PPDU into small PPDUs with maximum length limitation and time gaps to enable preemption opportunity for the AP</a:t>
            </a:r>
          </a:p>
          <a:p>
            <a:pPr>
              <a:buFont typeface="+mj-lt"/>
              <a:buAutoNum type="arabicPeriod"/>
            </a:pPr>
            <a:endParaRPr lang="en-US" sz="1800" b="0" kern="0" dirty="0"/>
          </a:p>
          <a:p>
            <a:pPr>
              <a:buFont typeface="+mj-lt"/>
              <a:buAutoNum type="arabicPeriod"/>
            </a:pPr>
            <a:endParaRPr lang="en-US" sz="1800" b="0" kern="0" dirty="0"/>
          </a:p>
          <a:p>
            <a:pPr>
              <a:buFont typeface="+mj-lt"/>
              <a:buAutoNum type="arabicPeriod"/>
            </a:pPr>
            <a:endParaRPr lang="en-US" sz="1800" b="0" kern="0" dirty="0"/>
          </a:p>
          <a:p>
            <a:pPr>
              <a:buFont typeface="+mj-lt"/>
              <a:buAutoNum type="arabicPeriod"/>
            </a:pPr>
            <a:endParaRPr lang="en-US" sz="1200" b="0" i="1" kern="0" dirty="0"/>
          </a:p>
          <a:p>
            <a:pPr>
              <a:buFont typeface="+mj-lt"/>
              <a:buAutoNum type="arabicPeriod"/>
            </a:pPr>
            <a:endParaRPr lang="en-US" sz="1800" b="0" kern="0" dirty="0"/>
          </a:p>
          <a:p>
            <a:pPr>
              <a:buFont typeface="+mj-lt"/>
              <a:buAutoNum type="arabicPeriod"/>
            </a:pPr>
            <a:r>
              <a:rPr lang="en-US" sz="1800" b="0" kern="0" dirty="0"/>
              <a:t>AP can send BA with PR or other ways to indicate the preemption request when the preemption is allowed</a:t>
            </a:r>
            <a:endParaRPr lang="en-US" sz="1800" b="0" i="1" kern="0" dirty="0"/>
          </a:p>
          <a:p>
            <a:pPr marL="0" lvl="1" indent="0"/>
            <a:r>
              <a:rPr lang="en-US" sz="1800" kern="0" dirty="0">
                <a:cs typeface="+mn-cs"/>
              </a:rPr>
              <a:t>3.   LL packet transmission may be initiated by the AP after the transmission of the PR</a:t>
            </a:r>
            <a:endParaRPr lang="en-US" sz="1100" i="1" kern="0" dirty="0">
              <a:cs typeface="+mn-cs"/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F7F433E3-9047-3A36-7714-3CA94DF5A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8120" y="2589214"/>
            <a:ext cx="5901439" cy="142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128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5A54D-F862-4E04-B3DB-6ECD7FC6D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How to enable LL PPDUs after preemption</a:t>
            </a:r>
            <a:br>
              <a:rPr lang="en-US" dirty="0"/>
            </a:br>
            <a:r>
              <a:rPr lang="en-US" sz="1800" b="0" dirty="0"/>
              <a:t>(Event-based or periodic LL traffic with jitters)</a:t>
            </a:r>
            <a:endParaRPr lang="en-US" b="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2DEE3FF-3575-4120-946B-5F4B94256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519654" cy="449421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800" b="0" dirty="0"/>
              <a:t>PR + NFRP + NFR + TF + LL PPDU [3]</a:t>
            </a:r>
          </a:p>
          <a:p>
            <a:pPr>
              <a:buFont typeface="+mj-lt"/>
              <a:buAutoNum type="arabicPeriod"/>
            </a:pPr>
            <a:r>
              <a:rPr lang="en-US" sz="1800" b="0" dirty="0"/>
              <a:t>PR + TF + UORA for LL PPDUs</a:t>
            </a:r>
          </a:p>
          <a:p>
            <a:pPr>
              <a:buFont typeface="+mj-lt"/>
              <a:buAutoNum type="arabicPeriod"/>
            </a:pPr>
            <a:r>
              <a:rPr lang="en-US" sz="1800" b="0" dirty="0"/>
              <a:t>PR + EDCA for LL PPDUs [4]</a:t>
            </a:r>
          </a:p>
          <a:p>
            <a:pPr>
              <a:buFont typeface="+mj-lt"/>
              <a:buAutoNum type="arabicPeriod"/>
            </a:pPr>
            <a:r>
              <a:rPr lang="en-US" sz="1800" b="0" dirty="0"/>
              <a:t>PR + basic TF + BSR + TF + LL PPDUs</a:t>
            </a:r>
          </a:p>
          <a:p>
            <a:pPr>
              <a:buFont typeface="+mj-lt"/>
              <a:buAutoNum type="arabicPeriod"/>
            </a:pPr>
            <a:endParaRPr lang="en-US" sz="1800" b="0" dirty="0"/>
          </a:p>
          <a:p>
            <a:pPr>
              <a:buFont typeface="+mj-lt"/>
              <a:buAutoNum type="arabicPeriod"/>
            </a:pPr>
            <a:endParaRPr lang="en-US" sz="1800" b="0" dirty="0"/>
          </a:p>
          <a:p>
            <a:pPr>
              <a:buFont typeface="+mj-lt"/>
              <a:buAutoNum type="arabicPeriod"/>
            </a:pPr>
            <a:endParaRPr lang="en-US" sz="1800" b="0" dirty="0"/>
          </a:p>
          <a:p>
            <a:pPr>
              <a:buFont typeface="+mj-lt"/>
              <a:buAutoNum type="arabicPeriod"/>
            </a:pPr>
            <a:endParaRPr lang="en-US" sz="1800" b="0" dirty="0"/>
          </a:p>
          <a:p>
            <a:pPr>
              <a:buFont typeface="+mj-lt"/>
              <a:buAutoNum type="arabicPeriod"/>
            </a:pPr>
            <a:endParaRPr lang="en-US" sz="1800" b="0" dirty="0"/>
          </a:p>
          <a:p>
            <a:pPr>
              <a:buFont typeface="+mj-lt"/>
              <a:buAutoNum type="arabicPeriod"/>
            </a:pPr>
            <a:endParaRPr lang="en-US" sz="1800" b="0" dirty="0"/>
          </a:p>
          <a:p>
            <a:pPr>
              <a:buFont typeface="+mj-lt"/>
              <a:buAutoNum type="arabicPeriod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592AE8-25D0-4640-AF32-7F958B10A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75527-D841-4AB1-A1D9-1C9C208DDC3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657976"/>
            <a:ext cx="4246027" cy="180975"/>
          </a:xfrm>
        </p:spPr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A8FDD5-E19A-47C1-B5FB-A97869D5E3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xxx 2023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D02A74-8001-73FC-FF85-3CA9A1E6E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949" y="3524036"/>
            <a:ext cx="3942459" cy="28721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26ABD5A-0384-9CFD-0FF0-F90A48A2E6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7053" y="3524036"/>
            <a:ext cx="3935170" cy="2951378"/>
          </a:xfrm>
          <a:prstGeom prst="rect">
            <a:avLst/>
          </a:prstGeom>
        </p:spPr>
      </p:pic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4608CD89-8ADE-2C42-2593-074B119BAB0C}"/>
              </a:ext>
            </a:extLst>
          </p:cNvPr>
          <p:cNvCxnSpPr>
            <a:endCxn id="8" idx="3"/>
          </p:cNvCxnSpPr>
          <p:nvPr/>
        </p:nvCxnSpPr>
        <p:spPr bwMode="auto">
          <a:xfrm rot="16200000" flipH="1">
            <a:off x="3599008" y="3304712"/>
            <a:ext cx="2445513" cy="865288"/>
          </a:xfrm>
          <a:prstGeom prst="bentConnector4">
            <a:avLst>
              <a:gd name="adj1" fmla="val -238"/>
              <a:gd name="adj2" fmla="val 12641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2587CB32-B9E0-E708-EDF7-24E1A653932E}"/>
              </a:ext>
            </a:extLst>
          </p:cNvPr>
          <p:cNvCxnSpPr>
            <a:endCxn id="9" idx="0"/>
          </p:cNvCxnSpPr>
          <p:nvPr/>
        </p:nvCxnSpPr>
        <p:spPr bwMode="auto">
          <a:xfrm>
            <a:off x="4282440" y="2865120"/>
            <a:ext cx="4552198" cy="658916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67243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D764F-4712-4001-8548-32A6DA26B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FB3C1-ED48-44D4-9C4C-1A219A2E0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17" y="1851805"/>
            <a:ext cx="1047200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MS Gothic"/>
                <a:cs typeface="Times New Roman"/>
              </a:rPr>
              <a:t>Preemption can provide bounded latency while keeping low performance impact to the high throughput traffic.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cs typeface="Times New Roman"/>
              </a:rPr>
              <a:t>Further consideration: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Times New Roman"/>
              </a:rPr>
              <a:t>xIFS</a:t>
            </a:r>
            <a:r>
              <a:rPr lang="en-US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Times New Roman"/>
              </a:rPr>
              <a:t>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cs typeface="Times New Roman"/>
              </a:rPr>
              <a:t>Preemption Request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Times New Roman"/>
              </a:rPr>
              <a:t>Further overhead reduction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0859B-DF6F-4B6D-A726-3E121D8ECD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68D0C-2E88-4B8E-B372-85F5819EEC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14F4BD-A3DA-44B9-AAAC-47FEB2F783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115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D5DE-9C0E-4BB1-B35B-4BCBDC546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75128-1B18-443B-A99C-983177D00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11-23-0092r0, “Preemption” </a:t>
            </a:r>
          </a:p>
          <a:p>
            <a:r>
              <a:rPr lang="en-US" dirty="0"/>
              <a:t>[2] 11-23-0018r1, “Low latency support in UHR”</a:t>
            </a:r>
          </a:p>
          <a:p>
            <a:r>
              <a:rPr lang="en-US" dirty="0"/>
              <a:t>[3] 11-23-1229r1, “Preemption-for-low-latency-application-follow-up”</a:t>
            </a:r>
          </a:p>
          <a:p>
            <a:r>
              <a:rPr lang="en-US" dirty="0"/>
              <a:t>[4] 11-23-1886r0, “Preemption-techniques-to-meet-low-latency-</a:t>
            </a:r>
            <a:r>
              <a:rPr lang="en-US" dirty="0" err="1"/>
              <a:t>ll</a:t>
            </a:r>
            <a:r>
              <a:rPr lang="en-US" dirty="0"/>
              <a:t>-targets”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ED4BD-BB79-494F-BE6B-94AAA41762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9F14A-7B54-423B-9EB1-7A3402ABA7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3BE9B1-95D8-4CC9-BE2E-5101D2B053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196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E9DFE-D456-137B-5FBB-38B7DE8E7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7A497-D14F-8B69-5D34-C16133FA8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Do you agree to define a mechanism in 11bn for a TXOP holder to allow a STA associated with the TXOP holder to preempt the TXOP holder's frame exchange sequence for low latency traffic </a:t>
            </a:r>
            <a:r>
              <a:rPr lang="en-US" dirty="0"/>
              <a:t>delivery</a:t>
            </a: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NOTE: The TXOP holder can be an AP or a non-AP STA and the policy for TXOP holder allowing preemption is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3DAE2-2858-4389-2F52-3DCBEDF7E4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6F0F3-505A-48B1-0BDD-3BED1C38FA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0ABD63-9FD1-558C-FFA8-5842099A24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645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46049</TotalTime>
  <Words>755</Words>
  <Application>Microsoft Office PowerPoint</Application>
  <PresentationFormat>Widescreen</PresentationFormat>
  <Paragraphs>101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Office Theme</vt:lpstr>
      <vt:lpstr>Custom Design</vt:lpstr>
      <vt:lpstr>Document</vt:lpstr>
      <vt:lpstr>TXOP Level Preemption for Low Latency Application</vt:lpstr>
      <vt:lpstr>Introduction</vt:lpstr>
      <vt:lpstr>Recap - General solution for case A and case B [1]  (Event-based or periodic LL traffic with jitters) Preemption in DL TXOP case</vt:lpstr>
      <vt:lpstr>Preemption in UL TB case</vt:lpstr>
      <vt:lpstr>Preemption in UL SU TXOP case</vt:lpstr>
      <vt:lpstr>How to enable LL PPDUs after preemption (Event-based or periodic LL traffic with jitters)</vt:lpstr>
      <vt:lpstr>Summary</vt:lpstr>
      <vt:lpstr>References</vt:lpstr>
      <vt:lpstr>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Fang, Juan</cp:lastModifiedBy>
  <cp:revision>2</cp:revision>
  <cp:lastPrinted>1601-01-01T00:00:00Z</cp:lastPrinted>
  <dcterms:created xsi:type="dcterms:W3CDTF">2018-04-11T17:57:35Z</dcterms:created>
  <dcterms:modified xsi:type="dcterms:W3CDTF">2024-01-13T20:17:36Z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