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6" r:id="rId6"/>
    <p:sldId id="262" r:id="rId7"/>
    <p:sldId id="2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DC0300-5BD1-4EF2-A989-7D92A307EAD2}" v="1" dt="2024-01-12T19:01:46.8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89" autoAdjust="0"/>
    <p:restoredTop sz="94660"/>
  </p:normalViewPr>
  <p:slideViewPr>
    <p:cSldViewPr>
      <p:cViewPr varScale="1">
        <p:scale>
          <a:sx n="77" d="100"/>
          <a:sy n="77" d="100"/>
        </p:scale>
        <p:origin x="92" y="4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yi Zhang" userId="0b5fc417-5b02-48cb-ab13-a55777ac8eb1" providerId="ADAL" clId="{4DDC0300-5BD1-4EF2-A989-7D92A307EAD2}"/>
    <pc:docChg chg="delSld modSld sldOrd modMainMaster">
      <pc:chgData name="Jiayi Zhang" userId="0b5fc417-5b02-48cb-ab13-a55777ac8eb1" providerId="ADAL" clId="{4DDC0300-5BD1-4EF2-A989-7D92A307EAD2}" dt="2024-01-12T19:01:55.132" v="91" actId="6549"/>
      <pc:docMkLst>
        <pc:docMk/>
      </pc:docMkLst>
      <pc:sldChg chg="modSp mod">
        <pc:chgData name="Jiayi Zhang" userId="0b5fc417-5b02-48cb-ab13-a55777ac8eb1" providerId="ADAL" clId="{4DDC0300-5BD1-4EF2-A989-7D92A307EAD2}" dt="2024-01-12T19:01:55.132" v="91" actId="6549"/>
        <pc:sldMkLst>
          <pc:docMk/>
          <pc:sldMk cId="0" sldId="256"/>
        </pc:sldMkLst>
        <pc:spChg chg="mod">
          <ac:chgData name="Jiayi Zhang" userId="0b5fc417-5b02-48cb-ab13-a55777ac8eb1" providerId="ADAL" clId="{4DDC0300-5BD1-4EF2-A989-7D92A307EAD2}" dt="2024-01-12T18:58:18.939" v="7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iayi Zhang" userId="0b5fc417-5b02-48cb-ab13-a55777ac8eb1" providerId="ADAL" clId="{4DDC0300-5BD1-4EF2-A989-7D92A307EAD2}" dt="2024-01-12T19:01:55.132" v="91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iayi Zhang" userId="0b5fc417-5b02-48cb-ab13-a55777ac8eb1" providerId="ADAL" clId="{4DDC0300-5BD1-4EF2-A989-7D92A307EAD2}" dt="2024-01-12T18:39:37.324" v="29" actId="20577"/>
        <pc:sldMkLst>
          <pc:docMk/>
          <pc:sldMk cId="0" sldId="257"/>
        </pc:sldMkLst>
        <pc:spChg chg="mod">
          <ac:chgData name="Jiayi Zhang" userId="0b5fc417-5b02-48cb-ab13-a55777ac8eb1" providerId="ADAL" clId="{4DDC0300-5BD1-4EF2-A989-7D92A307EAD2}" dt="2024-01-12T18:39:37.324" v="29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 mod ord modShow">
        <pc:chgData name="Jiayi Zhang" userId="0b5fc417-5b02-48cb-ab13-a55777ac8eb1" providerId="ADAL" clId="{4DDC0300-5BD1-4EF2-A989-7D92A307EAD2}" dt="2024-01-12T17:02:51.655" v="5" actId="47"/>
        <pc:sldMkLst>
          <pc:docMk/>
          <pc:sldMk cId="0" sldId="263"/>
        </pc:sldMkLst>
      </pc:sldChg>
      <pc:sldChg chg="modSp mod">
        <pc:chgData name="Jiayi Zhang" userId="0b5fc417-5b02-48cb-ab13-a55777ac8eb1" providerId="ADAL" clId="{4DDC0300-5BD1-4EF2-A989-7D92A307EAD2}" dt="2024-01-12T17:02:36.787" v="4" actId="6549"/>
        <pc:sldMkLst>
          <pc:docMk/>
          <pc:sldMk cId="0" sldId="264"/>
        </pc:sldMkLst>
        <pc:spChg chg="mod">
          <ac:chgData name="Jiayi Zhang" userId="0b5fc417-5b02-48cb-ab13-a55777ac8eb1" providerId="ADAL" clId="{4DDC0300-5BD1-4EF2-A989-7D92A307EAD2}" dt="2024-01-12T17:02:36.787" v="4" actId="6549"/>
          <ac:spMkLst>
            <pc:docMk/>
            <pc:sldMk cId="0" sldId="264"/>
            <ac:spMk id="2" creationId="{00000000-0000-0000-0000-000000000000}"/>
          </ac:spMkLst>
        </pc:spChg>
      </pc:sldChg>
      <pc:sldMasterChg chg="modSp mod">
        <pc:chgData name="Jiayi Zhang" userId="0b5fc417-5b02-48cb-ab13-a55777ac8eb1" providerId="ADAL" clId="{4DDC0300-5BD1-4EF2-A989-7D92A307EAD2}" dt="2024-01-12T19:01:28.424" v="83" actId="6549"/>
        <pc:sldMasterMkLst>
          <pc:docMk/>
          <pc:sldMasterMk cId="0" sldId="2147483648"/>
        </pc:sldMasterMkLst>
        <pc:spChg chg="mod">
          <ac:chgData name="Jiayi Zhang" userId="0b5fc417-5b02-48cb-ab13-a55777ac8eb1" providerId="ADAL" clId="{4DDC0300-5BD1-4EF2-A989-7D92A307EAD2}" dt="2024-01-12T19:01:28.424" v="8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Jiayi Zhang" userId="0b5fc417-5b02-48cb-ab13-a55777ac8eb1" providerId="ADAL" clId="{AFB5512D-5BE1-480D-AE20-042346E0975F}"/>
    <pc:docChg chg="undo custSel addSld delSld modSld">
      <pc:chgData name="Jiayi Zhang" userId="0b5fc417-5b02-48cb-ab13-a55777ac8eb1" providerId="ADAL" clId="{AFB5512D-5BE1-480D-AE20-042346E0975F}" dt="2024-01-11T19:24:06.222" v="509" actId="20577"/>
      <pc:docMkLst>
        <pc:docMk/>
      </pc:docMkLst>
      <pc:sldChg chg="modSp mod">
        <pc:chgData name="Jiayi Zhang" userId="0b5fc417-5b02-48cb-ab13-a55777ac8eb1" providerId="ADAL" clId="{AFB5512D-5BE1-480D-AE20-042346E0975F}" dt="2024-01-11T18:45:05.547" v="137" actId="20577"/>
        <pc:sldMkLst>
          <pc:docMk/>
          <pc:sldMk cId="0" sldId="257"/>
        </pc:sldMkLst>
        <pc:spChg chg="mod">
          <ac:chgData name="Jiayi Zhang" userId="0b5fc417-5b02-48cb-ab13-a55777ac8eb1" providerId="ADAL" clId="{AFB5512D-5BE1-480D-AE20-042346E0975F}" dt="2024-01-11T18:45:05.547" v="137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iayi Zhang" userId="0b5fc417-5b02-48cb-ab13-a55777ac8eb1" providerId="ADAL" clId="{AFB5512D-5BE1-480D-AE20-042346E0975F}" dt="2024-01-11T18:12:07.687" v="0" actId="13926"/>
        <pc:sldMkLst>
          <pc:docMk/>
          <pc:sldMk cId="0" sldId="258"/>
        </pc:sldMkLst>
        <pc:spChg chg="mod">
          <ac:chgData name="Jiayi Zhang" userId="0b5fc417-5b02-48cb-ab13-a55777ac8eb1" providerId="ADAL" clId="{AFB5512D-5BE1-480D-AE20-042346E0975F}" dt="2024-01-11T18:12:07.687" v="0" actId="13926"/>
          <ac:spMkLst>
            <pc:docMk/>
            <pc:sldMk cId="0" sldId="258"/>
            <ac:spMk id="5122" creationId="{00000000-0000-0000-0000-000000000000}"/>
          </ac:spMkLst>
        </pc:spChg>
      </pc:sldChg>
      <pc:sldChg chg="modSp mod">
        <pc:chgData name="Jiayi Zhang" userId="0b5fc417-5b02-48cb-ab13-a55777ac8eb1" providerId="ADAL" clId="{AFB5512D-5BE1-480D-AE20-042346E0975F}" dt="2024-01-11T18:13:18.874" v="4" actId="6549"/>
        <pc:sldMkLst>
          <pc:docMk/>
          <pc:sldMk cId="0" sldId="262"/>
        </pc:sldMkLst>
        <pc:spChg chg="mod">
          <ac:chgData name="Jiayi Zhang" userId="0b5fc417-5b02-48cb-ab13-a55777ac8eb1" providerId="ADAL" clId="{AFB5512D-5BE1-480D-AE20-042346E0975F}" dt="2024-01-11T18:13:18.874" v="4" actId="6549"/>
          <ac:spMkLst>
            <pc:docMk/>
            <pc:sldMk cId="0" sldId="262"/>
            <ac:spMk id="9218" creationId="{00000000-0000-0000-0000-000000000000}"/>
          </ac:spMkLst>
        </pc:spChg>
      </pc:sldChg>
      <pc:sldChg chg="modSp add del mod">
        <pc:chgData name="Jiayi Zhang" userId="0b5fc417-5b02-48cb-ab13-a55777ac8eb1" providerId="ADAL" clId="{AFB5512D-5BE1-480D-AE20-042346E0975F}" dt="2024-01-11T19:24:06.222" v="509" actId="20577"/>
        <pc:sldMkLst>
          <pc:docMk/>
          <pc:sldMk cId="0" sldId="263"/>
        </pc:sldMkLst>
        <pc:spChg chg="mod">
          <ac:chgData name="Jiayi Zhang" userId="0b5fc417-5b02-48cb-ab13-a55777ac8eb1" providerId="ADAL" clId="{AFB5512D-5BE1-480D-AE20-042346E0975F}" dt="2024-01-11T19:18:14.957" v="149" actId="20577"/>
          <ac:spMkLst>
            <pc:docMk/>
            <pc:sldMk cId="0" sldId="263"/>
            <ac:spMk id="2" creationId="{00000000-0000-0000-0000-000000000000}"/>
          </ac:spMkLst>
        </pc:spChg>
        <pc:spChg chg="mod">
          <ac:chgData name="Jiayi Zhang" userId="0b5fc417-5b02-48cb-ab13-a55777ac8eb1" providerId="ADAL" clId="{AFB5512D-5BE1-480D-AE20-042346E0975F}" dt="2024-01-11T19:24:06.222" v="509" actId="20577"/>
          <ac:spMkLst>
            <pc:docMk/>
            <pc:sldMk cId="0" sldId="263"/>
            <ac:spMk id="3" creationId="{00000000-0000-0000-0000-000000000000}"/>
          </ac:spMkLst>
        </pc:spChg>
      </pc:sldChg>
      <pc:sldChg chg="addSp modSp mod">
        <pc:chgData name="Jiayi Zhang" userId="0b5fc417-5b02-48cb-ab13-a55777ac8eb1" providerId="ADAL" clId="{AFB5512D-5BE1-480D-AE20-042346E0975F}" dt="2024-01-11T18:19:37.373" v="122"/>
        <pc:sldMkLst>
          <pc:docMk/>
          <pc:sldMk cId="0" sldId="264"/>
        </pc:sldMkLst>
        <pc:spChg chg="mod">
          <ac:chgData name="Jiayi Zhang" userId="0b5fc417-5b02-48cb-ab13-a55777ac8eb1" providerId="ADAL" clId="{AFB5512D-5BE1-480D-AE20-042346E0975F}" dt="2024-01-11T18:19:37.373" v="122"/>
          <ac:spMkLst>
            <pc:docMk/>
            <pc:sldMk cId="0" sldId="264"/>
            <ac:spMk id="2" creationId="{00000000-0000-0000-0000-000000000000}"/>
          </ac:spMkLst>
        </pc:spChg>
        <pc:spChg chg="add mod">
          <ac:chgData name="Jiayi Zhang" userId="0b5fc417-5b02-48cb-ab13-a55777ac8eb1" providerId="ADAL" clId="{AFB5512D-5BE1-480D-AE20-042346E0975F}" dt="2024-01-11T18:19:34.056" v="120"/>
          <ac:spMkLst>
            <pc:docMk/>
            <pc:sldMk cId="0" sldId="264"/>
            <ac:spMk id="7" creationId="{2205599B-21EA-93AC-5535-748BBBDD9BA9}"/>
          </ac:spMkLst>
        </pc:spChg>
        <pc:graphicFrameChg chg="add mod">
          <ac:chgData name="Jiayi Zhang" userId="0b5fc417-5b02-48cb-ab13-a55777ac8eb1" providerId="ADAL" clId="{AFB5512D-5BE1-480D-AE20-042346E0975F}" dt="2024-01-11T18:19:32.829" v="119"/>
          <ac:graphicFrameMkLst>
            <pc:docMk/>
            <pc:sldMk cId="0" sldId="264"/>
            <ac:graphicFrameMk id="3" creationId="{1FA69F9C-0988-F135-688F-DE98BCE46108}"/>
          </ac:graphicFrameMkLst>
        </pc:graphicFrameChg>
      </pc:sldChg>
      <pc:sldChg chg="del">
        <pc:chgData name="Jiayi Zhang" userId="0b5fc417-5b02-48cb-ab13-a55777ac8eb1" providerId="ADAL" clId="{AFB5512D-5BE1-480D-AE20-042346E0975F}" dt="2024-01-11T18:12:25.701" v="1" actId="47"/>
        <pc:sldMkLst>
          <pc:docMk/>
          <pc:sldMk cId="3242594532" sldId="267"/>
        </pc:sldMkLst>
      </pc:sldChg>
      <pc:sldChg chg="del">
        <pc:chgData name="Jiayi Zhang" userId="0b5fc417-5b02-48cb-ab13-a55777ac8eb1" providerId="ADAL" clId="{AFB5512D-5BE1-480D-AE20-042346E0975F}" dt="2024-01-11T18:12:25.701" v="1" actId="47"/>
        <pc:sldMkLst>
          <pc:docMk/>
          <pc:sldMk cId="720552951" sldId="26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802.11-24/0086r0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802.11-24/0086r0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802.11-24/0086r0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802.11-24/0086r0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802.11-24/0086r0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802.11-24/0086r0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802.11-24/0086r0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723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802.11-24/0086r0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802.11-24/0086r0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802.11-24/0086r0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Multi-AP Coordination for STA (Re)Association</a:t>
            </a:r>
            <a:endParaRPr lang="en-GB" strike="sngStrike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574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2024-01-12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5667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559DA66-9785-8D0F-E642-654DB7A84E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062083"/>
              </p:ext>
            </p:extLst>
          </p:nvPr>
        </p:nvGraphicFramePr>
        <p:xfrm>
          <a:off x="1598613" y="3124200"/>
          <a:ext cx="9517062" cy="284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08522" imgH="2429369" progId="Word.Document.8">
                  <p:embed/>
                </p:oleObj>
              </mc:Choice>
              <mc:Fallback>
                <p:oleObj name="Document" r:id="rId3" imgW="8108522" imgH="2429369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559DA66-9785-8D0F-E642-654DB7A84E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613" y="3124200"/>
                        <a:ext cx="9517062" cy="2846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/>
              <a:t>In PAR of P802.11bn, the Ultra High Reliability (UHR) capability has been defined to improve Rate-vs-Range enhancement, reduce latency, and reduce power consumption for AP, compared to Extremely High Throughput (EHT) MAC/PHY operation.  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Multi-AP operation (aka. Multi-AP coordination/transmission) has been discussed as one of the key candidate features to meet the requirement of UHR capability.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In this contribution, we propose a method of multi-AP coordination for STA association transfer operation, including the support of scheduled AP power save mode.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543424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/>
              <a:t>Existing EHT AP supports some features for power saving.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Link disablement: AP MLD temporarily disables the link of an affiliated EHT AP;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Battery-powered mobile AP may also turn off due to power outage. 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For example, mobile AP (MLD), NSTR mobile AP MLD, etc.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/>
              <a:t>As a result, the number of STAs served by AP may be reduced. Some STAs need to (re)associate with a new AP.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/>
              <a:t>Some features of AP power save mode has been discussed in UHR SG and </a:t>
            </a:r>
            <a:r>
              <a:rPr lang="en-US" sz="1600" b="0" dirty="0" err="1"/>
              <a:t>TGbn</a:t>
            </a:r>
            <a:r>
              <a:rPr lang="en-US" sz="1600" b="0" dirty="0"/>
              <a:t> [22/0015].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Scheduled and d</a:t>
            </a:r>
            <a:r>
              <a:rPr lang="en-US" sz="1600" b="0" dirty="0"/>
              <a:t>ynamic power save for APs, listen state [23/0010, 23/1965]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Unscheduled AP MLD power save [23/0225, 23/1922]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/>
              <a:t>As discussed, AP power save feature may introduce potential issues, such as STA may experience loss of connectivity, high roaming delay, or loss of synchronization [23/1835].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/>
              <a:t>To support the AP power save mode, it would be beneficial to improve roaming. Smooth roaming, aka seamless roaming </a:t>
            </a:r>
            <a:r>
              <a:rPr lang="en-GB" sz="1600" b="0" dirty="0"/>
              <a:t>which discussed for UHR</a:t>
            </a:r>
            <a:r>
              <a:rPr lang="en-US" sz="1600" b="0" dirty="0"/>
              <a:t> [</a:t>
            </a:r>
            <a:r>
              <a:rPr lang="en-GB" sz="1600" b="0" dirty="0"/>
              <a:t>22/1910, 23/0170, 23/0231]</a:t>
            </a:r>
            <a:r>
              <a:rPr lang="en-US" sz="1600" b="0" dirty="0"/>
              <a:t>, may be considered leveraging multi-AP operations [23/0295].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b="0" dirty="0">
              <a:highlight>
                <a:srgbClr val="FFFF00"/>
              </a:highlight>
            </a:endParaRP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STA (Re)association with </a:t>
            </a:r>
            <a:br>
              <a:rPr lang="en-GB" dirty="0"/>
            </a:br>
            <a:r>
              <a:rPr lang="en-GB" dirty="0"/>
              <a:t>Scheduled AP Power Save Mode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614362" y="1974633"/>
            <a:ext cx="10963276" cy="1998309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/>
              <a:t>AP1 and AP 2 are in different BSSs forming a multi-AP group via a wireless backhaul.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/>
              <a:t>Assuming AP1 is a mobile AP, AP1 is scheduled to transit to a doze state of power save mode or power off. As such, AP1 will become unavailable for serving associated STA1 and STA2 once entering to the doze state.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AP1 may broadcast a beacon frame notifying its unavailability. As STA1 and STA2 receive a beacon frame from AP2 before or after receiving the beacon frame from AP1, STA 1 and STA2 need to initiate (re)association procedures to associate with AP2, respectively.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174477-E3BB-CC84-5B19-9AB7BFB3BE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3972942"/>
            <a:ext cx="6853238" cy="2389758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80E183F0-51D7-809E-ED20-F43F39E92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" y="4114800"/>
            <a:ext cx="4110037" cy="2247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As a result, delay may be significantly increased by the number of STAs transmitting reassociate request frames to AP2 and receiving reassociate response frames from AP2.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Multi-AP Coordination for STA (Re)association with Scheduled AP Power Save Mode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885206"/>
            <a:ext cx="10972800" cy="2118591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AP1 and AP2 may broadcast beacon frames exchanging capability information of supporting STA association transfer capability.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/>
              <a:t>Before transitioning into a scheduled doze state of power save mode or power off, AP1 </a:t>
            </a:r>
            <a:r>
              <a:rPr lang="en-US" sz="1800" b="0" dirty="0"/>
              <a:t>may send to AP2 a frame requesting (re)association of STA1 and STA2 with AP2.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After receiving the request sent by AP1, AP2 may send to STA1 and STA2 a notification frame informing association transfer of STA1 and STA2 from AP1 to AP2.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b="0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0E183F0-51D7-809E-ED20-F43F39E92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886201"/>
            <a:ext cx="4167187" cy="244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Detailed signaling and procedure are TBD.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84237F6-820D-5EFB-2028-22DF821A1A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2487" y="3825191"/>
            <a:ext cx="7034213" cy="256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6977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400" dirty="0"/>
              <a:t>In this contribution, we shared some thoughts of multi-AP coordination for STA transfer operation, including the support of </a:t>
            </a:r>
            <a:r>
              <a:rPr lang="en-GB" dirty="0"/>
              <a:t>scheduled AP power save mode</a:t>
            </a:r>
            <a:r>
              <a:rPr lang="en-GB" sz="2400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GB" sz="1400" b="0" dirty="0"/>
              <a:t>23/0480, UHR proposed PAR, Laurent </a:t>
            </a:r>
            <a:r>
              <a:rPr lang="en-GB" sz="1400" b="0" dirty="0" err="1"/>
              <a:t>Cariou</a:t>
            </a:r>
            <a:r>
              <a:rPr lang="en-GB" sz="1400" b="0" dirty="0"/>
              <a:t> (Intel)</a:t>
            </a:r>
          </a:p>
          <a:p>
            <a:pPr>
              <a:buFont typeface="+mj-lt"/>
              <a:buAutoNum type="arabicPeriod"/>
            </a:pPr>
            <a:r>
              <a:rPr lang="en-GB" sz="1400" b="0" dirty="0"/>
              <a:t>22/0015, AP MLD power management, </a:t>
            </a:r>
            <a:r>
              <a:rPr lang="en-GB" sz="1400" b="0" dirty="0" err="1"/>
              <a:t>Liwen</a:t>
            </a:r>
            <a:r>
              <a:rPr lang="en-GB" sz="1400" b="0" dirty="0"/>
              <a:t> Chu (NXP)</a:t>
            </a:r>
          </a:p>
          <a:p>
            <a:pPr>
              <a:buFont typeface="+mj-lt"/>
              <a:buAutoNum type="arabicPeriod"/>
            </a:pPr>
            <a:r>
              <a:rPr lang="en-GB" sz="1400" b="0" dirty="0"/>
              <a:t>23/0010, </a:t>
            </a:r>
            <a:r>
              <a:rPr lang="en-US" sz="1400" b="0" dirty="0"/>
              <a:t>Considerations for enabling AP power save, Alfred </a:t>
            </a:r>
            <a:r>
              <a:rPr lang="en-US" sz="1400" b="0" dirty="0" err="1"/>
              <a:t>Asterjadhi</a:t>
            </a:r>
            <a:r>
              <a:rPr lang="en-US" sz="1400" b="0" dirty="0"/>
              <a:t> (Qualcomm)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23/1965, Dynamic power save follow up, Alfred </a:t>
            </a:r>
            <a:r>
              <a:rPr lang="en-US" sz="1400" b="0" dirty="0" err="1"/>
              <a:t>Asterjadhi</a:t>
            </a:r>
            <a:r>
              <a:rPr lang="en-US" sz="1400" b="0" dirty="0"/>
              <a:t> (Qualcomm)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23/0225, Considering Unscheduled AP Power Save, </a:t>
            </a:r>
            <a:r>
              <a:rPr lang="en-US" sz="1400" b="0" dirty="0" err="1"/>
              <a:t>Guogang</a:t>
            </a:r>
            <a:r>
              <a:rPr lang="en-US" sz="1400" b="0" dirty="0"/>
              <a:t> Huang (Huawei)	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23/1922, Multi Link SM Power Save Mode, Jason Yuchen Guo (Huawei)	</a:t>
            </a:r>
          </a:p>
          <a:p>
            <a:pPr>
              <a:buFont typeface="+mj-lt"/>
              <a:buAutoNum type="arabicPeriod"/>
            </a:pPr>
            <a:r>
              <a:rPr lang="en-GB" sz="1400" b="0" dirty="0"/>
              <a:t>22/1910, Seamless Roaming for UHR, Duncan Ho (Qualcomm)	</a:t>
            </a:r>
          </a:p>
          <a:p>
            <a:pPr>
              <a:buFont typeface="+mj-lt"/>
              <a:buAutoNum type="arabicPeriod"/>
            </a:pPr>
            <a:r>
              <a:rPr lang="en-GB" sz="1400" b="0" dirty="0"/>
              <a:t>23/0170, </a:t>
            </a:r>
            <a:r>
              <a:rPr lang="en-US" sz="1400" b="0" dirty="0"/>
              <a:t>Smooth roaming discussion, </a:t>
            </a:r>
            <a:r>
              <a:rPr lang="en-US" sz="1400" b="0" dirty="0" err="1"/>
              <a:t>Liwen</a:t>
            </a:r>
            <a:r>
              <a:rPr lang="en-US" sz="1400" b="0" dirty="0"/>
              <a:t> Chu (NXP)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23/0231, Thoughts on Seamless Roaming Under the Non-collocated AP MLD Architecture, </a:t>
            </a:r>
            <a:r>
              <a:rPr lang="en-US" sz="1400" b="0" dirty="0" err="1"/>
              <a:t>Guogang</a:t>
            </a:r>
            <a:r>
              <a:rPr lang="en-US" sz="1400" b="0" dirty="0"/>
              <a:t> Huang (Huawei)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23/0279, Considerations on Seamless Roaming, </a:t>
            </a:r>
            <a:r>
              <a:rPr lang="en-US" sz="1400" b="0" dirty="0" err="1"/>
              <a:t>Insun</a:t>
            </a:r>
            <a:r>
              <a:rPr lang="en-US" sz="1400" b="0" dirty="0"/>
              <a:t> Jang (LG Electronics)	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23/0295, Discussion on Multi-AP Coordination, </a:t>
            </a:r>
            <a:r>
              <a:rPr lang="en-US" sz="1400" b="0" dirty="0" err="1"/>
              <a:t>Xiaofei</a:t>
            </a:r>
            <a:r>
              <a:rPr lang="en-US" sz="1400" b="0" dirty="0"/>
              <a:t> WANG (</a:t>
            </a:r>
            <a:r>
              <a:rPr lang="en-US" sz="1400" b="0" dirty="0" err="1"/>
              <a:t>InterDigital</a:t>
            </a:r>
            <a:r>
              <a:rPr lang="en-US" sz="1400" b="0" dirty="0"/>
              <a:t>)	</a:t>
            </a:r>
          </a:p>
          <a:p>
            <a:pPr>
              <a:buFont typeface="+mj-lt"/>
              <a:buAutoNum type="arabicPeriod"/>
            </a:pPr>
            <a:endParaRPr lang="en-US" sz="1400" b="0" dirty="0"/>
          </a:p>
          <a:p>
            <a:pPr>
              <a:buFont typeface="+mj-lt"/>
              <a:buAutoNum type="arabicPeriod"/>
            </a:pPr>
            <a:endParaRPr lang="en-GB" sz="14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11-24-xxxx-map-sta-transfer</Template>
  <TotalTime>1950</TotalTime>
  <Words>881</Words>
  <Application>Microsoft Office PowerPoint</Application>
  <PresentationFormat>Widescreen</PresentationFormat>
  <Paragraphs>91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 Unicode MS</vt:lpstr>
      <vt:lpstr>Arial</vt:lpstr>
      <vt:lpstr>Times New Roman</vt:lpstr>
      <vt:lpstr>Office Theme</vt:lpstr>
      <vt:lpstr>Document</vt:lpstr>
      <vt:lpstr>Multi-AP Coordination for STA (Re)Association</vt:lpstr>
      <vt:lpstr>Abstract</vt:lpstr>
      <vt:lpstr>Background</vt:lpstr>
      <vt:lpstr>STA (Re)association with  Scheduled AP Power Save Mode</vt:lpstr>
      <vt:lpstr>Multi-AP Coordination for STA (Re)association with Scheduled AP Power Save Mode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Multi-AP Coordination for Station (Re)association</dc:title>
  <dc:creator>Jiayi Zhang</dc:creator>
  <cp:lastModifiedBy>Jiayi Zhang</cp:lastModifiedBy>
  <cp:revision>2</cp:revision>
  <cp:lastPrinted>1601-01-01T00:00:00Z</cp:lastPrinted>
  <dcterms:created xsi:type="dcterms:W3CDTF">2024-01-09T17:54:35Z</dcterms:created>
  <dcterms:modified xsi:type="dcterms:W3CDTF">2024-01-12T19:01:55Z</dcterms:modified>
</cp:coreProperties>
</file>