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144327546" r:id="rId4"/>
    <p:sldId id="2144327547" r:id="rId5"/>
    <p:sldId id="2144327550" r:id="rId6"/>
    <p:sldId id="2144327549" r:id="rId7"/>
    <p:sldId id="2144327545" r:id="rId8"/>
    <p:sldId id="2144327544" r:id="rId9"/>
    <p:sldId id="2144327543" r:id="rId10"/>
    <p:sldId id="2144327540" r:id="rId11"/>
    <p:sldId id="2144327548" r:id="rId12"/>
    <p:sldId id="2144327542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25637B-C886-4887-93C1-BAF0EFB4AF46}" v="27" dt="2024-01-14T23:48:55.7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1" autoAdjust="0"/>
    <p:restoredTop sz="94660"/>
  </p:normalViewPr>
  <p:slideViewPr>
    <p:cSldViewPr>
      <p:cViewPr varScale="1">
        <p:scale>
          <a:sx n="106" d="100"/>
          <a:sy n="106" d="100"/>
        </p:scale>
        <p:origin x="768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nkatesan, Ganesh" userId="f003bf24-15b8-426f-8e87-9de5cd3195db" providerId="ADAL" clId="{0EB6BC6B-252D-4840-AD00-05F9A855126F}"/>
    <pc:docChg chg="modSld">
      <pc:chgData name="Venkatesan, Ganesh" userId="f003bf24-15b8-426f-8e87-9de5cd3195db" providerId="ADAL" clId="{0EB6BC6B-252D-4840-AD00-05F9A855126F}" dt="2023-12-01T16:35:29.815" v="1" actId="20577"/>
      <pc:docMkLst>
        <pc:docMk/>
      </pc:docMkLst>
      <pc:sldChg chg="modSp mod">
        <pc:chgData name="Venkatesan, Ganesh" userId="f003bf24-15b8-426f-8e87-9de5cd3195db" providerId="ADAL" clId="{0EB6BC6B-252D-4840-AD00-05F9A855126F}" dt="2023-12-01T16:35:29.815" v="1" actId="20577"/>
        <pc:sldMkLst>
          <pc:docMk/>
          <pc:sldMk cId="3209506127" sldId="2144327544"/>
        </pc:sldMkLst>
        <pc:spChg chg="mod">
          <ac:chgData name="Venkatesan, Ganesh" userId="f003bf24-15b8-426f-8e87-9de5cd3195db" providerId="ADAL" clId="{0EB6BC6B-252D-4840-AD00-05F9A855126F}" dt="2023-12-01T16:35:29.815" v="1" actId="20577"/>
          <ac:spMkLst>
            <pc:docMk/>
            <pc:sldMk cId="3209506127" sldId="2144327544"/>
            <ac:spMk id="3" creationId="{2EB00010-B095-445A-260D-7C4C00D4DE20}"/>
          </ac:spMkLst>
        </pc:spChg>
      </pc:sldChg>
    </pc:docChg>
  </pc:docChgLst>
  <pc:docChgLst>
    <pc:chgData name="Venkatesan, Ganesh" userId="f003bf24-15b8-426f-8e87-9de5cd3195db" providerId="ADAL" clId="{93FB27D8-7F09-4261-8DD0-9CB9ED04B0DF}"/>
    <pc:docChg chg="custSel delSld modSld modMainMaster">
      <pc:chgData name="Venkatesan, Ganesh" userId="f003bf24-15b8-426f-8e87-9de5cd3195db" providerId="ADAL" clId="{93FB27D8-7F09-4261-8DD0-9CB9ED04B0DF}" dt="2023-11-16T18:53:36.316" v="1033" actId="20577"/>
      <pc:docMkLst>
        <pc:docMk/>
      </pc:docMkLst>
      <pc:sldChg chg="modSp">
        <pc:chgData name="Venkatesan, Ganesh" userId="f003bf24-15b8-426f-8e87-9de5cd3195db" providerId="ADAL" clId="{93FB27D8-7F09-4261-8DD0-9CB9ED04B0DF}" dt="2023-11-16T18:43:58.504" v="5"/>
        <pc:sldMkLst>
          <pc:docMk/>
          <pc:sldMk cId="0" sldId="256"/>
        </pc:sldMkLst>
        <pc:graphicFrameChg chg="mod">
          <ac:chgData name="Venkatesan, Ganesh" userId="f003bf24-15b8-426f-8e87-9de5cd3195db" providerId="ADAL" clId="{93FB27D8-7F09-4261-8DD0-9CB9ED04B0DF}" dt="2023-11-16T18:43:58.504" v="5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Venkatesan, Ganesh" userId="f003bf24-15b8-426f-8e87-9de5cd3195db" providerId="ADAL" clId="{93FB27D8-7F09-4261-8DD0-9CB9ED04B0DF}" dt="2023-11-16T18:52:07.231" v="984" actId="14100"/>
        <pc:sldMkLst>
          <pc:docMk/>
          <pc:sldMk cId="0" sldId="257"/>
        </pc:sldMkLst>
        <pc:spChg chg="mod">
          <ac:chgData name="Venkatesan, Ganesh" userId="f003bf24-15b8-426f-8e87-9de5cd3195db" providerId="ADAL" clId="{93FB27D8-7F09-4261-8DD0-9CB9ED04B0DF}" dt="2023-11-16T18:51:03.139" v="831" actId="1035"/>
          <ac:spMkLst>
            <pc:docMk/>
            <pc:sldMk cId="0" sldId="257"/>
            <ac:spMk id="4097" creationId="{00000000-0000-0000-0000-000000000000}"/>
          </ac:spMkLst>
        </pc:spChg>
        <pc:spChg chg="mod">
          <ac:chgData name="Venkatesan, Ganesh" userId="f003bf24-15b8-426f-8e87-9de5cd3195db" providerId="ADAL" clId="{93FB27D8-7F09-4261-8DD0-9CB9ED04B0DF}" dt="2023-11-16T18:52:07.231" v="984" actId="14100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Venkatesan, Ganesh" userId="f003bf24-15b8-426f-8e87-9de5cd3195db" providerId="ADAL" clId="{93FB27D8-7F09-4261-8DD0-9CB9ED04B0DF}" dt="2023-11-16T18:52:16.497" v="985" actId="47"/>
        <pc:sldMkLst>
          <pc:docMk/>
          <pc:sldMk cId="3503129382" sldId="2144327533"/>
        </pc:sldMkLst>
      </pc:sldChg>
      <pc:sldChg chg="del">
        <pc:chgData name="Venkatesan, Ganesh" userId="f003bf24-15b8-426f-8e87-9de5cd3195db" providerId="ADAL" clId="{93FB27D8-7F09-4261-8DD0-9CB9ED04B0DF}" dt="2023-11-16T18:52:16.917" v="986" actId="47"/>
        <pc:sldMkLst>
          <pc:docMk/>
          <pc:sldMk cId="4066147525" sldId="2144327534"/>
        </pc:sldMkLst>
      </pc:sldChg>
      <pc:sldChg chg="del">
        <pc:chgData name="Venkatesan, Ganesh" userId="f003bf24-15b8-426f-8e87-9de5cd3195db" providerId="ADAL" clId="{93FB27D8-7F09-4261-8DD0-9CB9ED04B0DF}" dt="2023-11-16T18:52:17.859" v="987" actId="47"/>
        <pc:sldMkLst>
          <pc:docMk/>
          <pc:sldMk cId="3592950158" sldId="2144327535"/>
        </pc:sldMkLst>
      </pc:sldChg>
      <pc:sldChg chg="del">
        <pc:chgData name="Venkatesan, Ganesh" userId="f003bf24-15b8-426f-8e87-9de5cd3195db" providerId="ADAL" clId="{93FB27D8-7F09-4261-8DD0-9CB9ED04B0DF}" dt="2023-11-16T18:52:18.645" v="988" actId="47"/>
        <pc:sldMkLst>
          <pc:docMk/>
          <pc:sldMk cId="3274919052" sldId="2144327536"/>
        </pc:sldMkLst>
      </pc:sldChg>
      <pc:sldChg chg="del">
        <pc:chgData name="Venkatesan, Ganesh" userId="f003bf24-15b8-426f-8e87-9de5cd3195db" providerId="ADAL" clId="{93FB27D8-7F09-4261-8DD0-9CB9ED04B0DF}" dt="2023-11-16T18:52:19.288" v="989" actId="47"/>
        <pc:sldMkLst>
          <pc:docMk/>
          <pc:sldMk cId="3462866379" sldId="2144327537"/>
        </pc:sldMkLst>
      </pc:sldChg>
      <pc:sldChg chg="del">
        <pc:chgData name="Venkatesan, Ganesh" userId="f003bf24-15b8-426f-8e87-9de5cd3195db" providerId="ADAL" clId="{93FB27D8-7F09-4261-8DD0-9CB9ED04B0DF}" dt="2023-11-16T18:52:20.372" v="990" actId="47"/>
        <pc:sldMkLst>
          <pc:docMk/>
          <pc:sldMk cId="1029656112" sldId="2144327538"/>
        </pc:sldMkLst>
      </pc:sldChg>
      <pc:sldChg chg="del">
        <pc:chgData name="Venkatesan, Ganesh" userId="f003bf24-15b8-426f-8e87-9de5cd3195db" providerId="ADAL" clId="{93FB27D8-7F09-4261-8DD0-9CB9ED04B0DF}" dt="2023-11-16T18:52:21.094" v="991" actId="47"/>
        <pc:sldMkLst>
          <pc:docMk/>
          <pc:sldMk cId="919762639" sldId="2144327539"/>
        </pc:sldMkLst>
      </pc:sldChg>
      <pc:sldChg chg="del">
        <pc:chgData name="Venkatesan, Ganesh" userId="f003bf24-15b8-426f-8e87-9de5cd3195db" providerId="ADAL" clId="{93FB27D8-7F09-4261-8DD0-9CB9ED04B0DF}" dt="2023-11-16T18:52:52.447" v="992" actId="47"/>
        <pc:sldMkLst>
          <pc:docMk/>
          <pc:sldMk cId="2967291353" sldId="2144327541"/>
        </pc:sldMkLst>
      </pc:sldChg>
      <pc:sldChg chg="modSp mod">
        <pc:chgData name="Venkatesan, Ganesh" userId="f003bf24-15b8-426f-8e87-9de5cd3195db" providerId="ADAL" clId="{93FB27D8-7F09-4261-8DD0-9CB9ED04B0DF}" dt="2023-11-16T18:53:36.316" v="1033" actId="20577"/>
        <pc:sldMkLst>
          <pc:docMk/>
          <pc:sldMk cId="3209506127" sldId="2144327544"/>
        </pc:sldMkLst>
        <pc:spChg chg="mod">
          <ac:chgData name="Venkatesan, Ganesh" userId="f003bf24-15b8-426f-8e87-9de5cd3195db" providerId="ADAL" clId="{93FB27D8-7F09-4261-8DD0-9CB9ED04B0DF}" dt="2023-11-16T18:53:36.316" v="1033" actId="20577"/>
          <ac:spMkLst>
            <pc:docMk/>
            <pc:sldMk cId="3209506127" sldId="2144327544"/>
            <ac:spMk id="3" creationId="{2EB00010-B095-445A-260D-7C4C00D4DE20}"/>
          </ac:spMkLst>
        </pc:spChg>
      </pc:sldChg>
      <pc:sldMasterChg chg="modSp mod">
        <pc:chgData name="Venkatesan, Ganesh" userId="f003bf24-15b8-426f-8e87-9de5cd3195db" providerId="ADAL" clId="{93FB27D8-7F09-4261-8DD0-9CB9ED04B0DF}" dt="2023-11-16T18:43:37.444" v="4" actId="20577"/>
        <pc:sldMasterMkLst>
          <pc:docMk/>
          <pc:sldMasterMk cId="0" sldId="2147483648"/>
        </pc:sldMasterMkLst>
        <pc:spChg chg="mod">
          <ac:chgData name="Venkatesan, Ganesh" userId="f003bf24-15b8-426f-8e87-9de5cd3195db" providerId="ADAL" clId="{93FB27D8-7F09-4261-8DD0-9CB9ED04B0DF}" dt="2023-11-16T18:43:37.444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Venkatesan, Ganesh" userId="f003bf24-15b8-426f-8e87-9de5cd3195db" providerId="ADAL" clId="{F025637B-C886-4887-93C1-BAF0EFB4AF46}"/>
    <pc:docChg chg="undo custSel addSld delSld modSld sldOrd delMainMaster modMainMaster">
      <pc:chgData name="Venkatesan, Ganesh" userId="f003bf24-15b8-426f-8e87-9de5cd3195db" providerId="ADAL" clId="{F025637B-C886-4887-93C1-BAF0EFB4AF46}" dt="2024-01-14T23:49:11.533" v="6641" actId="20577"/>
      <pc:docMkLst>
        <pc:docMk/>
      </pc:docMkLst>
      <pc:sldChg chg="modSp mod">
        <pc:chgData name="Venkatesan, Ganesh" userId="f003bf24-15b8-426f-8e87-9de5cd3195db" providerId="ADAL" clId="{F025637B-C886-4887-93C1-BAF0EFB4AF46}" dt="2024-01-14T23:49:11.533" v="6641" actId="20577"/>
        <pc:sldMkLst>
          <pc:docMk/>
          <pc:sldMk cId="0" sldId="256"/>
        </pc:sldMkLst>
        <pc:spChg chg="mod">
          <ac:chgData name="Venkatesan, Ganesh" userId="f003bf24-15b8-426f-8e87-9de5cd3195db" providerId="ADAL" clId="{F025637B-C886-4887-93C1-BAF0EFB4AF46}" dt="2024-01-12T15:14:10.101" v="4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Venkatesan, Ganesh" userId="f003bf24-15b8-426f-8e87-9de5cd3195db" providerId="ADAL" clId="{F025637B-C886-4887-93C1-BAF0EFB4AF46}" dt="2024-01-14T23:15:43.617" v="5514" actId="6549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Venkatesan, Ganesh" userId="f003bf24-15b8-426f-8e87-9de5cd3195db" providerId="ADAL" clId="{F025637B-C886-4887-93C1-BAF0EFB4AF46}" dt="2024-01-14T23:49:11.533" v="664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Venkatesan, Ganesh" userId="f003bf24-15b8-426f-8e87-9de5cd3195db" providerId="ADAL" clId="{F025637B-C886-4887-93C1-BAF0EFB4AF46}" dt="2024-01-14T23:19:28.508" v="5667" actId="20577"/>
        <pc:sldMkLst>
          <pc:docMk/>
          <pc:sldMk cId="0" sldId="257"/>
        </pc:sldMkLst>
        <pc:spChg chg="mod">
          <ac:chgData name="Venkatesan, Ganesh" userId="f003bf24-15b8-426f-8e87-9de5cd3195db" providerId="ADAL" clId="{F025637B-C886-4887-93C1-BAF0EFB4AF46}" dt="2024-01-12T15:14:17.127" v="49" actId="20577"/>
          <ac:spMkLst>
            <pc:docMk/>
            <pc:sldMk cId="0" sldId="257"/>
            <ac:spMk id="4" creationId="{00000000-0000-0000-0000-000000000000}"/>
          </ac:spMkLst>
        </pc:spChg>
        <pc:spChg chg="mod">
          <ac:chgData name="Venkatesan, Ganesh" userId="f003bf24-15b8-426f-8e87-9de5cd3195db" providerId="ADAL" clId="{F025637B-C886-4887-93C1-BAF0EFB4AF46}" dt="2024-01-14T23:19:28.508" v="5667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add del mod">
        <pc:chgData name="Venkatesan, Ganesh" userId="f003bf24-15b8-426f-8e87-9de5cd3195db" providerId="ADAL" clId="{F025637B-C886-4887-93C1-BAF0EFB4AF46}" dt="2024-01-13T03:36:34.594" v="1988" actId="47"/>
        <pc:sldMkLst>
          <pc:docMk/>
          <pc:sldMk cId="3787532217" sldId="1094"/>
        </pc:sldMkLst>
        <pc:spChg chg="mod">
          <ac:chgData name="Venkatesan, Ganesh" userId="f003bf24-15b8-426f-8e87-9de5cd3195db" providerId="ADAL" clId="{F025637B-C886-4887-93C1-BAF0EFB4AF46}" dt="2024-01-13T03:29:53.331" v="1976" actId="20577"/>
          <ac:spMkLst>
            <pc:docMk/>
            <pc:sldMk cId="3787532217" sldId="1094"/>
            <ac:spMk id="7" creationId="{FC3B3B2C-30DC-7E8E-F317-3FBCDA87C3C8}"/>
          </ac:spMkLst>
        </pc:spChg>
      </pc:sldChg>
      <pc:sldChg chg="modSp mod">
        <pc:chgData name="Venkatesan, Ganesh" userId="f003bf24-15b8-426f-8e87-9de5cd3195db" providerId="ADAL" clId="{F025637B-C886-4887-93C1-BAF0EFB4AF46}" dt="2024-01-12T15:14:59.226" v="55" actId="20577"/>
        <pc:sldMkLst>
          <pc:docMk/>
          <pc:sldMk cId="1876441634" sldId="2144327540"/>
        </pc:sldMkLst>
        <pc:spChg chg="mod">
          <ac:chgData name="Venkatesan, Ganesh" userId="f003bf24-15b8-426f-8e87-9de5cd3195db" providerId="ADAL" clId="{F025637B-C886-4887-93C1-BAF0EFB4AF46}" dt="2024-01-12T15:14:59.226" v="55" actId="20577"/>
          <ac:spMkLst>
            <pc:docMk/>
            <pc:sldMk cId="1876441634" sldId="2144327540"/>
            <ac:spMk id="6" creationId="{6AFD952B-65BF-71FD-9AFC-4165B169830E}"/>
          </ac:spMkLst>
        </pc:spChg>
      </pc:sldChg>
      <pc:sldChg chg="modSp mod ord">
        <pc:chgData name="Venkatesan, Ganesh" userId="f003bf24-15b8-426f-8e87-9de5cd3195db" providerId="ADAL" clId="{F025637B-C886-4887-93C1-BAF0EFB4AF46}" dt="2024-01-14T02:17:06.364" v="3804"/>
        <pc:sldMkLst>
          <pc:docMk/>
          <pc:sldMk cId="2800699034" sldId="2144327542"/>
        </pc:sldMkLst>
        <pc:spChg chg="mod">
          <ac:chgData name="Venkatesan, Ganesh" userId="f003bf24-15b8-426f-8e87-9de5cd3195db" providerId="ADAL" clId="{F025637B-C886-4887-93C1-BAF0EFB4AF46}" dt="2024-01-12T15:14:31.543" v="51" actId="20577"/>
          <ac:spMkLst>
            <pc:docMk/>
            <pc:sldMk cId="2800699034" sldId="2144327542"/>
            <ac:spMk id="4" creationId="{C77F437E-0E6D-EF70-20A2-EAEE20AA7EEE}"/>
          </ac:spMkLst>
        </pc:spChg>
      </pc:sldChg>
      <pc:sldChg chg="modSp mod">
        <pc:chgData name="Venkatesan, Ganesh" userId="f003bf24-15b8-426f-8e87-9de5cd3195db" providerId="ADAL" clId="{F025637B-C886-4887-93C1-BAF0EFB4AF46}" dt="2024-01-14T23:48:55.760" v="6639" actId="20577"/>
        <pc:sldMkLst>
          <pc:docMk/>
          <pc:sldMk cId="2223197220" sldId="2144327543"/>
        </pc:sldMkLst>
        <pc:spChg chg="mod">
          <ac:chgData name="Venkatesan, Ganesh" userId="f003bf24-15b8-426f-8e87-9de5cd3195db" providerId="ADAL" clId="{F025637B-C886-4887-93C1-BAF0EFB4AF46}" dt="2024-01-14T23:48:55.760" v="6639" actId="20577"/>
          <ac:spMkLst>
            <pc:docMk/>
            <pc:sldMk cId="2223197220" sldId="2144327543"/>
            <ac:spMk id="3" creationId="{5F5912E8-4D24-20DB-A3CB-21AD63366935}"/>
          </ac:spMkLst>
        </pc:spChg>
        <pc:spChg chg="mod">
          <ac:chgData name="Venkatesan, Ganesh" userId="f003bf24-15b8-426f-8e87-9de5cd3195db" providerId="ADAL" clId="{F025637B-C886-4887-93C1-BAF0EFB4AF46}" dt="2024-01-12T15:14:49.126" v="54" actId="20577"/>
          <ac:spMkLst>
            <pc:docMk/>
            <pc:sldMk cId="2223197220" sldId="2144327543"/>
            <ac:spMk id="4" creationId="{1CAAE571-FB7A-0844-AD2C-FBD2EA8643D3}"/>
          </ac:spMkLst>
        </pc:spChg>
      </pc:sldChg>
      <pc:sldChg chg="modSp mod">
        <pc:chgData name="Venkatesan, Ganesh" userId="f003bf24-15b8-426f-8e87-9de5cd3195db" providerId="ADAL" clId="{F025637B-C886-4887-93C1-BAF0EFB4AF46}" dt="2024-01-14T23:45:15.664" v="6611" actId="20577"/>
        <pc:sldMkLst>
          <pc:docMk/>
          <pc:sldMk cId="3209506127" sldId="2144327544"/>
        </pc:sldMkLst>
        <pc:spChg chg="mod">
          <ac:chgData name="Venkatesan, Ganesh" userId="f003bf24-15b8-426f-8e87-9de5cd3195db" providerId="ADAL" clId="{F025637B-C886-4887-93C1-BAF0EFB4AF46}" dt="2024-01-14T23:45:15.664" v="6611" actId="20577"/>
          <ac:spMkLst>
            <pc:docMk/>
            <pc:sldMk cId="3209506127" sldId="2144327544"/>
            <ac:spMk id="2" creationId="{9ECB58CD-A2B8-FF7B-1432-BF5FB964F5EB}"/>
          </ac:spMkLst>
        </pc:spChg>
        <pc:spChg chg="mod">
          <ac:chgData name="Venkatesan, Ganesh" userId="f003bf24-15b8-426f-8e87-9de5cd3195db" providerId="ADAL" clId="{F025637B-C886-4887-93C1-BAF0EFB4AF46}" dt="2024-01-14T23:44:53.064" v="6572" actId="20577"/>
          <ac:spMkLst>
            <pc:docMk/>
            <pc:sldMk cId="3209506127" sldId="2144327544"/>
            <ac:spMk id="3" creationId="{2EB00010-B095-445A-260D-7C4C00D4DE20}"/>
          </ac:spMkLst>
        </pc:spChg>
        <pc:spChg chg="mod">
          <ac:chgData name="Venkatesan, Ganesh" userId="f003bf24-15b8-426f-8e87-9de5cd3195db" providerId="ADAL" clId="{F025637B-C886-4887-93C1-BAF0EFB4AF46}" dt="2024-01-12T15:14:38.933" v="52" actId="20577"/>
          <ac:spMkLst>
            <pc:docMk/>
            <pc:sldMk cId="3209506127" sldId="2144327544"/>
            <ac:spMk id="4" creationId="{4F9E306E-1162-F541-2272-846E7B40E797}"/>
          </ac:spMkLst>
        </pc:spChg>
      </pc:sldChg>
      <pc:sldChg chg="modSp mod">
        <pc:chgData name="Venkatesan, Ganesh" userId="f003bf24-15b8-426f-8e87-9de5cd3195db" providerId="ADAL" clId="{F025637B-C886-4887-93C1-BAF0EFB4AF46}" dt="2024-01-14T23:42:03.447" v="6384" actId="13926"/>
        <pc:sldMkLst>
          <pc:docMk/>
          <pc:sldMk cId="3505677328" sldId="2144327545"/>
        </pc:sldMkLst>
        <pc:spChg chg="mod">
          <ac:chgData name="Venkatesan, Ganesh" userId="f003bf24-15b8-426f-8e87-9de5cd3195db" providerId="ADAL" clId="{F025637B-C886-4887-93C1-BAF0EFB4AF46}" dt="2024-01-14T23:42:03.447" v="6384" actId="13926"/>
          <ac:spMkLst>
            <pc:docMk/>
            <pc:sldMk cId="3505677328" sldId="2144327545"/>
            <ac:spMk id="3" creationId="{E0BB5967-246B-E66B-DBF2-345572643AA5}"/>
          </ac:spMkLst>
        </pc:spChg>
        <pc:spChg chg="mod">
          <ac:chgData name="Venkatesan, Ganesh" userId="f003bf24-15b8-426f-8e87-9de5cd3195db" providerId="ADAL" clId="{F025637B-C886-4887-93C1-BAF0EFB4AF46}" dt="2024-01-12T15:14:25.729" v="50" actId="20577"/>
          <ac:spMkLst>
            <pc:docMk/>
            <pc:sldMk cId="3505677328" sldId="2144327545"/>
            <ac:spMk id="4" creationId="{19FE7D48-E19D-A70B-C927-F06771457641}"/>
          </ac:spMkLst>
        </pc:spChg>
      </pc:sldChg>
      <pc:sldChg chg="modSp new mod">
        <pc:chgData name="Venkatesan, Ganesh" userId="f003bf24-15b8-426f-8e87-9de5cd3195db" providerId="ADAL" clId="{F025637B-C886-4887-93C1-BAF0EFB4AF46}" dt="2024-01-14T23:26:00.164" v="5833" actId="20577"/>
        <pc:sldMkLst>
          <pc:docMk/>
          <pc:sldMk cId="2297112157" sldId="2144327546"/>
        </pc:sldMkLst>
        <pc:spChg chg="mod">
          <ac:chgData name="Venkatesan, Ganesh" userId="f003bf24-15b8-426f-8e87-9de5cd3195db" providerId="ADAL" clId="{F025637B-C886-4887-93C1-BAF0EFB4AF46}" dt="2024-01-12T15:22:38.775" v="740" actId="20577"/>
          <ac:spMkLst>
            <pc:docMk/>
            <pc:sldMk cId="2297112157" sldId="2144327546"/>
            <ac:spMk id="2" creationId="{12A55F00-127D-71BE-CA23-4B94A8BE3F6A}"/>
          </ac:spMkLst>
        </pc:spChg>
        <pc:spChg chg="mod">
          <ac:chgData name="Venkatesan, Ganesh" userId="f003bf24-15b8-426f-8e87-9de5cd3195db" providerId="ADAL" clId="{F025637B-C886-4887-93C1-BAF0EFB4AF46}" dt="2024-01-14T23:26:00.164" v="5833" actId="20577"/>
          <ac:spMkLst>
            <pc:docMk/>
            <pc:sldMk cId="2297112157" sldId="2144327546"/>
            <ac:spMk id="3" creationId="{09B68E79-80C9-385B-C849-95AD711033EB}"/>
          </ac:spMkLst>
        </pc:spChg>
      </pc:sldChg>
      <pc:sldChg chg="addSp delSp modSp new mod">
        <pc:chgData name="Venkatesan, Ganesh" userId="f003bf24-15b8-426f-8e87-9de5cd3195db" providerId="ADAL" clId="{F025637B-C886-4887-93C1-BAF0EFB4AF46}" dt="2024-01-13T03:46:12.082" v="2027" actId="20577"/>
        <pc:sldMkLst>
          <pc:docMk/>
          <pc:sldMk cId="705266418" sldId="2144327547"/>
        </pc:sldMkLst>
        <pc:spChg chg="del">
          <ac:chgData name="Venkatesan, Ganesh" userId="f003bf24-15b8-426f-8e87-9de5cd3195db" providerId="ADAL" clId="{F025637B-C886-4887-93C1-BAF0EFB4AF46}" dt="2024-01-13T03:29:24.602" v="1973" actId="478"/>
          <ac:spMkLst>
            <pc:docMk/>
            <pc:sldMk cId="705266418" sldId="2144327547"/>
            <ac:spMk id="2" creationId="{C32DFE1B-59CB-6DFD-10C3-EB70E5DBEBEA}"/>
          </ac:spMkLst>
        </pc:spChg>
        <pc:spChg chg="del">
          <ac:chgData name="Venkatesan, Ganesh" userId="f003bf24-15b8-426f-8e87-9de5cd3195db" providerId="ADAL" clId="{F025637B-C886-4887-93C1-BAF0EFB4AF46}" dt="2024-01-13T03:29:22.108" v="1972" actId="478"/>
          <ac:spMkLst>
            <pc:docMk/>
            <pc:sldMk cId="705266418" sldId="2144327547"/>
            <ac:spMk id="3" creationId="{0C88A827-C6C6-C692-A750-AE30BED671FB}"/>
          </ac:spMkLst>
        </pc:spChg>
        <pc:spChg chg="add del">
          <ac:chgData name="Venkatesan, Ganesh" userId="f003bf24-15b8-426f-8e87-9de5cd3195db" providerId="ADAL" clId="{F025637B-C886-4887-93C1-BAF0EFB4AF46}" dt="2024-01-13T03:30:31.635" v="1979" actId="22"/>
          <ac:spMkLst>
            <pc:docMk/>
            <pc:sldMk cId="705266418" sldId="2144327547"/>
            <ac:spMk id="8" creationId="{8E9F1622-2522-9419-C527-1E01B569519D}"/>
          </ac:spMkLst>
        </pc:spChg>
        <pc:spChg chg="add mod">
          <ac:chgData name="Venkatesan, Ganesh" userId="f003bf24-15b8-426f-8e87-9de5cd3195db" providerId="ADAL" clId="{F025637B-C886-4887-93C1-BAF0EFB4AF46}" dt="2024-01-13T03:39:51.789" v="2005" actId="1036"/>
          <ac:spMkLst>
            <pc:docMk/>
            <pc:sldMk cId="705266418" sldId="2144327547"/>
            <ac:spMk id="10" creationId="{1E40E50F-32AF-9468-AB00-726DA5EEB5CC}"/>
          </ac:spMkLst>
        </pc:spChg>
        <pc:spChg chg="add mod">
          <ac:chgData name="Venkatesan, Ganesh" userId="f003bf24-15b8-426f-8e87-9de5cd3195db" providerId="ADAL" clId="{F025637B-C886-4887-93C1-BAF0EFB4AF46}" dt="2024-01-13T03:39:51.789" v="2005" actId="1036"/>
          <ac:spMkLst>
            <pc:docMk/>
            <pc:sldMk cId="705266418" sldId="2144327547"/>
            <ac:spMk id="11" creationId="{E3B4856A-9BCB-E982-9B08-E6C086814413}"/>
          </ac:spMkLst>
        </pc:spChg>
        <pc:spChg chg="add mod">
          <ac:chgData name="Venkatesan, Ganesh" userId="f003bf24-15b8-426f-8e87-9de5cd3195db" providerId="ADAL" clId="{F025637B-C886-4887-93C1-BAF0EFB4AF46}" dt="2024-01-13T03:39:51.789" v="2005" actId="1036"/>
          <ac:spMkLst>
            <pc:docMk/>
            <pc:sldMk cId="705266418" sldId="2144327547"/>
            <ac:spMk id="12" creationId="{E7B2D474-FCFB-22BF-8AC4-4B1A2A43528E}"/>
          </ac:spMkLst>
        </pc:spChg>
        <pc:spChg chg="add mod">
          <ac:chgData name="Venkatesan, Ganesh" userId="f003bf24-15b8-426f-8e87-9de5cd3195db" providerId="ADAL" clId="{F025637B-C886-4887-93C1-BAF0EFB4AF46}" dt="2024-01-13T03:39:51.789" v="2005" actId="1036"/>
          <ac:spMkLst>
            <pc:docMk/>
            <pc:sldMk cId="705266418" sldId="2144327547"/>
            <ac:spMk id="13" creationId="{68B44D76-7DD2-80B5-CA0C-44CF601B3BEA}"/>
          </ac:spMkLst>
        </pc:spChg>
        <pc:spChg chg="add mod">
          <ac:chgData name="Venkatesan, Ganesh" userId="f003bf24-15b8-426f-8e87-9de5cd3195db" providerId="ADAL" clId="{F025637B-C886-4887-93C1-BAF0EFB4AF46}" dt="2024-01-13T03:39:51.789" v="2005" actId="1036"/>
          <ac:spMkLst>
            <pc:docMk/>
            <pc:sldMk cId="705266418" sldId="2144327547"/>
            <ac:spMk id="14" creationId="{AE230B6F-9A98-2403-BC22-8DD1E189F4FA}"/>
          </ac:spMkLst>
        </pc:spChg>
        <pc:spChg chg="add del mod">
          <ac:chgData name="Venkatesan, Ganesh" userId="f003bf24-15b8-426f-8e87-9de5cd3195db" providerId="ADAL" clId="{F025637B-C886-4887-93C1-BAF0EFB4AF46}" dt="2024-01-13T03:39:58.275" v="2007"/>
          <ac:spMkLst>
            <pc:docMk/>
            <pc:sldMk cId="705266418" sldId="2144327547"/>
            <ac:spMk id="15" creationId="{8AF012E4-529D-5D87-3D35-6E3BCBD7FE1F}"/>
          </ac:spMkLst>
        </pc:spChg>
        <pc:spChg chg="add del mod">
          <ac:chgData name="Venkatesan, Ganesh" userId="f003bf24-15b8-426f-8e87-9de5cd3195db" providerId="ADAL" clId="{F025637B-C886-4887-93C1-BAF0EFB4AF46}" dt="2024-01-13T03:39:58.275" v="2007"/>
          <ac:spMkLst>
            <pc:docMk/>
            <pc:sldMk cId="705266418" sldId="2144327547"/>
            <ac:spMk id="16" creationId="{7AF8461F-4B1B-06E3-1ADA-DF497FB624C2}"/>
          </ac:spMkLst>
        </pc:spChg>
        <pc:spChg chg="add del mod">
          <ac:chgData name="Venkatesan, Ganesh" userId="f003bf24-15b8-426f-8e87-9de5cd3195db" providerId="ADAL" clId="{F025637B-C886-4887-93C1-BAF0EFB4AF46}" dt="2024-01-13T03:39:58.275" v="2007"/>
          <ac:spMkLst>
            <pc:docMk/>
            <pc:sldMk cId="705266418" sldId="2144327547"/>
            <ac:spMk id="17" creationId="{547C81B1-EA13-BF73-4177-18E38CDB9072}"/>
          </ac:spMkLst>
        </pc:spChg>
        <pc:spChg chg="add del mod">
          <ac:chgData name="Venkatesan, Ganesh" userId="f003bf24-15b8-426f-8e87-9de5cd3195db" providerId="ADAL" clId="{F025637B-C886-4887-93C1-BAF0EFB4AF46}" dt="2024-01-13T03:39:58.275" v="2007"/>
          <ac:spMkLst>
            <pc:docMk/>
            <pc:sldMk cId="705266418" sldId="2144327547"/>
            <ac:spMk id="18" creationId="{C883B2FA-C2D2-E5A8-9F18-98FAA2F56DA7}"/>
          </ac:spMkLst>
        </pc:spChg>
        <pc:spChg chg="add del mod">
          <ac:chgData name="Venkatesan, Ganesh" userId="f003bf24-15b8-426f-8e87-9de5cd3195db" providerId="ADAL" clId="{F025637B-C886-4887-93C1-BAF0EFB4AF46}" dt="2024-01-13T03:39:58.275" v="2007"/>
          <ac:spMkLst>
            <pc:docMk/>
            <pc:sldMk cId="705266418" sldId="2144327547"/>
            <ac:spMk id="19" creationId="{93794C51-31BE-ADA9-1F0F-1C1833B87393}"/>
          </ac:spMkLst>
        </pc:spChg>
        <pc:spChg chg="add del mod">
          <ac:chgData name="Venkatesan, Ganesh" userId="f003bf24-15b8-426f-8e87-9de5cd3195db" providerId="ADAL" clId="{F025637B-C886-4887-93C1-BAF0EFB4AF46}" dt="2024-01-13T03:40:08.719" v="2009"/>
          <ac:spMkLst>
            <pc:docMk/>
            <pc:sldMk cId="705266418" sldId="2144327547"/>
            <ac:spMk id="20" creationId="{981BF5C8-665B-7783-D35F-103E150D07CC}"/>
          </ac:spMkLst>
        </pc:spChg>
        <pc:spChg chg="add mod">
          <ac:chgData name="Venkatesan, Ganesh" userId="f003bf24-15b8-426f-8e87-9de5cd3195db" providerId="ADAL" clId="{F025637B-C886-4887-93C1-BAF0EFB4AF46}" dt="2024-01-13T03:46:12.082" v="2027" actId="20577"/>
          <ac:spMkLst>
            <pc:docMk/>
            <pc:sldMk cId="705266418" sldId="2144327547"/>
            <ac:spMk id="21" creationId="{D93FC145-8677-F9DD-7244-092B5B672E9E}"/>
          </ac:spMkLst>
        </pc:spChg>
        <pc:picChg chg="add mod">
          <ac:chgData name="Venkatesan, Ganesh" userId="f003bf24-15b8-426f-8e87-9de5cd3195db" providerId="ADAL" clId="{F025637B-C886-4887-93C1-BAF0EFB4AF46}" dt="2024-01-13T03:39:51.789" v="2005" actId="1036"/>
          <ac:picMkLst>
            <pc:docMk/>
            <pc:sldMk cId="705266418" sldId="2144327547"/>
            <ac:picMk id="9" creationId="{417DB285-6B9F-162B-C256-AA3B4A26EDE6}"/>
          </ac:picMkLst>
        </pc:picChg>
      </pc:sldChg>
      <pc:sldChg chg="del">
        <pc:chgData name="Venkatesan, Ganesh" userId="f003bf24-15b8-426f-8e87-9de5cd3195db" providerId="ADAL" clId="{F025637B-C886-4887-93C1-BAF0EFB4AF46}" dt="2024-01-13T03:35:05.464" v="1987"/>
        <pc:sldMkLst>
          <pc:docMk/>
          <pc:sldMk cId="604494386" sldId="2144327548"/>
        </pc:sldMkLst>
      </pc:sldChg>
      <pc:sldChg chg="delSp del mod">
        <pc:chgData name="Venkatesan, Ganesh" userId="f003bf24-15b8-426f-8e87-9de5cd3195db" providerId="ADAL" clId="{F025637B-C886-4887-93C1-BAF0EFB4AF46}" dt="2024-01-13T03:38:36.126" v="1994" actId="47"/>
        <pc:sldMkLst>
          <pc:docMk/>
          <pc:sldMk cId="2126701929" sldId="2144327548"/>
        </pc:sldMkLst>
        <pc:spChg chg="del">
          <ac:chgData name="Venkatesan, Ganesh" userId="f003bf24-15b8-426f-8e87-9de5cd3195db" providerId="ADAL" clId="{F025637B-C886-4887-93C1-BAF0EFB4AF46}" dt="2024-01-13T03:36:50.077" v="1989" actId="478"/>
          <ac:spMkLst>
            <pc:docMk/>
            <pc:sldMk cId="2126701929" sldId="2144327548"/>
            <ac:spMk id="2" creationId="{C3F05A82-64AC-A726-0CC6-CB019F3FC2FC}"/>
          </ac:spMkLst>
        </pc:spChg>
      </pc:sldChg>
      <pc:sldChg chg="addSp delSp modSp new mod ord">
        <pc:chgData name="Venkatesan, Ganesh" userId="f003bf24-15b8-426f-8e87-9de5cd3195db" providerId="ADAL" clId="{F025637B-C886-4887-93C1-BAF0EFB4AF46}" dt="2024-01-14T02:16:57.576" v="3802"/>
        <pc:sldMkLst>
          <pc:docMk/>
          <pc:sldMk cId="2852128618" sldId="2144327548"/>
        </pc:sldMkLst>
        <pc:spChg chg="del mod">
          <ac:chgData name="Venkatesan, Ganesh" userId="f003bf24-15b8-426f-8e87-9de5cd3195db" providerId="ADAL" clId="{F025637B-C886-4887-93C1-BAF0EFB4AF46}" dt="2024-01-14T01:19:04.180" v="2965" actId="478"/>
          <ac:spMkLst>
            <pc:docMk/>
            <pc:sldMk cId="2852128618" sldId="2144327548"/>
            <ac:spMk id="2" creationId="{413A8AEF-1B2E-DFC5-7BB6-2F75E69A4E94}"/>
          </ac:spMkLst>
        </pc:spChg>
        <pc:spChg chg="mod">
          <ac:chgData name="Venkatesan, Ganesh" userId="f003bf24-15b8-426f-8e87-9de5cd3195db" providerId="ADAL" clId="{F025637B-C886-4887-93C1-BAF0EFB4AF46}" dt="2024-01-14T02:07:31.662" v="3394" actId="14100"/>
          <ac:spMkLst>
            <pc:docMk/>
            <pc:sldMk cId="2852128618" sldId="2144327548"/>
            <ac:spMk id="3" creationId="{F2DED136-6C14-D6A5-6918-3D467AC3014E}"/>
          </ac:spMkLst>
        </pc:spChg>
        <pc:spChg chg="add mod">
          <ac:chgData name="Venkatesan, Ganesh" userId="f003bf24-15b8-426f-8e87-9de5cd3195db" providerId="ADAL" clId="{F025637B-C886-4887-93C1-BAF0EFB4AF46}" dt="2024-01-14T01:19:08.305" v="2975" actId="20577"/>
          <ac:spMkLst>
            <pc:docMk/>
            <pc:sldMk cId="2852128618" sldId="2144327548"/>
            <ac:spMk id="8" creationId="{5E2393C6-4391-7FE0-3F8B-DD1643B650C5}"/>
          </ac:spMkLst>
        </pc:spChg>
      </pc:sldChg>
      <pc:sldChg chg="delSp modSp new del mod">
        <pc:chgData name="Venkatesan, Ganesh" userId="f003bf24-15b8-426f-8e87-9de5cd3195db" providerId="ADAL" clId="{F025637B-C886-4887-93C1-BAF0EFB4AF46}" dt="2024-01-14T02:17:35.209" v="3813" actId="47"/>
        <pc:sldMkLst>
          <pc:docMk/>
          <pc:sldMk cId="962742878" sldId="2144327549"/>
        </pc:sldMkLst>
        <pc:spChg chg="mod">
          <ac:chgData name="Venkatesan, Ganesh" userId="f003bf24-15b8-426f-8e87-9de5cd3195db" providerId="ADAL" clId="{F025637B-C886-4887-93C1-BAF0EFB4AF46}" dt="2024-01-14T02:17:16.688" v="3811" actId="20577"/>
          <ac:spMkLst>
            <pc:docMk/>
            <pc:sldMk cId="962742878" sldId="2144327549"/>
            <ac:spMk id="2" creationId="{D2889A85-1322-29ED-437A-F885FCB92287}"/>
          </ac:spMkLst>
        </pc:spChg>
        <pc:spChg chg="del">
          <ac:chgData name="Venkatesan, Ganesh" userId="f003bf24-15b8-426f-8e87-9de5cd3195db" providerId="ADAL" clId="{F025637B-C886-4887-93C1-BAF0EFB4AF46}" dt="2024-01-14T02:17:20.143" v="3812" actId="478"/>
          <ac:spMkLst>
            <pc:docMk/>
            <pc:sldMk cId="962742878" sldId="2144327549"/>
            <ac:spMk id="3" creationId="{3F4EF09D-00F4-89E1-4F0A-18C2741B048F}"/>
          </ac:spMkLst>
        </pc:spChg>
      </pc:sldChg>
      <pc:sldChg chg="del">
        <pc:chgData name="Venkatesan, Ganesh" userId="f003bf24-15b8-426f-8e87-9de5cd3195db" providerId="ADAL" clId="{F025637B-C886-4887-93C1-BAF0EFB4AF46}" dt="2024-01-13T03:35:04.664" v="1986"/>
        <pc:sldMkLst>
          <pc:docMk/>
          <pc:sldMk cId="1096229131" sldId="2144327549"/>
        </pc:sldMkLst>
      </pc:sldChg>
      <pc:sldChg chg="modSp new mod">
        <pc:chgData name="Venkatesan, Ganesh" userId="f003bf24-15b8-426f-8e87-9de5cd3195db" providerId="ADAL" clId="{F025637B-C886-4887-93C1-BAF0EFB4AF46}" dt="2024-01-14T23:34:46.764" v="6048" actId="20577"/>
        <pc:sldMkLst>
          <pc:docMk/>
          <pc:sldMk cId="1436636470" sldId="2144327549"/>
        </pc:sldMkLst>
        <pc:spChg chg="mod">
          <ac:chgData name="Venkatesan, Ganesh" userId="f003bf24-15b8-426f-8e87-9de5cd3195db" providerId="ADAL" clId="{F025637B-C886-4887-93C1-BAF0EFB4AF46}" dt="2024-01-14T09:45:03.830" v="5104" actId="1035"/>
          <ac:spMkLst>
            <pc:docMk/>
            <pc:sldMk cId="1436636470" sldId="2144327549"/>
            <ac:spMk id="2" creationId="{135D4650-E182-29FE-48C0-A91FB90EBD42}"/>
          </ac:spMkLst>
        </pc:spChg>
        <pc:spChg chg="mod">
          <ac:chgData name="Venkatesan, Ganesh" userId="f003bf24-15b8-426f-8e87-9de5cd3195db" providerId="ADAL" clId="{F025637B-C886-4887-93C1-BAF0EFB4AF46}" dt="2024-01-14T23:34:46.764" v="6048" actId="20577"/>
          <ac:spMkLst>
            <pc:docMk/>
            <pc:sldMk cId="1436636470" sldId="2144327549"/>
            <ac:spMk id="3" creationId="{67F84067-FF96-80FD-E742-F51C3B31AE1E}"/>
          </ac:spMkLst>
        </pc:spChg>
      </pc:sldChg>
      <pc:sldChg chg="modSp new mod">
        <pc:chgData name="Venkatesan, Ganesh" userId="f003bf24-15b8-426f-8e87-9de5cd3195db" providerId="ADAL" clId="{F025637B-C886-4887-93C1-BAF0EFB4AF46}" dt="2024-01-14T23:28:46.182" v="5867" actId="20577"/>
        <pc:sldMkLst>
          <pc:docMk/>
          <pc:sldMk cId="3638277766" sldId="2144327550"/>
        </pc:sldMkLst>
        <pc:spChg chg="mod">
          <ac:chgData name="Venkatesan, Ganesh" userId="f003bf24-15b8-426f-8e87-9de5cd3195db" providerId="ADAL" clId="{F025637B-C886-4887-93C1-BAF0EFB4AF46}" dt="2024-01-14T09:48:06.728" v="5278" actId="20577"/>
          <ac:spMkLst>
            <pc:docMk/>
            <pc:sldMk cId="3638277766" sldId="2144327550"/>
            <ac:spMk id="2" creationId="{75D9EEA2-25B0-158F-9220-F47351865153}"/>
          </ac:spMkLst>
        </pc:spChg>
        <pc:spChg chg="mod">
          <ac:chgData name="Venkatesan, Ganesh" userId="f003bf24-15b8-426f-8e87-9de5cd3195db" providerId="ADAL" clId="{F025637B-C886-4887-93C1-BAF0EFB4AF46}" dt="2024-01-14T23:28:46.182" v="5867" actId="20577"/>
          <ac:spMkLst>
            <pc:docMk/>
            <pc:sldMk cId="3638277766" sldId="2144327550"/>
            <ac:spMk id="3" creationId="{E5D5A47F-76E7-BC21-4C2F-4CD1C8B011A4}"/>
          </ac:spMkLst>
        </pc:spChg>
      </pc:sldChg>
      <pc:sldChg chg="new del">
        <pc:chgData name="Venkatesan, Ganesh" userId="f003bf24-15b8-426f-8e87-9de5cd3195db" providerId="ADAL" clId="{F025637B-C886-4887-93C1-BAF0EFB4AF46}" dt="2024-01-14T23:42:48.875" v="6386" actId="680"/>
        <pc:sldMkLst>
          <pc:docMk/>
          <pc:sldMk cId="982164374" sldId="2144327551"/>
        </pc:sldMkLst>
      </pc:sldChg>
      <pc:sldMasterChg chg="modSp mod modSldLayout">
        <pc:chgData name="Venkatesan, Ganesh" userId="f003bf24-15b8-426f-8e87-9de5cd3195db" providerId="ADAL" clId="{F025637B-C886-4887-93C1-BAF0EFB4AF46}" dt="2024-01-12T15:13:54.193" v="46" actId="20577"/>
        <pc:sldMasterMkLst>
          <pc:docMk/>
          <pc:sldMasterMk cId="0" sldId="2147483648"/>
        </pc:sldMasterMkLst>
        <pc:spChg chg="mod">
          <ac:chgData name="Venkatesan, Ganesh" userId="f003bf24-15b8-426f-8e87-9de5cd3195db" providerId="ADAL" clId="{F025637B-C886-4887-93C1-BAF0EFB4AF46}" dt="2024-01-12T15:12:42.971" v="1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Venkatesan, Ganesh" userId="f003bf24-15b8-426f-8e87-9de5cd3195db" providerId="ADAL" clId="{F025637B-C886-4887-93C1-BAF0EFB4AF46}" dt="2024-01-12T15:12:53.099" v="30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Venkatesan, Ganesh" userId="f003bf24-15b8-426f-8e87-9de5cd3195db" providerId="ADAL" clId="{F025637B-C886-4887-93C1-BAF0EFB4AF46}" dt="2024-01-12T15:12:16.987" v="9" actId="20577"/>
          <pc:sldLayoutMkLst>
            <pc:docMk/>
            <pc:sldMasterMk cId="0" sldId="2147483648"/>
            <pc:sldLayoutMk cId="0" sldId="2147483650"/>
          </pc:sldLayoutMkLst>
          <pc:spChg chg="mod">
            <ac:chgData name="Venkatesan, Ganesh" userId="f003bf24-15b8-426f-8e87-9de5cd3195db" providerId="ADAL" clId="{F025637B-C886-4887-93C1-BAF0EFB4AF46}" dt="2024-01-12T15:12:16.987" v="9" actId="20577"/>
            <ac:spMkLst>
              <pc:docMk/>
              <pc:sldMasterMk cId="0" sldId="2147483648"/>
              <pc:sldLayoutMk cId="0" sldId="2147483650"/>
              <ac:spMk id="4" creationId="{CA51A816-28A3-A00A-E21F-C783B60032B8}"/>
            </ac:spMkLst>
          </pc:spChg>
        </pc:sldLayoutChg>
        <pc:sldLayoutChg chg="modSp mod">
          <pc:chgData name="Venkatesan, Ganesh" userId="f003bf24-15b8-426f-8e87-9de5cd3195db" providerId="ADAL" clId="{F025637B-C886-4887-93C1-BAF0EFB4AF46}" dt="2024-01-12T15:13:06.600" v="31" actId="20577"/>
          <pc:sldLayoutMkLst>
            <pc:docMk/>
            <pc:sldMasterMk cId="0" sldId="2147483648"/>
            <pc:sldLayoutMk cId="0" sldId="2147483651"/>
          </pc:sldLayoutMkLst>
          <pc:spChg chg="mod">
            <ac:chgData name="Venkatesan, Ganesh" userId="f003bf24-15b8-426f-8e87-9de5cd3195db" providerId="ADAL" clId="{F025637B-C886-4887-93C1-BAF0EFB4AF46}" dt="2024-01-12T15:13:06.600" v="31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Venkatesan, Ganesh" userId="f003bf24-15b8-426f-8e87-9de5cd3195db" providerId="ADAL" clId="{F025637B-C886-4887-93C1-BAF0EFB4AF46}" dt="2024-01-12T15:13:21.383" v="36" actId="20577"/>
          <pc:sldLayoutMkLst>
            <pc:docMk/>
            <pc:sldMasterMk cId="0" sldId="2147483648"/>
            <pc:sldLayoutMk cId="0" sldId="2147483652"/>
          </pc:sldLayoutMkLst>
          <pc:spChg chg="mod">
            <ac:chgData name="Venkatesan, Ganesh" userId="f003bf24-15b8-426f-8e87-9de5cd3195db" providerId="ADAL" clId="{F025637B-C886-4887-93C1-BAF0EFB4AF46}" dt="2024-01-12T15:13:21.383" v="36" actId="2057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Venkatesan, Ganesh" userId="f003bf24-15b8-426f-8e87-9de5cd3195db" providerId="ADAL" clId="{F025637B-C886-4887-93C1-BAF0EFB4AF46}" dt="2024-01-12T15:13:28.371" v="38" actId="20577"/>
          <pc:sldLayoutMkLst>
            <pc:docMk/>
            <pc:sldMasterMk cId="0" sldId="2147483648"/>
            <pc:sldLayoutMk cId="0" sldId="2147483653"/>
          </pc:sldLayoutMkLst>
          <pc:spChg chg="mod">
            <ac:chgData name="Venkatesan, Ganesh" userId="f003bf24-15b8-426f-8e87-9de5cd3195db" providerId="ADAL" clId="{F025637B-C886-4887-93C1-BAF0EFB4AF46}" dt="2024-01-12T15:13:28.371" v="38" actId="2057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Venkatesan, Ganesh" userId="f003bf24-15b8-426f-8e87-9de5cd3195db" providerId="ADAL" clId="{F025637B-C886-4887-93C1-BAF0EFB4AF46}" dt="2024-01-12T15:13:34.215" v="40" actId="20577"/>
          <pc:sldLayoutMkLst>
            <pc:docMk/>
            <pc:sldMasterMk cId="0" sldId="2147483648"/>
            <pc:sldLayoutMk cId="0" sldId="2147483654"/>
          </pc:sldLayoutMkLst>
          <pc:spChg chg="mod">
            <ac:chgData name="Venkatesan, Ganesh" userId="f003bf24-15b8-426f-8e87-9de5cd3195db" providerId="ADAL" clId="{F025637B-C886-4887-93C1-BAF0EFB4AF46}" dt="2024-01-12T15:13:34.215" v="40" actId="20577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Venkatesan, Ganesh" userId="f003bf24-15b8-426f-8e87-9de5cd3195db" providerId="ADAL" clId="{F025637B-C886-4887-93C1-BAF0EFB4AF46}" dt="2024-01-12T15:13:43.197" v="42" actId="20577"/>
          <pc:sldLayoutMkLst>
            <pc:docMk/>
            <pc:sldMasterMk cId="0" sldId="2147483648"/>
            <pc:sldLayoutMk cId="0" sldId="2147483655"/>
          </pc:sldLayoutMkLst>
          <pc:spChg chg="mod">
            <ac:chgData name="Venkatesan, Ganesh" userId="f003bf24-15b8-426f-8e87-9de5cd3195db" providerId="ADAL" clId="{F025637B-C886-4887-93C1-BAF0EFB4AF46}" dt="2024-01-12T15:13:43.197" v="42" actId="20577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Venkatesan, Ganesh" userId="f003bf24-15b8-426f-8e87-9de5cd3195db" providerId="ADAL" clId="{F025637B-C886-4887-93C1-BAF0EFB4AF46}" dt="2024-01-12T15:13:48.736" v="44" actId="20577"/>
          <pc:sldLayoutMkLst>
            <pc:docMk/>
            <pc:sldMasterMk cId="0" sldId="2147483648"/>
            <pc:sldLayoutMk cId="0" sldId="2147483658"/>
          </pc:sldLayoutMkLst>
          <pc:spChg chg="mod">
            <ac:chgData name="Venkatesan, Ganesh" userId="f003bf24-15b8-426f-8e87-9de5cd3195db" providerId="ADAL" clId="{F025637B-C886-4887-93C1-BAF0EFB4AF46}" dt="2024-01-12T15:13:48.736" v="44" actId="20577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Venkatesan, Ganesh" userId="f003bf24-15b8-426f-8e87-9de5cd3195db" providerId="ADAL" clId="{F025637B-C886-4887-93C1-BAF0EFB4AF46}" dt="2024-01-12T15:13:54.193" v="46" actId="20577"/>
          <pc:sldLayoutMkLst>
            <pc:docMk/>
            <pc:sldMasterMk cId="0" sldId="2147483648"/>
            <pc:sldLayoutMk cId="0" sldId="2147483659"/>
          </pc:sldLayoutMkLst>
          <pc:spChg chg="mod">
            <ac:chgData name="Venkatesan, Ganesh" userId="f003bf24-15b8-426f-8e87-9de5cd3195db" providerId="ADAL" clId="{F025637B-C886-4887-93C1-BAF0EFB4AF46}" dt="2024-01-12T15:13:54.193" v="46" actId="20577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  <pc:sldMasterChg chg="del delSldLayout modSldLayout">
        <pc:chgData name="Venkatesan, Ganesh" userId="f003bf24-15b8-426f-8e87-9de5cd3195db" providerId="ADAL" clId="{F025637B-C886-4887-93C1-BAF0EFB4AF46}" dt="2024-01-13T03:36:34.594" v="1988" actId="47"/>
        <pc:sldMasterMkLst>
          <pc:docMk/>
          <pc:sldMasterMk cId="3862001233" sldId="2147483660"/>
        </pc:sldMasterMkLst>
        <pc:sldLayoutChg chg="del">
          <pc:chgData name="Venkatesan, Ganesh" userId="f003bf24-15b8-426f-8e87-9de5cd3195db" providerId="ADAL" clId="{F025637B-C886-4887-93C1-BAF0EFB4AF46}" dt="2024-01-13T03:36:34.594" v="1988" actId="47"/>
          <pc:sldLayoutMkLst>
            <pc:docMk/>
            <pc:sldMasterMk cId="3862001233" sldId="2147483660"/>
            <pc:sldLayoutMk cId="3782928374" sldId="2147483661"/>
          </pc:sldLayoutMkLst>
        </pc:sldLayoutChg>
        <pc:sldLayoutChg chg="del">
          <pc:chgData name="Venkatesan, Ganesh" userId="f003bf24-15b8-426f-8e87-9de5cd3195db" providerId="ADAL" clId="{F025637B-C886-4887-93C1-BAF0EFB4AF46}" dt="2024-01-13T03:36:34.594" v="1988" actId="47"/>
          <pc:sldLayoutMkLst>
            <pc:docMk/>
            <pc:sldMasterMk cId="3862001233" sldId="2147483660"/>
            <pc:sldLayoutMk cId="3594511391" sldId="2147483662"/>
          </pc:sldLayoutMkLst>
        </pc:sldLayoutChg>
        <pc:sldLayoutChg chg="delSp del mod">
          <pc:chgData name="Venkatesan, Ganesh" userId="f003bf24-15b8-426f-8e87-9de5cd3195db" providerId="ADAL" clId="{F025637B-C886-4887-93C1-BAF0EFB4AF46}" dt="2024-01-13T03:36:34.594" v="1988" actId="47"/>
          <pc:sldLayoutMkLst>
            <pc:docMk/>
            <pc:sldMasterMk cId="3862001233" sldId="2147483660"/>
            <pc:sldLayoutMk cId="1142833325" sldId="2147483663"/>
          </pc:sldLayoutMkLst>
          <pc:spChg chg="del">
            <ac:chgData name="Venkatesan, Ganesh" userId="f003bf24-15b8-426f-8e87-9de5cd3195db" providerId="ADAL" clId="{F025637B-C886-4887-93C1-BAF0EFB4AF46}" dt="2024-01-13T03:32:48.059" v="1985" actId="478"/>
            <ac:spMkLst>
              <pc:docMk/>
              <pc:sldMasterMk cId="3862001233" sldId="2147483660"/>
              <pc:sldLayoutMk cId="1142833325" sldId="2147483663"/>
              <ac:spMk id="20" creationId="{C796F416-944B-C544-B76A-8330CF77EA74}"/>
            </ac:spMkLst>
          </pc:spChg>
        </pc:sldLayoutChg>
        <pc:sldLayoutChg chg="delSp del mod">
          <pc:chgData name="Venkatesan, Ganesh" userId="f003bf24-15b8-426f-8e87-9de5cd3195db" providerId="ADAL" clId="{F025637B-C886-4887-93C1-BAF0EFB4AF46}" dt="2024-01-13T03:36:34.594" v="1988" actId="47"/>
          <pc:sldLayoutMkLst>
            <pc:docMk/>
            <pc:sldMasterMk cId="3862001233" sldId="2147483660"/>
            <pc:sldLayoutMk cId="3327566541" sldId="2147483664"/>
          </pc:sldLayoutMkLst>
          <pc:picChg chg="del">
            <ac:chgData name="Venkatesan, Ganesh" userId="f003bf24-15b8-426f-8e87-9de5cd3195db" providerId="ADAL" clId="{F025637B-C886-4887-93C1-BAF0EFB4AF46}" dt="2024-01-13T03:32:03.458" v="1984" actId="478"/>
            <ac:picMkLst>
              <pc:docMk/>
              <pc:sldMasterMk cId="3862001233" sldId="2147483660"/>
              <pc:sldLayoutMk cId="3327566541" sldId="2147483664"/>
              <ac:picMk id="7" creationId="{0525CCDF-2D91-C240-8FFC-F523D21D3040}"/>
            </ac:picMkLst>
          </pc:picChg>
          <pc:picChg chg="del">
            <ac:chgData name="Venkatesan, Ganesh" userId="f003bf24-15b8-426f-8e87-9de5cd3195db" providerId="ADAL" clId="{F025637B-C886-4887-93C1-BAF0EFB4AF46}" dt="2024-01-13T03:31:59.716" v="1983" actId="478"/>
            <ac:picMkLst>
              <pc:docMk/>
              <pc:sldMasterMk cId="3862001233" sldId="2147483660"/>
              <pc:sldLayoutMk cId="3327566541" sldId="2147483664"/>
              <ac:picMk id="8" creationId="{061D39B9-A7C4-8C41-9438-04DAC46CDF42}"/>
            </ac:picMkLst>
          </pc:picChg>
        </pc:sldLayoutChg>
        <pc:sldLayoutChg chg="del">
          <pc:chgData name="Venkatesan, Ganesh" userId="f003bf24-15b8-426f-8e87-9de5cd3195db" providerId="ADAL" clId="{F025637B-C886-4887-93C1-BAF0EFB4AF46}" dt="2024-01-13T03:36:34.594" v="1988" actId="47"/>
          <pc:sldLayoutMkLst>
            <pc:docMk/>
            <pc:sldMasterMk cId="3862001233" sldId="2147483660"/>
            <pc:sldLayoutMk cId="2489073427" sldId="2147483665"/>
          </pc:sldLayoutMkLst>
        </pc:sldLayoutChg>
        <pc:sldLayoutChg chg="del">
          <pc:chgData name="Venkatesan, Ganesh" userId="f003bf24-15b8-426f-8e87-9de5cd3195db" providerId="ADAL" clId="{F025637B-C886-4887-93C1-BAF0EFB4AF46}" dt="2024-01-13T03:36:34.594" v="1988" actId="47"/>
          <pc:sldLayoutMkLst>
            <pc:docMk/>
            <pc:sldMasterMk cId="3862001233" sldId="2147483660"/>
            <pc:sldLayoutMk cId="1733006845" sldId="2147483666"/>
          </pc:sldLayoutMkLst>
        </pc:sldLayoutChg>
        <pc:sldLayoutChg chg="del">
          <pc:chgData name="Venkatesan, Ganesh" userId="f003bf24-15b8-426f-8e87-9de5cd3195db" providerId="ADAL" clId="{F025637B-C886-4887-93C1-BAF0EFB4AF46}" dt="2024-01-13T03:36:34.594" v="1988" actId="47"/>
          <pc:sldLayoutMkLst>
            <pc:docMk/>
            <pc:sldMasterMk cId="3862001233" sldId="2147483660"/>
            <pc:sldLayoutMk cId="2560509440" sldId="2147483667"/>
          </pc:sldLayoutMkLst>
        </pc:sldLayoutChg>
        <pc:sldLayoutChg chg="del">
          <pc:chgData name="Venkatesan, Ganesh" userId="f003bf24-15b8-426f-8e87-9de5cd3195db" providerId="ADAL" clId="{F025637B-C886-4887-93C1-BAF0EFB4AF46}" dt="2024-01-13T03:36:34.594" v="1988" actId="47"/>
          <pc:sldLayoutMkLst>
            <pc:docMk/>
            <pc:sldMasterMk cId="3862001233" sldId="2147483660"/>
            <pc:sldLayoutMk cId="4131115342" sldId="2147483668"/>
          </pc:sldLayoutMkLst>
        </pc:sldLayoutChg>
        <pc:sldLayoutChg chg="del">
          <pc:chgData name="Venkatesan, Ganesh" userId="f003bf24-15b8-426f-8e87-9de5cd3195db" providerId="ADAL" clId="{F025637B-C886-4887-93C1-BAF0EFB4AF46}" dt="2024-01-13T03:36:34.594" v="1988" actId="47"/>
          <pc:sldLayoutMkLst>
            <pc:docMk/>
            <pc:sldMasterMk cId="3862001233" sldId="2147483660"/>
            <pc:sldLayoutMk cId="323818935" sldId="2147483669"/>
          </pc:sldLayoutMkLst>
        </pc:sldLayoutChg>
        <pc:sldLayoutChg chg="del">
          <pc:chgData name="Venkatesan, Ganesh" userId="f003bf24-15b8-426f-8e87-9de5cd3195db" providerId="ADAL" clId="{F025637B-C886-4887-93C1-BAF0EFB4AF46}" dt="2024-01-13T03:36:34.594" v="1988" actId="47"/>
          <pc:sldLayoutMkLst>
            <pc:docMk/>
            <pc:sldMasterMk cId="3862001233" sldId="2147483660"/>
            <pc:sldLayoutMk cId="1029187671" sldId="2147483670"/>
          </pc:sldLayoutMkLst>
        </pc:sldLayoutChg>
        <pc:sldLayoutChg chg="del">
          <pc:chgData name="Venkatesan, Ganesh" userId="f003bf24-15b8-426f-8e87-9de5cd3195db" providerId="ADAL" clId="{F025637B-C886-4887-93C1-BAF0EFB4AF46}" dt="2024-01-13T03:36:34.594" v="1988" actId="47"/>
          <pc:sldLayoutMkLst>
            <pc:docMk/>
            <pc:sldMasterMk cId="3862001233" sldId="2147483660"/>
            <pc:sldLayoutMk cId="3754464208" sldId="2147483671"/>
          </pc:sldLayoutMkLst>
        </pc:sldLayoutChg>
        <pc:sldLayoutChg chg="del">
          <pc:chgData name="Venkatesan, Ganesh" userId="f003bf24-15b8-426f-8e87-9de5cd3195db" providerId="ADAL" clId="{F025637B-C886-4887-93C1-BAF0EFB4AF46}" dt="2024-01-13T03:36:34.594" v="1988" actId="47"/>
          <pc:sldLayoutMkLst>
            <pc:docMk/>
            <pc:sldMasterMk cId="3862001233" sldId="2147483660"/>
            <pc:sldLayoutMk cId="337076453" sldId="2147483672"/>
          </pc:sldLayoutMkLst>
        </pc:sldLayoutChg>
        <pc:sldLayoutChg chg="del">
          <pc:chgData name="Venkatesan, Ganesh" userId="f003bf24-15b8-426f-8e87-9de5cd3195db" providerId="ADAL" clId="{F025637B-C886-4887-93C1-BAF0EFB4AF46}" dt="2024-01-13T03:36:34.594" v="1988" actId="47"/>
          <pc:sldLayoutMkLst>
            <pc:docMk/>
            <pc:sldMasterMk cId="3862001233" sldId="2147483660"/>
            <pc:sldLayoutMk cId="281660911" sldId="2147483673"/>
          </pc:sldLayoutMkLst>
        </pc:sldLayoutChg>
        <pc:sldLayoutChg chg="del">
          <pc:chgData name="Venkatesan, Ganesh" userId="f003bf24-15b8-426f-8e87-9de5cd3195db" providerId="ADAL" clId="{F025637B-C886-4887-93C1-BAF0EFB4AF46}" dt="2024-01-13T03:36:34.594" v="1988" actId="47"/>
          <pc:sldLayoutMkLst>
            <pc:docMk/>
            <pc:sldMasterMk cId="3862001233" sldId="2147483660"/>
            <pc:sldLayoutMk cId="1184989337" sldId="2147483674"/>
          </pc:sldLayoutMkLst>
        </pc:sldLayoutChg>
      </pc:sldMasterChg>
      <pc:sldMasterChg chg="del delSldLayout modSldLayout">
        <pc:chgData name="Venkatesan, Ganesh" userId="f003bf24-15b8-426f-8e87-9de5cd3195db" providerId="ADAL" clId="{F025637B-C886-4887-93C1-BAF0EFB4AF46}" dt="2024-01-13T03:38:36.126" v="1994" actId="47"/>
        <pc:sldMasterMkLst>
          <pc:docMk/>
          <pc:sldMasterMk cId="400885081" sldId="2147483675"/>
        </pc:sldMasterMkLst>
        <pc:sldLayoutChg chg="del">
          <pc:chgData name="Venkatesan, Ganesh" userId="f003bf24-15b8-426f-8e87-9de5cd3195db" providerId="ADAL" clId="{F025637B-C886-4887-93C1-BAF0EFB4AF46}" dt="2024-01-13T03:38:36.126" v="1994" actId="47"/>
          <pc:sldLayoutMkLst>
            <pc:docMk/>
            <pc:sldMasterMk cId="400885081" sldId="2147483675"/>
            <pc:sldLayoutMk cId="3915589405" sldId="2147483676"/>
          </pc:sldLayoutMkLst>
        </pc:sldLayoutChg>
        <pc:sldLayoutChg chg="del">
          <pc:chgData name="Venkatesan, Ganesh" userId="f003bf24-15b8-426f-8e87-9de5cd3195db" providerId="ADAL" clId="{F025637B-C886-4887-93C1-BAF0EFB4AF46}" dt="2024-01-13T03:38:36.126" v="1994" actId="47"/>
          <pc:sldLayoutMkLst>
            <pc:docMk/>
            <pc:sldMasterMk cId="400885081" sldId="2147483675"/>
            <pc:sldLayoutMk cId="4254370641" sldId="2147483677"/>
          </pc:sldLayoutMkLst>
        </pc:sldLayoutChg>
        <pc:sldLayoutChg chg="del">
          <pc:chgData name="Venkatesan, Ganesh" userId="f003bf24-15b8-426f-8e87-9de5cd3195db" providerId="ADAL" clId="{F025637B-C886-4887-93C1-BAF0EFB4AF46}" dt="2024-01-13T03:38:36.126" v="1994" actId="47"/>
          <pc:sldLayoutMkLst>
            <pc:docMk/>
            <pc:sldMasterMk cId="400885081" sldId="2147483675"/>
            <pc:sldLayoutMk cId="3026479129" sldId="2147483678"/>
          </pc:sldLayoutMkLst>
        </pc:sldLayoutChg>
        <pc:sldLayoutChg chg="delSp del mod">
          <pc:chgData name="Venkatesan, Ganesh" userId="f003bf24-15b8-426f-8e87-9de5cd3195db" providerId="ADAL" clId="{F025637B-C886-4887-93C1-BAF0EFB4AF46}" dt="2024-01-13T03:38:36.126" v="1994" actId="47"/>
          <pc:sldLayoutMkLst>
            <pc:docMk/>
            <pc:sldMasterMk cId="400885081" sldId="2147483675"/>
            <pc:sldLayoutMk cId="2554423999" sldId="2147483679"/>
          </pc:sldLayoutMkLst>
          <pc:picChg chg="del">
            <ac:chgData name="Venkatesan, Ganesh" userId="f003bf24-15b8-426f-8e87-9de5cd3195db" providerId="ADAL" clId="{F025637B-C886-4887-93C1-BAF0EFB4AF46}" dt="2024-01-13T03:37:26.219" v="1991" actId="478"/>
            <ac:picMkLst>
              <pc:docMk/>
              <pc:sldMasterMk cId="400885081" sldId="2147483675"/>
              <pc:sldLayoutMk cId="2554423999" sldId="2147483679"/>
              <ac:picMk id="7" creationId="{0525CCDF-2D91-C240-8FFC-F523D21D3040}"/>
            </ac:picMkLst>
          </pc:picChg>
          <pc:picChg chg="del">
            <ac:chgData name="Venkatesan, Ganesh" userId="f003bf24-15b8-426f-8e87-9de5cd3195db" providerId="ADAL" clId="{F025637B-C886-4887-93C1-BAF0EFB4AF46}" dt="2024-01-13T03:37:10.504" v="1990" actId="478"/>
            <ac:picMkLst>
              <pc:docMk/>
              <pc:sldMasterMk cId="400885081" sldId="2147483675"/>
              <pc:sldLayoutMk cId="2554423999" sldId="2147483679"/>
              <ac:picMk id="8" creationId="{061D39B9-A7C4-8C41-9438-04DAC46CDF42}"/>
            </ac:picMkLst>
          </pc:picChg>
        </pc:sldLayoutChg>
        <pc:sldLayoutChg chg="del">
          <pc:chgData name="Venkatesan, Ganesh" userId="f003bf24-15b8-426f-8e87-9de5cd3195db" providerId="ADAL" clId="{F025637B-C886-4887-93C1-BAF0EFB4AF46}" dt="2024-01-13T03:38:36.126" v="1994" actId="47"/>
          <pc:sldLayoutMkLst>
            <pc:docMk/>
            <pc:sldMasterMk cId="400885081" sldId="2147483675"/>
            <pc:sldLayoutMk cId="1223852938" sldId="2147483680"/>
          </pc:sldLayoutMkLst>
        </pc:sldLayoutChg>
        <pc:sldLayoutChg chg="del">
          <pc:chgData name="Venkatesan, Ganesh" userId="f003bf24-15b8-426f-8e87-9de5cd3195db" providerId="ADAL" clId="{F025637B-C886-4887-93C1-BAF0EFB4AF46}" dt="2024-01-13T03:38:36.126" v="1994" actId="47"/>
          <pc:sldLayoutMkLst>
            <pc:docMk/>
            <pc:sldMasterMk cId="400885081" sldId="2147483675"/>
            <pc:sldLayoutMk cId="3387591655" sldId="2147483681"/>
          </pc:sldLayoutMkLst>
        </pc:sldLayoutChg>
        <pc:sldLayoutChg chg="del">
          <pc:chgData name="Venkatesan, Ganesh" userId="f003bf24-15b8-426f-8e87-9de5cd3195db" providerId="ADAL" clId="{F025637B-C886-4887-93C1-BAF0EFB4AF46}" dt="2024-01-13T03:38:36.126" v="1994" actId="47"/>
          <pc:sldLayoutMkLst>
            <pc:docMk/>
            <pc:sldMasterMk cId="400885081" sldId="2147483675"/>
            <pc:sldLayoutMk cId="109900888" sldId="2147483682"/>
          </pc:sldLayoutMkLst>
        </pc:sldLayoutChg>
        <pc:sldLayoutChg chg="del">
          <pc:chgData name="Venkatesan, Ganesh" userId="f003bf24-15b8-426f-8e87-9de5cd3195db" providerId="ADAL" clId="{F025637B-C886-4887-93C1-BAF0EFB4AF46}" dt="2024-01-13T03:38:36.126" v="1994" actId="47"/>
          <pc:sldLayoutMkLst>
            <pc:docMk/>
            <pc:sldMasterMk cId="400885081" sldId="2147483675"/>
            <pc:sldLayoutMk cId="356311724" sldId="2147483683"/>
          </pc:sldLayoutMkLst>
        </pc:sldLayoutChg>
        <pc:sldLayoutChg chg="del">
          <pc:chgData name="Venkatesan, Ganesh" userId="f003bf24-15b8-426f-8e87-9de5cd3195db" providerId="ADAL" clId="{F025637B-C886-4887-93C1-BAF0EFB4AF46}" dt="2024-01-13T03:38:36.126" v="1994" actId="47"/>
          <pc:sldLayoutMkLst>
            <pc:docMk/>
            <pc:sldMasterMk cId="400885081" sldId="2147483675"/>
            <pc:sldLayoutMk cId="3985486175" sldId="2147483684"/>
          </pc:sldLayoutMkLst>
        </pc:sldLayoutChg>
        <pc:sldLayoutChg chg="del">
          <pc:chgData name="Venkatesan, Ganesh" userId="f003bf24-15b8-426f-8e87-9de5cd3195db" providerId="ADAL" clId="{F025637B-C886-4887-93C1-BAF0EFB4AF46}" dt="2024-01-13T03:38:36.126" v="1994" actId="47"/>
          <pc:sldLayoutMkLst>
            <pc:docMk/>
            <pc:sldMasterMk cId="400885081" sldId="2147483675"/>
            <pc:sldLayoutMk cId="818023511" sldId="2147483685"/>
          </pc:sldLayoutMkLst>
        </pc:sldLayoutChg>
        <pc:sldLayoutChg chg="del">
          <pc:chgData name="Venkatesan, Ganesh" userId="f003bf24-15b8-426f-8e87-9de5cd3195db" providerId="ADAL" clId="{F025637B-C886-4887-93C1-BAF0EFB4AF46}" dt="2024-01-13T03:38:36.126" v="1994" actId="47"/>
          <pc:sldLayoutMkLst>
            <pc:docMk/>
            <pc:sldMasterMk cId="400885081" sldId="2147483675"/>
            <pc:sldLayoutMk cId="1905527360" sldId="2147483686"/>
          </pc:sldLayoutMkLst>
        </pc:sldLayoutChg>
        <pc:sldLayoutChg chg="del">
          <pc:chgData name="Venkatesan, Ganesh" userId="f003bf24-15b8-426f-8e87-9de5cd3195db" providerId="ADAL" clId="{F025637B-C886-4887-93C1-BAF0EFB4AF46}" dt="2024-01-13T03:38:36.126" v="1994" actId="47"/>
          <pc:sldLayoutMkLst>
            <pc:docMk/>
            <pc:sldMasterMk cId="400885081" sldId="2147483675"/>
            <pc:sldLayoutMk cId="2971531448" sldId="2147483687"/>
          </pc:sldLayoutMkLst>
        </pc:sldLayoutChg>
        <pc:sldLayoutChg chg="del">
          <pc:chgData name="Venkatesan, Ganesh" userId="f003bf24-15b8-426f-8e87-9de5cd3195db" providerId="ADAL" clId="{F025637B-C886-4887-93C1-BAF0EFB4AF46}" dt="2024-01-13T03:38:36.126" v="1994" actId="47"/>
          <pc:sldLayoutMkLst>
            <pc:docMk/>
            <pc:sldMasterMk cId="400885081" sldId="2147483675"/>
            <pc:sldLayoutMk cId="815511296" sldId="2147483688"/>
          </pc:sldLayoutMkLst>
        </pc:sldLayoutChg>
        <pc:sldLayoutChg chg="del">
          <pc:chgData name="Venkatesan, Ganesh" userId="f003bf24-15b8-426f-8e87-9de5cd3195db" providerId="ADAL" clId="{F025637B-C886-4887-93C1-BAF0EFB4AF46}" dt="2024-01-13T03:38:36.126" v="1994" actId="47"/>
          <pc:sldLayoutMkLst>
            <pc:docMk/>
            <pc:sldMasterMk cId="400885081" sldId="2147483675"/>
            <pc:sldLayoutMk cId="1750742693" sldId="214748368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802.11-23/1206r0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Ganesh Venkatesan,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802.11-23/1206r0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Ganesh Venkatesan,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802.11-23/1206r0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Ganesh Venkatesan,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802.11-23/1206r0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Ganesh Venkatesan,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DEF6340-16A4-1C08-AF4F-E0CF102D15D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A816-28A3-A00A-E21F-C783B60032B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33CB8-6A28-8E96-B09E-BD8CB905913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33DF0-1FC9-9F71-E0DE-05A21EDF11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7F22B90-AABF-F734-1A03-AF5A5387740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782131" y="333375"/>
            <a:ext cx="1704385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56B2978-DB84-D70F-5330-51C9C5395F33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5DD0AA2-6A10-1585-39B8-6CB31A40527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A9438-1CC3-AC1C-FE52-AB94765ED43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Ganesh Venkatesan,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Ganesh Venkatesan,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802.11-24/0080r0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9330/" TargetMode="External"/><Relationship Id="rId2" Type="http://schemas.openxmlformats.org/officeDocument/2006/relationships/hyperlink" Target="https://mentor.ieee.org/802.11/dcn/23/11-23-2065-00-0wng-l4s-and-implications-for-wi-fi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ieee/802.1Q/10323/" TargetMode="External"/><Relationship Id="rId5" Type="http://schemas.openxmlformats.org/officeDocument/2006/relationships/hyperlink" Target="https://www.ietf.org/proceedings/87/slides/slides-87-iccrg-9.pdf" TargetMode="External"/><Relationship Id="rId4" Type="http://schemas.openxmlformats.org/officeDocument/2006/relationships/hyperlink" Target="https://domos.no/blog/an-introduction-to-l4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WBA E2E QoS and L4S over Wi-Fi Links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391294"/>
              </p:ext>
            </p:extLst>
          </p:nvPr>
        </p:nvGraphicFramePr>
        <p:xfrm>
          <a:off x="512763" y="2271713"/>
          <a:ext cx="8048625" cy="280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885571" progId="Word.Document.8">
                  <p:embed/>
                </p:oleObj>
              </mc:Choice>
              <mc:Fallback>
                <p:oleObj name="Document" r:id="rId3" imgW="8245941" imgH="288557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1713"/>
                        <a:ext cx="8048625" cy="2801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A8FFF-FC65-2E06-9164-CBEFF55E9F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0F2DF-C5F9-261E-B66A-797B757F7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321938-FD02-A1FF-6562-1F0E7A021E0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FD952B-65BF-71FD-9AFC-4165B169830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63F46E-3444-5F3E-F883-3D5B8270B8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4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ED136-6C14-D6A5-6918-3D467AC30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 Queueing strategies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MAC layer Queue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Dual MAC layer Queues (one for L4S and one for non-L4S) – PoC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Network layer congestion management is orchestrated by L4S and is media agnostic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MAC layer congestion management – as defined in IEEE802.1Q Cl. 30-33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30.2 CP Algorithm and RP Algorithm need to be revisited for IEEE802.11 media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Enabled only when Bandwidth Delay Product is less than 50 </a:t>
            </a:r>
            <a:r>
              <a:rPr lang="en-US" dirty="0" err="1"/>
              <a:t>mbits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this augment congestion management protocol and provide additional benefit?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C9728-3E74-6CDF-A3BE-0175DA9D52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A38C4-B869-05F0-302A-4781582818F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941E2-6385-3636-1630-EE4C917CF8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E2393C6-4391-7FE0-3F8B-DD1643B6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2852128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80423-893E-6626-762B-7EA7E17AE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End-to-End QoS Enablement in Wired/Wireless (IEEE802.11) deployments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2E637-ED82-7BCA-978B-2E44C62B9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Leveraging .1Qcz mechanisms (IEEE802.1Qcz-2023 Cl. 49) and IEEE802.1Q-2022 Clause 30 (Principles of Congestion Notification)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Latency Low Loss Scalable Throughput (L4S)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fast and explicit feedback loop from the network node managing the queue latency to the end systems and applications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F437E-0E6D-EF70-20A2-EAEE20AA7EE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71575-7E3F-0120-E7B0-A2CE9C0CBF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F8E0B-713B-5B85-3A14-C42EF723C8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69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06" y="1119933"/>
            <a:ext cx="8305800" cy="5410200"/>
          </a:xfrm>
          <a:ln/>
        </p:spPr>
        <p:txBody>
          <a:bodyPr/>
          <a:lstStyle/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Document 23/1206 was presented in the July 23 Plenary where we described the WBA E2E QoS project Phase-1. We also mentioned a Phase-2 of the project where E2E QoS (optimizing QoS end-to-end over links that are not exclusively IEEE802.11 links). </a:t>
            </a:r>
            <a:endParaRPr lang="en-GB" sz="2000" dirty="0">
              <a:solidFill>
                <a:srgbClr val="0070C0"/>
              </a:solidFill>
            </a:endParaRPr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rgbClr val="0070C0"/>
                </a:solidFill>
              </a:rPr>
              <a:t>Document 23/2118 was discussed in the Nov 23 Plenary – the discussion led to </a:t>
            </a:r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rgbClr val="0070C0"/>
                </a:solidFill>
              </a:rPr>
              <a:t>(a) interest in performance improvement for latency sensitive traffic when L4S is enabled over the 802.11 link, and</a:t>
            </a:r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rgbClr val="0070C0"/>
                </a:solidFill>
              </a:rPr>
              <a:t>(b) a look at IEEE802.1Q-2022 Clause 30, 31, 32 and 33 in the context of IEEE802.11 MAC/PHY </a:t>
            </a:r>
          </a:p>
          <a:p>
            <a:pPr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rgbClr val="0070C0"/>
                </a:solidFill>
              </a:rPr>
              <a:t>The mechanisms defined in IEEE802.1Q-2022 target networks with low bandwidth-delay product (5 </a:t>
            </a:r>
            <a:r>
              <a:rPr lang="en-GB" sz="1600" dirty="0" err="1">
                <a:solidFill>
                  <a:srgbClr val="0070C0"/>
                </a:solidFill>
              </a:rPr>
              <a:t>Mbits</a:t>
            </a:r>
            <a:r>
              <a:rPr lang="en-GB" sz="1600" dirty="0">
                <a:solidFill>
                  <a:srgbClr val="0070C0"/>
                </a:solidFill>
              </a:rPr>
              <a:t> or less), specifically Data Center Ethernet. These mechanisms, however, can co-exist and work with higher layer congestion management protocols  like L4S.</a:t>
            </a:r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rgbClr val="0070C0"/>
                </a:solidFill>
              </a:rPr>
              <a:t>This submission covers the following:</a:t>
            </a:r>
          </a:p>
          <a:p>
            <a:pPr marL="10287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rgbClr val="0070C0"/>
                </a:solidFill>
              </a:rPr>
              <a:t>What gain does L4S over Wi-Fi provide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sz="1600" dirty="0">
                <a:solidFill>
                  <a:srgbClr val="0070C0"/>
                </a:solidFill>
              </a:rPr>
              <a:t>for Latency-sensitive traffic? At what cost?</a:t>
            </a:r>
          </a:p>
          <a:p>
            <a:pPr marL="10287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rgbClr val="0070C0"/>
                </a:solidFill>
              </a:rPr>
              <a:t>Can Quantized Congestion Notification (.1Q-2020 Cl. 30.2) be used in managed Wi-Fi deployments to achieve bounded latency?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64DE044-68DF-A0EA-75E8-509AAFE4C3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55F00-127D-71BE-CA23-4B94A8BE3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L4S Performance in a proof-of-concept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68E79-80C9-385B-C849-95AD71103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751013"/>
            <a:ext cx="8915400" cy="4724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Focus is on downlink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medium access used in the setup is EDCA (.11ac and below; no triggered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Goal was to demonstrate bounded latency for latency-sensitive and throughput-demanding flows in the presence of network load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AP has a dual queue coupled AQM (RFC 9332) implementation (an L4S queue and a non-L4S queue)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20MHz channel in an open office environment (the channel was in use by other BSSs). Five bi-directional 25 Mbps traffic in 5 AP-STA pairs.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Single AP-STA pair under test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5 TCP downstream flows to the STA either TCP-Cubic (non-L4S) and TCP-Prague (L4S)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6A4A1-7122-F457-2129-69833B3C74C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D3A25-5F37-B12F-FCDD-FA17657DAB9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Ganesh Venkatesan, Intel Corporation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990A7-797D-3726-A3D2-CFD7B4AAB2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112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D36C4-E7C7-F6C5-9384-D2E121073B4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D2FA3-AE5D-1FD0-F0F5-DC084C3C785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7C7A8-0D8F-6B7D-2722-D26841BE49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17DB285-6B9F-162B-C256-AA3B4A26E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6615"/>
            <a:ext cx="7121298" cy="5080385"/>
          </a:xfrm>
          <a:prstGeom prst="rect">
            <a:avLst/>
          </a:prstGeom>
        </p:spPr>
      </p:pic>
      <p:sp>
        <p:nvSpPr>
          <p:cNvPr id="10" name="Line Callout 1 6">
            <a:extLst>
              <a:ext uri="{FF2B5EF4-FFF2-40B4-BE49-F238E27FC236}">
                <a16:creationId xmlns:a16="http://schemas.microsoft.com/office/drawing/2014/main" id="{1E40E50F-32AF-9468-AB00-726DA5EEB5CC}"/>
              </a:ext>
            </a:extLst>
          </p:cNvPr>
          <p:cNvSpPr/>
          <p:nvPr/>
        </p:nvSpPr>
        <p:spPr>
          <a:xfrm>
            <a:off x="7665005" y="1943658"/>
            <a:ext cx="1331710" cy="307775"/>
          </a:xfrm>
          <a:prstGeom prst="borderCallout1">
            <a:avLst>
              <a:gd name="adj1" fmla="val 18750"/>
              <a:gd name="adj2" fmla="val -8333"/>
              <a:gd name="adj3" fmla="val 48693"/>
              <a:gd name="adj4" fmla="val -71052"/>
            </a:avLst>
          </a:prstGeom>
          <a:solidFill>
            <a:srgbClr val="FFFFFF"/>
          </a:solidFill>
          <a:ln w="25400" cap="flat">
            <a:solidFill>
              <a:srgbClr val="FF7F0F"/>
            </a:solidFill>
            <a:prstDash val="solid"/>
            <a:round/>
            <a:headEnd type="none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defTabSz="457189" eaLnBrk="1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400" dirty="0">
                <a:solidFill>
                  <a:srgbClr val="000000"/>
                </a:solidFill>
                <a:latin typeface="Arial" panose="020B0604020202020204"/>
                <a:ea typeface="+mn-ea"/>
              </a:rPr>
              <a:t>Classic </a:t>
            </a:r>
            <a:r>
              <a:rPr lang="en-US" sz="1350" dirty="0">
                <a:solidFill>
                  <a:srgbClr val="000000"/>
                </a:solidFill>
                <a:latin typeface="Arial" panose="020B0604020202020204"/>
                <a:ea typeface="+mn-ea"/>
              </a:rPr>
              <a:t>Latency</a:t>
            </a:r>
            <a:endParaRPr lang="en-US" sz="1400" dirty="0">
              <a:solidFill>
                <a:srgbClr val="000000"/>
              </a:solidFill>
              <a:latin typeface="Arial" panose="020B0604020202020204"/>
              <a:ea typeface="+mn-ea"/>
              <a:sym typeface="Calibri"/>
            </a:endParaRPr>
          </a:p>
        </p:txBody>
      </p:sp>
      <p:sp>
        <p:nvSpPr>
          <p:cNvPr id="11" name="Line Callout 1 7">
            <a:extLst>
              <a:ext uri="{FF2B5EF4-FFF2-40B4-BE49-F238E27FC236}">
                <a16:creationId xmlns:a16="http://schemas.microsoft.com/office/drawing/2014/main" id="{E3B4856A-9BCB-E982-9B08-E6C086814413}"/>
              </a:ext>
            </a:extLst>
          </p:cNvPr>
          <p:cNvSpPr/>
          <p:nvPr/>
        </p:nvSpPr>
        <p:spPr>
          <a:xfrm>
            <a:off x="7665005" y="2379850"/>
            <a:ext cx="1331710" cy="307775"/>
          </a:xfrm>
          <a:prstGeom prst="borderCallout1">
            <a:avLst>
              <a:gd name="adj1" fmla="val 18750"/>
              <a:gd name="adj2" fmla="val -8333"/>
              <a:gd name="adj3" fmla="val 92560"/>
              <a:gd name="adj4" fmla="val -65983"/>
            </a:avLst>
          </a:prstGeom>
          <a:solidFill>
            <a:srgbClr val="FFFFFF"/>
          </a:solidFill>
          <a:ln w="25400" cap="flat">
            <a:solidFill>
              <a:srgbClr val="1E77B4"/>
            </a:solidFill>
            <a:prstDash val="solid"/>
            <a:round/>
            <a:headEnd type="none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defTabSz="457189" eaLnBrk="1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400" dirty="0">
                <a:solidFill>
                  <a:srgbClr val="000000"/>
                </a:solidFill>
                <a:latin typeface="Arial" panose="020B0604020202020204"/>
                <a:ea typeface="+mn-ea"/>
              </a:rPr>
              <a:t>L4S Latency</a:t>
            </a:r>
            <a:endParaRPr lang="en-US" sz="1400" dirty="0">
              <a:solidFill>
                <a:srgbClr val="000000"/>
              </a:solidFill>
              <a:latin typeface="Arial" panose="020B0604020202020204"/>
              <a:ea typeface="+mn-ea"/>
              <a:sym typeface="Calibri"/>
            </a:endParaRPr>
          </a:p>
        </p:txBody>
      </p:sp>
      <p:sp>
        <p:nvSpPr>
          <p:cNvPr id="12" name="Line Callout 1 8">
            <a:extLst>
              <a:ext uri="{FF2B5EF4-FFF2-40B4-BE49-F238E27FC236}">
                <a16:creationId xmlns:a16="http://schemas.microsoft.com/office/drawing/2014/main" id="{E7B2D474-FCFB-22BF-8AC4-4B1A2A43528E}"/>
              </a:ext>
            </a:extLst>
          </p:cNvPr>
          <p:cNvSpPr/>
          <p:nvPr/>
        </p:nvSpPr>
        <p:spPr>
          <a:xfrm>
            <a:off x="7665004" y="3021951"/>
            <a:ext cx="1331710" cy="307775"/>
          </a:xfrm>
          <a:prstGeom prst="borderCallout1">
            <a:avLst>
              <a:gd name="adj1" fmla="val 18750"/>
              <a:gd name="adj2" fmla="val -8333"/>
              <a:gd name="adj3" fmla="val 52139"/>
              <a:gd name="adj4" fmla="val -65474"/>
            </a:avLst>
          </a:prstGeom>
          <a:solidFill>
            <a:srgbClr val="FFFFFF"/>
          </a:solidFill>
          <a:ln w="25400" cap="flat">
            <a:solidFill>
              <a:srgbClr val="FF7F0F"/>
            </a:solidFill>
            <a:prstDash val="solid"/>
            <a:round/>
            <a:headEnd type="none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defTabSz="457189" eaLnBrk="1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400" dirty="0">
                <a:solidFill>
                  <a:srgbClr val="000000"/>
                </a:solidFill>
                <a:latin typeface="Arial" panose="020B0604020202020204"/>
                <a:ea typeface="+mn-ea"/>
              </a:rPr>
              <a:t>Classic Thruput</a:t>
            </a:r>
            <a:endParaRPr lang="en-US" sz="1400" dirty="0">
              <a:solidFill>
                <a:srgbClr val="000000"/>
              </a:solidFill>
              <a:latin typeface="Arial" panose="020B0604020202020204"/>
              <a:ea typeface="+mn-ea"/>
              <a:sym typeface="Calibri"/>
            </a:endParaRPr>
          </a:p>
        </p:txBody>
      </p:sp>
      <p:sp>
        <p:nvSpPr>
          <p:cNvPr id="13" name="Line Callout 1 9">
            <a:extLst>
              <a:ext uri="{FF2B5EF4-FFF2-40B4-BE49-F238E27FC236}">
                <a16:creationId xmlns:a16="http://schemas.microsoft.com/office/drawing/2014/main" id="{68B44D76-7DD2-80B5-CA0C-44CF601B3BEA}"/>
              </a:ext>
            </a:extLst>
          </p:cNvPr>
          <p:cNvSpPr/>
          <p:nvPr/>
        </p:nvSpPr>
        <p:spPr>
          <a:xfrm>
            <a:off x="7665004" y="3458143"/>
            <a:ext cx="1331710" cy="307775"/>
          </a:xfrm>
          <a:prstGeom prst="borderCallout1">
            <a:avLst>
              <a:gd name="adj1" fmla="val 18750"/>
              <a:gd name="adj2" fmla="val -8333"/>
              <a:gd name="adj3" fmla="val -17801"/>
              <a:gd name="adj4" fmla="val -65951"/>
            </a:avLst>
          </a:prstGeom>
          <a:solidFill>
            <a:srgbClr val="FFFFFF"/>
          </a:solidFill>
          <a:ln w="25400" cap="flat">
            <a:solidFill>
              <a:srgbClr val="1E77B4"/>
            </a:solidFill>
            <a:prstDash val="solid"/>
            <a:round/>
            <a:headEnd type="none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defTabSz="457189" eaLnBrk="1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400" dirty="0">
                <a:solidFill>
                  <a:srgbClr val="000000"/>
                </a:solidFill>
                <a:latin typeface="Arial" panose="020B0604020202020204"/>
                <a:ea typeface="+mn-ea"/>
              </a:rPr>
              <a:t>L4S Thruput</a:t>
            </a:r>
            <a:endParaRPr lang="en-US" sz="1400" dirty="0">
              <a:solidFill>
                <a:srgbClr val="000000"/>
              </a:solidFill>
              <a:latin typeface="Arial" panose="020B0604020202020204"/>
              <a:ea typeface="+mn-ea"/>
              <a:sym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230B6F-9A98-2403-BC22-8DD1E189F4FA}"/>
              </a:ext>
            </a:extLst>
          </p:cNvPr>
          <p:cNvSpPr txBox="1"/>
          <p:nvPr/>
        </p:nvSpPr>
        <p:spPr>
          <a:xfrm>
            <a:off x="7164942" y="5044223"/>
            <a:ext cx="1875416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defTabSz="457189" eaLnBrk="1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800" dirty="0">
                <a:solidFill>
                  <a:srgbClr val="000000"/>
                </a:solidFill>
                <a:latin typeface="Arial" panose="020B0604020202020204"/>
                <a:ea typeface="+mn-ea"/>
                <a:sym typeface="Calibri"/>
              </a:rPr>
              <a:t>P99 Latency</a:t>
            </a:r>
          </a:p>
          <a:p>
            <a:pPr algn="ctr" defTabSz="457189" eaLnBrk="1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800" b="1" dirty="0">
                <a:solidFill>
                  <a:srgbClr val="1E77B4"/>
                </a:solidFill>
                <a:latin typeface="Arial" panose="020B0604020202020204"/>
                <a:ea typeface="+mn-ea"/>
              </a:rPr>
              <a:t>L4S: 13 </a:t>
            </a:r>
            <a:r>
              <a:rPr lang="en-US" sz="1800" b="1" dirty="0" err="1">
                <a:solidFill>
                  <a:srgbClr val="1E77B4"/>
                </a:solidFill>
                <a:latin typeface="Arial" panose="020B0604020202020204"/>
                <a:ea typeface="+mn-ea"/>
              </a:rPr>
              <a:t>ms</a:t>
            </a:r>
            <a:endParaRPr lang="en-US" sz="1800" b="1" dirty="0">
              <a:solidFill>
                <a:srgbClr val="1E77B4"/>
              </a:solidFill>
              <a:latin typeface="Arial" panose="020B0604020202020204"/>
              <a:ea typeface="+mn-ea"/>
            </a:endParaRPr>
          </a:p>
          <a:p>
            <a:pPr algn="ctr" defTabSz="457189" eaLnBrk="1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800" b="1" dirty="0">
                <a:solidFill>
                  <a:srgbClr val="FF7F0F"/>
                </a:solidFill>
                <a:latin typeface="Arial" panose="020B0604020202020204"/>
                <a:ea typeface="+mn-ea"/>
                <a:sym typeface="Calibri"/>
              </a:rPr>
              <a:t>Classic: 274 </a:t>
            </a:r>
            <a:r>
              <a:rPr lang="en-US" sz="1800" b="1" dirty="0" err="1">
                <a:solidFill>
                  <a:srgbClr val="FF7F0F"/>
                </a:solidFill>
                <a:latin typeface="Arial" panose="020B0604020202020204"/>
                <a:ea typeface="+mn-ea"/>
                <a:sym typeface="Calibri"/>
              </a:rPr>
              <a:t>ms</a:t>
            </a:r>
            <a:endParaRPr lang="en-US" sz="1800" b="1" dirty="0">
              <a:solidFill>
                <a:srgbClr val="FF7F0F"/>
              </a:solidFill>
              <a:latin typeface="Arial" panose="020B0604020202020204"/>
              <a:ea typeface="+mn-ea"/>
              <a:sym typeface="Calibri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93FC145-8677-F9DD-7244-092B5B672E9E}"/>
              </a:ext>
            </a:extLst>
          </p:cNvPr>
          <p:cNvSpPr txBox="1"/>
          <p:nvPr/>
        </p:nvSpPr>
        <p:spPr>
          <a:xfrm>
            <a:off x="304800" y="757535"/>
            <a:ext cx="402696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Nokia Beacon 6 Wi-Fi AP</a:t>
            </a:r>
          </a:p>
        </p:txBody>
      </p:sp>
    </p:spTree>
    <p:extLst>
      <p:ext uri="{BB962C8B-B14F-4D97-AF65-F5344CB8AC3E}">
        <p14:creationId xmlns:p14="http://schemas.microsoft.com/office/powerpoint/2010/main" val="705266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9EEA2-25B0-158F-9220-F47351865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L4S: Tradeoff Through for better latency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5A47F-76E7-BC21-4C2F-4CD1C8B01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can be seen from the Data Rate Time Series plot, L4S gains latency performance by trading off throughput 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ea typeface="Calibri" panose="020F0502020204030204" pitchFamily="34" charset="0"/>
              </a:rPr>
              <a:t>With classic behavior (without L4S), Wi-Fi link would be unusable for interactive latency-sensitive applications.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ea typeface="Calibri" panose="020F0502020204030204" pitchFamily="34" charset="0"/>
              </a:rPr>
              <a:t>L4S enables latency-sensitive apps to maintain latency performance while sending at high rate.</a:t>
            </a:r>
            <a:endParaRPr lang="en-US" sz="1200" dirty="0">
              <a:effectLst/>
              <a:ea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82F32-42D7-D72A-2FDA-0B1F6FFB88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6A2EC-C665-43A9-0AA2-1E60AF174F4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A9873-2244-B3A3-917D-FF66F29002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27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D4650-E182-29FE-48C0-A91FB90EB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7770813" cy="1065213"/>
          </a:xfrm>
        </p:spPr>
        <p:txBody>
          <a:bodyPr/>
          <a:lstStyle/>
          <a:p>
            <a:r>
              <a:rPr lang="en-US" dirty="0"/>
              <a:t>Detect and Notify Congestion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84067-FF96-80FD-E742-F51C3B31A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25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 buffer is getting filled such that the transmission of the one or more of the frames in the queue will exceed the latency deadline for the frame(s)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IEEE802.11 this depends on the channel conditions, mechanism used to access the channel (EDCA versus </a:t>
            </a:r>
            <a:r>
              <a:rPr lang="en-US" sz="2000" dirty="0"/>
              <a:t>Triggered Access)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L4S operation: In heterogeneous IP networks, L4S provides end-to-end Congestion Notification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802.11 MAC has the best knowledge of the channel conditions and can set the ECN bits in the IP header (to congestion experienced),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Propagates to the Listener which causes a higher layer ECN message to be sent to the Talker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IEEE802.1Q QCN operation: defined for data-center networks (BDP &lt; 50mbits), can initiate the CP Algorithm as defined in Cl. 30.2.1 of IEEE802.1Q-2022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Causes an L2 Congestion Notification Message (CNM) to be sent from the Congestion Point directly to the Talker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DB382-6071-4073-0391-404B505A1CA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4E5FB-442D-7A6E-0D36-F1FAAF045E6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00F13-1624-6436-E873-002BBFCC08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636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0D08-FA86-425F-8794-D3451E742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1065213"/>
          </a:xfrm>
        </p:spPr>
        <p:txBody>
          <a:bodyPr/>
          <a:lstStyle/>
          <a:p>
            <a:r>
              <a:rPr lang="en-US" dirty="0"/>
              <a:t>General Approach to mitigating latency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B5967-246B-E66B-DBF2-345572643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1787"/>
            <a:ext cx="8839200" cy="525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At each node in the path between the Talker and the Listener, keep buffering small enough to meet latency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Proactively signal congestion conditions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Leverage drop-eligibility, if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L4S: Provide feedback to the Talker to throttle down transmission (TCP Prague) – requires only support at the Talker, Listener and ‘weak links’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E.g., adapt to congestion conditions by reducing requirements (drop to a lower video resolution, more aggressive compression,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FF00"/>
                </a:highlight>
              </a:rPr>
              <a:t>Needs further study:</a:t>
            </a:r>
            <a:r>
              <a:rPr lang="en-US" sz="1800" dirty="0"/>
              <a:t> IEEE802.1Q-2022 Congestion Detection/Notification, Congestion Isolation (IEEE802.1Qcz-2023) when Bandwidth Delay Product meets .1Q design constraints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Requires support in all the nodes end to end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May fit only constrained deployments (managed networks, factory automation, </a:t>
            </a:r>
            <a:r>
              <a:rPr lang="en-US" sz="1600" dirty="0" err="1"/>
              <a:t>etc</a:t>
            </a:r>
            <a:r>
              <a:rPr lang="en-US" sz="16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Some implementation-specific strategies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Distinct queues for latency-bound and non-latency-bound traffic (DSCP-agnostic)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E7D48-E19D-A70B-C927-F0677145764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6FFC1-EFCA-B1F6-6E46-6D3C009B208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A54E0-1E4B-0A7D-CB8F-ADCD063AB0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677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B58CD-A2B8-FF7B-1432-BF5FB964F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00010-B095-445A-260D-7C4C00D4D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1014"/>
            <a:ext cx="8153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for ECN – IP Headers, LLDP TLV (Access Points)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for Network Congestion Notification – above the IP layer (e.g., RTP over UDP or TCP headers)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primitives for exchange of information from the IEEE802.11 MAC to higher layers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Over-the-air signaling indicating support for L4S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Explore IEEE802.1Q-2022 QCN for managed Wi-Fi deployments (factory automation)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Explore if the benefits of L4S and IEEE802.1Q-2022 QCN are additive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E306E-1162-F541-2272-846E7B40E79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CD705-382C-28BD-871F-A3727D8EC9F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38DDB-7316-6655-F68F-211E79F907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06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D3204-BE9F-11DA-F171-2E88AA7E2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912E8-4D24-20DB-A3CB-21AD63366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1014"/>
            <a:ext cx="83820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https://mentor.ieee.org/802.11/dcn/23/11-23-2065-00-0wng-l4s-and-implications-for-wi-fi.pptx</a:t>
            </a:r>
            <a:r>
              <a:rPr lang="en-US" dirty="0"/>
              <a:t> Greg White (</a:t>
            </a:r>
            <a:r>
              <a:rPr lang="en-US" dirty="0" err="1"/>
              <a:t>CableLabs</a:t>
            </a:r>
            <a:r>
              <a:rPr 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L4S Architecture: </a:t>
            </a:r>
            <a:r>
              <a:rPr lang="en-US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https://datatracker.ietf.org/doc/rfc9330/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 on considerations prior to deploying L4S over Wi-Fi:  </a:t>
            </a:r>
            <a:r>
              <a:rPr lang="en-US" dirty="0">
                <a:hlinkClick r:id="rId4"/>
              </a:rPr>
              <a:t>domos.no/blog/an-introduction-to-l4s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 </a:t>
            </a:r>
            <a:r>
              <a:rPr lang="en-US" dirty="0">
                <a:solidFill>
                  <a:schemeClr val="tx1"/>
                </a:solidFill>
                <a:ea typeface="Calibri" panose="020F0502020204030204" pitchFamily="34" charset="0"/>
              </a:rPr>
              <a:t>Quantized Congestion Notification:</a:t>
            </a:r>
            <a:r>
              <a:rPr lang="en-US" u="sng" dirty="0">
                <a:solidFill>
                  <a:schemeClr val="tx1"/>
                </a:solidFill>
                <a:ea typeface="Calibri" panose="020F0502020204030204" pitchFamily="34" charset="0"/>
                <a:hlinkClick r:id="rId5"/>
              </a:rPr>
              <a:t> </a:t>
            </a:r>
            <a:r>
              <a:rPr lang="en-US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5"/>
              </a:rPr>
              <a:t>https://www.ietf.org/proceedings/87/slides/slides-87-iccrg-9.pdf</a:t>
            </a:r>
            <a:endParaRPr lang="en-US" u="sng" dirty="0">
              <a:solidFill>
                <a:srgbClr val="0563C1"/>
              </a:solidFill>
              <a:effectLst/>
              <a:ea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a typeface="Calibri" panose="020F0502020204030204" pitchFamily="34" charset="0"/>
              </a:rPr>
              <a:t>IEEE802.1Q-2022: </a:t>
            </a:r>
            <a:r>
              <a:rPr lang="en-US" dirty="0">
                <a:solidFill>
                  <a:schemeClr val="tx1"/>
                </a:solidFill>
                <a:effectLst/>
                <a:ea typeface="Calibri" panose="020F0502020204030204" pitchFamily="34" charset="0"/>
                <a:hlinkClick r:id="rId6"/>
              </a:rPr>
              <a:t>https://standards.ieee.org/ieee/802.1Q/10323/</a:t>
            </a:r>
            <a:r>
              <a:rPr lang="en-US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AE571-FB7A-0844-AD2C-FBD2EA8643D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6E25C-7BED-BC83-880B-E3FAED4A1F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6C6C4-E9E4-6EDB-BC07-73757A34EC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197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4543</TotalTime>
  <Words>1151</Words>
  <Application>Microsoft Office PowerPoint</Application>
  <PresentationFormat>On-screen Show (4:3)</PresentationFormat>
  <Paragraphs>123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Document</vt:lpstr>
      <vt:lpstr>WBA E2E QoS and L4S over Wi-Fi Links</vt:lpstr>
      <vt:lpstr>Abstract</vt:lpstr>
      <vt:lpstr>L4S Performance in a proof-of-concept implementation</vt:lpstr>
      <vt:lpstr>PowerPoint Presentation</vt:lpstr>
      <vt:lpstr>L4S: Tradeoff Through for better latency</vt:lpstr>
      <vt:lpstr>Detect and Notify Congestion</vt:lpstr>
      <vt:lpstr>General Approach to mitigating latency issues</vt:lpstr>
      <vt:lpstr>Next Steps</vt:lpstr>
      <vt:lpstr>References</vt:lpstr>
      <vt:lpstr>Backup</vt:lpstr>
      <vt:lpstr>Discussion</vt:lpstr>
      <vt:lpstr>End-to-End QoS Enablement in Wired/Wireless (IEEE802.11) deployments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WBA E2E QoS -- QoS over Wi-Fi links</dc:title>
  <dc:creator>Venkatesan, Ganesh</dc:creator>
  <cp:lastModifiedBy>Venkatesan, Ganesh</cp:lastModifiedBy>
  <cp:revision>4</cp:revision>
  <cp:lastPrinted>1601-01-01T00:00:00Z</cp:lastPrinted>
  <dcterms:created xsi:type="dcterms:W3CDTF">2023-07-08T16:42:24Z</dcterms:created>
  <dcterms:modified xsi:type="dcterms:W3CDTF">2024-01-14T23:49:59Z</dcterms:modified>
</cp:coreProperties>
</file>