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110" r:id="rId4"/>
    <p:sldId id="2116" r:id="rId5"/>
    <p:sldId id="2118" r:id="rId6"/>
    <p:sldId id="2119" r:id="rId7"/>
    <p:sldId id="2120" r:id="rId8"/>
    <p:sldId id="2121" r:id="rId9"/>
    <p:sldId id="2122" r:id="rId10"/>
    <p:sldId id="2123" r:id="rId11"/>
    <p:sldId id="2124" r:id="rId12"/>
    <p:sldId id="2114" r:id="rId13"/>
    <p:sldId id="211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C88300-CE9D-D1A4-D5FC-884B25D64DF6}" name="Leif Wilhelmsson R" initials="LWR" userId="S::leif.r.wilhelmsson@ericsson.com::7717ad8e-2c2a-4a23-b6d3-5ca880b42707" providerId="AD"/>
  <p188:author id="{36C55A1F-FE38-44C2-A79B-25452B974D03}" name="Guido R. Hiertz" initials="grh" userId="Guido R. Hiertz" providerId="None"/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  <p188:author id="{2EBB9AEE-BA96-A2AF-6598-75C22B9D3624}" name="Rocco Di Taranto" initials="RDT" userId="S::rocco.di.taranto@ericsson.com::a17f7552-eedb-4a64-9a6a-47290542f0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0FF"/>
    <a:srgbClr val="FF0000"/>
    <a:srgbClr val="00FF00"/>
    <a:srgbClr val="008000"/>
    <a:srgbClr val="1AFF19"/>
    <a:srgbClr val="3AFF3A"/>
    <a:srgbClr val="060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2754D-B61E-3D44-A36F-8115EC61C1EB}" v="2396" dt="2024-01-15T14:59:25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>
      <p:cViewPr varScale="1">
        <p:scale>
          <a:sx n="101" d="100"/>
          <a:sy n="101" d="100"/>
        </p:scale>
        <p:origin x="90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52F48A36-3EC3-8A48-B920-270E40849DEF}"/>
    <pc:docChg chg="custSel modSld">
      <pc:chgData name="Guido Hiertz" userId="efd40be8-e55a-4d82-91eb-1cd543e7287b" providerId="ADAL" clId="{52F48A36-3EC3-8A48-B920-270E40849DEF}" dt="2024-01-10T13:34:35.117" v="114" actId="207"/>
      <pc:docMkLst>
        <pc:docMk/>
      </pc:docMkLst>
      <pc:sldChg chg="modSp mod">
        <pc:chgData name="Guido Hiertz" userId="efd40be8-e55a-4d82-91eb-1cd543e7287b" providerId="ADAL" clId="{52F48A36-3EC3-8A48-B920-270E40849DEF}" dt="2024-01-10T12:34:26.122" v="33" actId="20577"/>
        <pc:sldMkLst>
          <pc:docMk/>
          <pc:sldMk cId="333662432" sldId="2114"/>
        </pc:sldMkLst>
        <pc:spChg chg="mod">
          <ac:chgData name="Guido Hiertz" userId="efd40be8-e55a-4d82-91eb-1cd543e7287b" providerId="ADAL" clId="{52F48A36-3EC3-8A48-B920-270E40849DEF}" dt="2024-01-10T12:34:26.122" v="33" actId="20577"/>
          <ac:spMkLst>
            <pc:docMk/>
            <pc:sldMk cId="333662432" sldId="2114"/>
            <ac:spMk id="7" creationId="{9BECD594-776A-FF4F-B4E9-5EA8860FF00F}"/>
          </ac:spMkLst>
        </pc:spChg>
      </pc:sldChg>
      <pc:sldChg chg="modSp mod">
        <pc:chgData name="Guido Hiertz" userId="efd40be8-e55a-4d82-91eb-1cd543e7287b" providerId="ADAL" clId="{52F48A36-3EC3-8A48-B920-270E40849DEF}" dt="2024-01-10T12:42:56.178" v="80" actId="20577"/>
        <pc:sldMkLst>
          <pc:docMk/>
          <pc:sldMk cId="1919736439" sldId="2115"/>
        </pc:sldMkLst>
        <pc:spChg chg="mod">
          <ac:chgData name="Guido Hiertz" userId="efd40be8-e55a-4d82-91eb-1cd543e7287b" providerId="ADAL" clId="{52F48A36-3EC3-8A48-B920-270E40849DEF}" dt="2024-01-10T12:42:56.178" v="80" actId="20577"/>
          <ac:spMkLst>
            <pc:docMk/>
            <pc:sldMk cId="1919736439" sldId="2115"/>
            <ac:spMk id="3" creationId="{C60BF6A5-D0BC-867A-7A7F-0FEFCA353B47}"/>
          </ac:spMkLst>
        </pc:spChg>
      </pc:sldChg>
      <pc:sldChg chg="modSp mod modCm">
        <pc:chgData name="Guido Hiertz" userId="efd40be8-e55a-4d82-91eb-1cd543e7287b" providerId="ADAL" clId="{52F48A36-3EC3-8A48-B920-270E40849DEF}" dt="2024-01-10T12:32:04.701" v="1" actId="20577"/>
        <pc:sldMkLst>
          <pc:docMk/>
          <pc:sldMk cId="2027973958" sldId="2116"/>
        </pc:sldMkLst>
        <pc:spChg chg="mod">
          <ac:chgData name="Guido Hiertz" userId="efd40be8-e55a-4d82-91eb-1cd543e7287b" providerId="ADAL" clId="{52F48A36-3EC3-8A48-B920-270E40849DEF}" dt="2024-01-10T12:32:00.287" v="0" actId="20577"/>
          <ac:spMkLst>
            <pc:docMk/>
            <pc:sldMk cId="2027973958" sldId="2116"/>
            <ac:spMk id="8" creationId="{27D1231E-B53C-5E6B-AF28-8F9B08420EF0}"/>
          </ac:spMkLst>
        </pc:spChg>
        <pc:spChg chg="mod">
          <ac:chgData name="Guido Hiertz" userId="efd40be8-e55a-4d82-91eb-1cd543e7287b" providerId="ADAL" clId="{52F48A36-3EC3-8A48-B920-270E40849DEF}" dt="2024-01-10T12:32:04.701" v="1" actId="20577"/>
          <ac:spMkLst>
            <pc:docMk/>
            <pc:sldMk cId="2027973958" sldId="2116"/>
            <ac:spMk id="10" creationId="{F56DDB17-E862-1850-9497-D8DEDBC3FF7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ido Hiertz" userId="efd40be8-e55a-4d82-91eb-1cd543e7287b" providerId="ADAL" clId="{52F48A36-3EC3-8A48-B920-270E40849DEF}" dt="2024-01-10T12:32:04.701" v="1" actId="20577"/>
              <pc2:cmMkLst xmlns:pc2="http://schemas.microsoft.com/office/powerpoint/2019/9/main/command">
                <pc:docMk/>
                <pc:sldMk cId="2027973958" sldId="2116"/>
                <pc2:cmMk id="{56649AB4-E947-4805-91E1-925FE7C45F9F}"/>
              </pc2:cmMkLst>
            </pc226:cmChg>
            <pc226:cmChg xmlns:pc226="http://schemas.microsoft.com/office/powerpoint/2022/06/main/command" chg="mod">
              <pc226:chgData name="Guido Hiertz" userId="efd40be8-e55a-4d82-91eb-1cd543e7287b" providerId="ADAL" clId="{52F48A36-3EC3-8A48-B920-270E40849DEF}" dt="2024-01-10T12:32:04.701" v="1" actId="20577"/>
              <pc2:cmMkLst xmlns:pc2="http://schemas.microsoft.com/office/powerpoint/2019/9/main/command">
                <pc:docMk/>
                <pc:sldMk cId="2027973958" sldId="2116"/>
                <pc2:cmMk id="{F57581F7-0E80-4633-98C9-AE499242C6D3}"/>
              </pc2:cmMkLst>
            </pc226:cmChg>
          </p:ext>
        </pc:extLst>
      </pc:sldChg>
      <pc:sldChg chg="modSp mod modCm">
        <pc:chgData name="Guido Hiertz" userId="efd40be8-e55a-4d82-91eb-1cd543e7287b" providerId="ADAL" clId="{52F48A36-3EC3-8A48-B920-270E40849DEF}" dt="2024-01-10T12:32:17.716" v="4" actId="20577"/>
        <pc:sldMkLst>
          <pc:docMk/>
          <pc:sldMk cId="998436900" sldId="2118"/>
        </pc:sldMkLst>
        <pc:spChg chg="mod">
          <ac:chgData name="Guido Hiertz" userId="efd40be8-e55a-4d82-91eb-1cd543e7287b" providerId="ADAL" clId="{52F48A36-3EC3-8A48-B920-270E40849DEF}" dt="2024-01-10T12:32:17.716" v="4" actId="20577"/>
          <ac:spMkLst>
            <pc:docMk/>
            <pc:sldMk cId="998436900" sldId="2118"/>
            <ac:spMk id="3" creationId="{18E944E0-3311-1970-715F-1E9A614FFCC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ido Hiertz" userId="efd40be8-e55a-4d82-91eb-1cd543e7287b" providerId="ADAL" clId="{52F48A36-3EC3-8A48-B920-270E40849DEF}" dt="2024-01-10T12:32:17.716" v="4" actId="20577"/>
              <pc2:cmMkLst xmlns:pc2="http://schemas.microsoft.com/office/powerpoint/2019/9/main/command">
                <pc:docMk/>
                <pc:sldMk cId="998436900" sldId="2118"/>
                <pc2:cmMk id="{BF5C0076-1A97-4721-BA19-BDF3295ED4F0}"/>
              </pc2:cmMkLst>
            </pc226:cmChg>
          </p:ext>
        </pc:extLst>
      </pc:sldChg>
      <pc:sldChg chg="modSp mod">
        <pc:chgData name="Guido Hiertz" userId="efd40be8-e55a-4d82-91eb-1cd543e7287b" providerId="ADAL" clId="{52F48A36-3EC3-8A48-B920-270E40849DEF}" dt="2024-01-10T12:41:37.883" v="52" actId="20577"/>
        <pc:sldMkLst>
          <pc:docMk/>
          <pc:sldMk cId="2414490234" sldId="2119"/>
        </pc:sldMkLst>
        <pc:spChg chg="mod">
          <ac:chgData name="Guido Hiertz" userId="efd40be8-e55a-4d82-91eb-1cd543e7287b" providerId="ADAL" clId="{52F48A36-3EC3-8A48-B920-270E40849DEF}" dt="2024-01-10T12:41:37.883" v="52" actId="20577"/>
          <ac:spMkLst>
            <pc:docMk/>
            <pc:sldMk cId="2414490234" sldId="2119"/>
            <ac:spMk id="3" creationId="{18E944E0-3311-1970-715F-1E9A614FFCC1}"/>
          </ac:spMkLst>
        </pc:spChg>
        <pc:spChg chg="mod">
          <ac:chgData name="Guido Hiertz" userId="efd40be8-e55a-4d82-91eb-1cd543e7287b" providerId="ADAL" clId="{52F48A36-3EC3-8A48-B920-270E40849DEF}" dt="2024-01-10T12:32:31.521" v="7" actId="14100"/>
          <ac:spMkLst>
            <pc:docMk/>
            <pc:sldMk cId="2414490234" sldId="2119"/>
            <ac:spMk id="26" creationId="{BBA268CE-0A4A-9370-D35C-A276E8E796D5}"/>
          </ac:spMkLst>
        </pc:spChg>
        <pc:spChg chg="mod">
          <ac:chgData name="Guido Hiertz" userId="efd40be8-e55a-4d82-91eb-1cd543e7287b" providerId="ADAL" clId="{52F48A36-3EC3-8A48-B920-270E40849DEF}" dt="2024-01-10T12:32:37.111" v="9" actId="14100"/>
          <ac:spMkLst>
            <pc:docMk/>
            <pc:sldMk cId="2414490234" sldId="2119"/>
            <ac:spMk id="53" creationId="{126848CA-A3A2-4A57-9666-60AAEA209B3E}"/>
          </ac:spMkLst>
        </pc:spChg>
      </pc:sldChg>
      <pc:sldChg chg="modSp mod modCm">
        <pc:chgData name="Guido Hiertz" userId="efd40be8-e55a-4d82-91eb-1cd543e7287b" providerId="ADAL" clId="{52F48A36-3EC3-8A48-B920-270E40849DEF}" dt="2024-01-10T12:44:24.851" v="102" actId="20577"/>
        <pc:sldMkLst>
          <pc:docMk/>
          <pc:sldMk cId="2334994531" sldId="2120"/>
        </pc:sldMkLst>
        <pc:spChg chg="mod">
          <ac:chgData name="Guido Hiertz" userId="efd40be8-e55a-4d82-91eb-1cd543e7287b" providerId="ADAL" clId="{52F48A36-3EC3-8A48-B920-270E40849DEF}" dt="2024-01-10T12:33:05.776" v="18" actId="20577"/>
          <ac:spMkLst>
            <pc:docMk/>
            <pc:sldMk cId="2334994531" sldId="2120"/>
            <ac:spMk id="8" creationId="{1A1CD84C-6E20-149A-F29E-D7F1634C866E}"/>
          </ac:spMkLst>
        </pc:spChg>
        <pc:spChg chg="mod">
          <ac:chgData name="Guido Hiertz" userId="efd40be8-e55a-4d82-91eb-1cd543e7287b" providerId="ADAL" clId="{52F48A36-3EC3-8A48-B920-270E40849DEF}" dt="2024-01-10T12:44:24.851" v="102" actId="20577"/>
          <ac:spMkLst>
            <pc:docMk/>
            <pc:sldMk cId="2334994531" sldId="2120"/>
            <ac:spMk id="10" creationId="{01C59EC5-85BB-19B2-D83A-93B8EA1ACEB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ido Hiertz" userId="efd40be8-e55a-4d82-91eb-1cd543e7287b" providerId="ADAL" clId="{52F48A36-3EC3-8A48-B920-270E40849DEF}" dt="2024-01-10T12:33:05.776" v="18" actId="20577"/>
              <pc2:cmMkLst xmlns:pc2="http://schemas.microsoft.com/office/powerpoint/2019/9/main/command">
                <pc:docMk/>
                <pc:sldMk cId="2334994531" sldId="2120"/>
                <pc2:cmMk id="{1E3C748F-99FA-0043-ACFF-B34A8CDA5CC2}"/>
              </pc2:cmMkLst>
            </pc226:cmChg>
          </p:ext>
        </pc:extLst>
      </pc:sldChg>
      <pc:sldChg chg="modSp mod">
        <pc:chgData name="Guido Hiertz" userId="efd40be8-e55a-4d82-91eb-1cd543e7287b" providerId="ADAL" clId="{52F48A36-3EC3-8A48-B920-270E40849DEF}" dt="2024-01-10T13:29:55.837" v="108" actId="207"/>
        <pc:sldMkLst>
          <pc:docMk/>
          <pc:sldMk cId="3397451149" sldId="2121"/>
        </pc:sldMkLst>
        <pc:spChg chg="mod">
          <ac:chgData name="Guido Hiertz" userId="efd40be8-e55a-4d82-91eb-1cd543e7287b" providerId="ADAL" clId="{52F48A36-3EC3-8A48-B920-270E40849DEF}" dt="2024-01-10T13:29:55.837" v="108" actId="207"/>
          <ac:spMkLst>
            <pc:docMk/>
            <pc:sldMk cId="3397451149" sldId="2121"/>
            <ac:spMk id="8" creationId="{93AE5079-67D7-1D02-12BC-9D8E7AC31C7D}"/>
          </ac:spMkLst>
        </pc:spChg>
      </pc:sldChg>
      <pc:sldChg chg="modSp mod">
        <pc:chgData name="Guido Hiertz" userId="efd40be8-e55a-4d82-91eb-1cd543e7287b" providerId="ADAL" clId="{52F48A36-3EC3-8A48-B920-270E40849DEF}" dt="2024-01-10T13:34:35.117" v="114" actId="207"/>
        <pc:sldMkLst>
          <pc:docMk/>
          <pc:sldMk cId="3302107962" sldId="2122"/>
        </pc:sldMkLst>
        <pc:spChg chg="mod">
          <ac:chgData name="Guido Hiertz" userId="efd40be8-e55a-4d82-91eb-1cd543e7287b" providerId="ADAL" clId="{52F48A36-3EC3-8A48-B920-270E40849DEF}" dt="2024-01-10T13:33:54.586" v="109" actId="207"/>
          <ac:spMkLst>
            <pc:docMk/>
            <pc:sldMk cId="3302107962" sldId="2122"/>
            <ac:spMk id="3" creationId="{67A0C391-8C7D-31A2-D848-789402C1DEB5}"/>
          </ac:spMkLst>
        </pc:spChg>
        <pc:spChg chg="mod">
          <ac:chgData name="Guido Hiertz" userId="efd40be8-e55a-4d82-91eb-1cd543e7287b" providerId="ADAL" clId="{52F48A36-3EC3-8A48-B920-270E40849DEF}" dt="2024-01-10T13:34:35.117" v="114" actId="207"/>
          <ac:spMkLst>
            <pc:docMk/>
            <pc:sldMk cId="3302107962" sldId="2122"/>
            <ac:spMk id="7" creationId="{39A38FD1-3559-D34D-B014-803D377A0198}"/>
          </ac:spMkLst>
        </pc:spChg>
        <pc:spChg chg="mod">
          <ac:chgData name="Guido Hiertz" userId="efd40be8-e55a-4d82-91eb-1cd543e7287b" providerId="ADAL" clId="{52F48A36-3EC3-8A48-B920-270E40849DEF}" dt="2024-01-10T12:34:03.842" v="28" actId="20577"/>
          <ac:spMkLst>
            <pc:docMk/>
            <pc:sldMk cId="3302107962" sldId="2122"/>
            <ac:spMk id="25" creationId="{C11EE3F7-6394-F438-9918-4999EE956DD4}"/>
          </ac:spMkLst>
        </pc:spChg>
        <pc:spChg chg="mod">
          <ac:chgData name="Guido Hiertz" userId="efd40be8-e55a-4d82-91eb-1cd543e7287b" providerId="ADAL" clId="{52F48A36-3EC3-8A48-B920-270E40849DEF}" dt="2024-01-10T12:34:05.898" v="29" actId="20577"/>
          <ac:spMkLst>
            <pc:docMk/>
            <pc:sldMk cId="3302107962" sldId="2122"/>
            <ac:spMk id="26" creationId="{A59D897C-7E39-D540-0F88-1827DCA5387A}"/>
          </ac:spMkLst>
        </pc:spChg>
        <pc:cxnChg chg="mod">
          <ac:chgData name="Guido Hiertz" userId="efd40be8-e55a-4d82-91eb-1cd543e7287b" providerId="ADAL" clId="{52F48A36-3EC3-8A48-B920-270E40849DEF}" dt="2024-01-10T13:34:05.440" v="110" actId="208"/>
          <ac:cxnSpMkLst>
            <pc:docMk/>
            <pc:sldMk cId="3302107962" sldId="2122"/>
            <ac:cxnSpMk id="20" creationId="{05304B09-14D4-6893-12B3-029C75A5996C}"/>
          </ac:cxnSpMkLst>
        </pc:cxnChg>
        <pc:cxnChg chg="mod">
          <ac:chgData name="Guido Hiertz" userId="efd40be8-e55a-4d82-91eb-1cd543e7287b" providerId="ADAL" clId="{52F48A36-3EC3-8A48-B920-270E40849DEF}" dt="2024-01-10T13:34:28.986" v="113" actId="208"/>
          <ac:cxnSpMkLst>
            <pc:docMk/>
            <pc:sldMk cId="3302107962" sldId="2122"/>
            <ac:cxnSpMk id="21" creationId="{7AEA22F0-0F90-8492-6593-6EAA7D95E1F4}"/>
          </ac:cxnSpMkLst>
        </pc:cxnChg>
      </pc:sldChg>
      <pc:sldChg chg="modSp mod">
        <pc:chgData name="Guido Hiertz" userId="efd40be8-e55a-4d82-91eb-1cd543e7287b" providerId="ADAL" clId="{52F48A36-3EC3-8A48-B920-270E40849DEF}" dt="2024-01-10T12:44:42.331" v="103" actId="20577"/>
        <pc:sldMkLst>
          <pc:docMk/>
          <pc:sldMk cId="507763514" sldId="2123"/>
        </pc:sldMkLst>
        <pc:spChg chg="mod">
          <ac:chgData name="Guido Hiertz" userId="efd40be8-e55a-4d82-91eb-1cd543e7287b" providerId="ADAL" clId="{52F48A36-3EC3-8A48-B920-270E40849DEF}" dt="2024-01-10T12:44:42.331" v="103" actId="20577"/>
          <ac:spMkLst>
            <pc:docMk/>
            <pc:sldMk cId="507763514" sldId="2123"/>
            <ac:spMk id="3" creationId="{0A145852-A226-AFE7-3F9B-8AE0CF6F7C0C}"/>
          </ac:spMkLst>
        </pc:spChg>
      </pc:sldChg>
    </pc:docChg>
  </pc:docChgLst>
  <pc:docChgLst>
    <pc:chgData name="Sebastian Max" userId="be0f25e6-48a2-4e87-b5b5-cf865e859a8b" providerId="ADAL" clId="{7BD2754D-B61E-3D44-A36F-8115EC61C1EB}"/>
    <pc:docChg chg="custSel addSld modSld modMainMaster">
      <pc:chgData name="Sebastian Max" userId="be0f25e6-48a2-4e87-b5b5-cf865e859a8b" providerId="ADAL" clId="{7BD2754D-B61E-3D44-A36F-8115EC61C1EB}" dt="2024-01-15T14:59:25.314" v="790"/>
      <pc:docMkLst>
        <pc:docMk/>
      </pc:docMkLst>
      <pc:sldChg chg="modSp mod">
        <pc:chgData name="Sebastian Max" userId="be0f25e6-48a2-4e87-b5b5-cf865e859a8b" providerId="ADAL" clId="{7BD2754D-B61E-3D44-A36F-8115EC61C1EB}" dt="2024-01-15T14:59:25.314" v="790"/>
        <pc:sldMkLst>
          <pc:docMk/>
          <pc:sldMk cId="0" sldId="256"/>
        </pc:sldMkLst>
        <pc:spChg chg="mod">
          <ac:chgData name="Sebastian Max" userId="be0f25e6-48a2-4e87-b5b5-cf865e859a8b" providerId="ADAL" clId="{7BD2754D-B61E-3D44-A36F-8115EC61C1EB}" dt="2024-01-15T14:54:54.997" v="73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bastian Max" userId="be0f25e6-48a2-4e87-b5b5-cf865e859a8b" providerId="ADAL" clId="{7BD2754D-B61E-3D44-A36F-8115EC61C1EB}" dt="2024-01-15T14:59:25.314" v="79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delCm modCm">
        <pc:chgData name="Sebastian Max" userId="be0f25e6-48a2-4e87-b5b5-cf865e859a8b" providerId="ADAL" clId="{7BD2754D-B61E-3D44-A36F-8115EC61C1EB}" dt="2024-01-15T14:56:03.874" v="742"/>
        <pc:sldMkLst>
          <pc:docMk/>
          <pc:sldMk cId="1643195990" sldId="2110"/>
        </pc:sldMkLst>
        <pc:spChg chg="mod">
          <ac:chgData name="Sebastian Max" userId="be0f25e6-48a2-4e87-b5b5-cf865e859a8b" providerId="ADAL" clId="{7BD2754D-B61E-3D44-A36F-8115EC61C1EB}" dt="2024-01-11T08:52:12.612" v="300" actId="20577"/>
          <ac:spMkLst>
            <pc:docMk/>
            <pc:sldMk cId="1643195990" sldId="2110"/>
            <ac:spMk id="3" creationId="{DD227849-E20C-9530-525C-F5C3D273792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ebastian Max" userId="be0f25e6-48a2-4e87-b5b5-cf865e859a8b" providerId="ADAL" clId="{7BD2754D-B61E-3D44-A36F-8115EC61C1EB}" dt="2024-01-15T14:56:03.874" v="742"/>
              <pc2:cmMkLst xmlns:pc2="http://schemas.microsoft.com/office/powerpoint/2019/9/main/command">
                <pc:docMk/>
                <pc:sldMk cId="1643195990" sldId="2110"/>
                <pc2:cmMk id="{2DFC471B-CE3F-2148-9D15-F099E33834E5}"/>
              </pc2:cmMkLst>
              <pc226:cmRplyChg chg="add">
                <pc226:chgData name="Sebastian Max" userId="be0f25e6-48a2-4e87-b5b5-cf865e859a8b" providerId="ADAL" clId="{7BD2754D-B61E-3D44-A36F-8115EC61C1EB}" dt="2024-01-11T10:31:27.149" v="709"/>
                <pc2:cmRplyMkLst xmlns:pc2="http://schemas.microsoft.com/office/powerpoint/2019/9/main/command">
                  <pc:docMk/>
                  <pc:sldMk cId="1643195990" sldId="2110"/>
                  <pc2:cmMk id="{2DFC471B-CE3F-2148-9D15-F099E33834E5}"/>
                  <pc2:cmRplyMk id="{3D98D58D-DCD4-F74E-97AB-013128A7DBBC}"/>
                </pc2:cmRplyMkLst>
              </pc226:cmRplyChg>
            </pc226:cmChg>
          </p:ext>
        </pc:extLst>
      </pc:sldChg>
      <pc:sldChg chg="modSp mod">
        <pc:chgData name="Sebastian Max" userId="be0f25e6-48a2-4e87-b5b5-cf865e859a8b" providerId="ADAL" clId="{7BD2754D-B61E-3D44-A36F-8115EC61C1EB}" dt="2024-01-11T10:30:11.747" v="708" actId="20577"/>
        <pc:sldMkLst>
          <pc:docMk/>
          <pc:sldMk cId="333662432" sldId="2114"/>
        </pc:sldMkLst>
        <pc:spChg chg="mod">
          <ac:chgData name="Sebastian Max" userId="be0f25e6-48a2-4e87-b5b5-cf865e859a8b" providerId="ADAL" clId="{7BD2754D-B61E-3D44-A36F-8115EC61C1EB}" dt="2024-01-11T10:30:11.747" v="708" actId="20577"/>
          <ac:spMkLst>
            <pc:docMk/>
            <pc:sldMk cId="333662432" sldId="2114"/>
            <ac:spMk id="7" creationId="{9BECD594-776A-FF4F-B4E9-5EA8860FF00F}"/>
          </ac:spMkLst>
        </pc:spChg>
      </pc:sldChg>
      <pc:sldChg chg="modSp mod delCm modCm">
        <pc:chgData name="Sebastian Max" userId="be0f25e6-48a2-4e87-b5b5-cf865e859a8b" providerId="ADAL" clId="{7BD2754D-B61E-3D44-A36F-8115EC61C1EB}" dt="2024-01-15T14:57:02.424" v="775" actId="14100"/>
        <pc:sldMkLst>
          <pc:docMk/>
          <pc:sldMk cId="2027973958" sldId="2116"/>
        </pc:sldMkLst>
        <pc:spChg chg="mod">
          <ac:chgData name="Sebastian Max" userId="be0f25e6-48a2-4e87-b5b5-cf865e859a8b" providerId="ADAL" clId="{7BD2754D-B61E-3D44-A36F-8115EC61C1EB}" dt="2024-01-15T14:56:57.801" v="774" actId="1035"/>
          <ac:spMkLst>
            <pc:docMk/>
            <pc:sldMk cId="2027973958" sldId="2116"/>
            <ac:spMk id="8" creationId="{27D1231E-B53C-5E6B-AF28-8F9B08420EF0}"/>
          </ac:spMkLst>
        </pc:spChg>
        <pc:spChg chg="mod">
          <ac:chgData name="Sebastian Max" userId="be0f25e6-48a2-4e87-b5b5-cf865e859a8b" providerId="ADAL" clId="{7BD2754D-B61E-3D44-A36F-8115EC61C1EB}" dt="2024-01-15T14:57:02.424" v="775" actId="14100"/>
          <ac:spMkLst>
            <pc:docMk/>
            <pc:sldMk cId="2027973958" sldId="2116"/>
            <ac:spMk id="10" creationId="{F56DDB17-E862-1850-9497-D8DEDBC3FF7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ebastian Max" userId="be0f25e6-48a2-4e87-b5b5-cf865e859a8b" providerId="ADAL" clId="{7BD2754D-B61E-3D44-A36F-8115EC61C1EB}" dt="2024-01-15T14:56:48.659" v="770"/>
              <pc2:cmMkLst xmlns:pc2="http://schemas.microsoft.com/office/powerpoint/2019/9/main/command">
                <pc:docMk/>
                <pc:sldMk cId="2027973958" sldId="2116"/>
                <pc2:cmMk id="{56649AB4-E947-4805-91E1-925FE7C45F9F}"/>
              </pc2:cmMkLst>
            </pc226:cmChg>
            <pc226:cmChg xmlns:pc226="http://schemas.microsoft.com/office/powerpoint/2022/06/main/command" chg="del mod">
              <pc226:chgData name="Sebastian Max" userId="be0f25e6-48a2-4e87-b5b5-cf865e859a8b" providerId="ADAL" clId="{7BD2754D-B61E-3D44-A36F-8115EC61C1EB}" dt="2024-01-15T14:56:36.575" v="767"/>
              <pc2:cmMkLst xmlns:pc2="http://schemas.microsoft.com/office/powerpoint/2019/9/main/command">
                <pc:docMk/>
                <pc:sldMk cId="2027973958" sldId="2116"/>
                <pc2:cmMk id="{F57581F7-0E80-4633-98C9-AE499242C6D3}"/>
              </pc2:cmMkLst>
            </pc226:cmChg>
          </p:ext>
        </pc:extLst>
      </pc:sldChg>
      <pc:sldChg chg="delCm">
        <pc:chgData name="Sebastian Max" userId="be0f25e6-48a2-4e87-b5b5-cf865e859a8b" providerId="ADAL" clId="{7BD2754D-B61E-3D44-A36F-8115EC61C1EB}" dt="2024-01-15T14:57:57.269" v="776"/>
        <pc:sldMkLst>
          <pc:docMk/>
          <pc:sldMk cId="998436900" sldId="211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ebastian Max" userId="be0f25e6-48a2-4e87-b5b5-cf865e859a8b" providerId="ADAL" clId="{7BD2754D-B61E-3D44-A36F-8115EC61C1EB}" dt="2024-01-15T14:57:57.269" v="776"/>
              <pc2:cmMkLst xmlns:pc2="http://schemas.microsoft.com/office/powerpoint/2019/9/main/command">
                <pc:docMk/>
                <pc:sldMk cId="998436900" sldId="2118"/>
                <pc2:cmMk id="{BF5C0076-1A97-4721-BA19-BDF3295ED4F0}"/>
              </pc2:cmMkLst>
            </pc226:cmChg>
          </p:ext>
        </pc:extLst>
      </pc:sldChg>
      <pc:sldChg chg="delCm">
        <pc:chgData name="Sebastian Max" userId="be0f25e6-48a2-4e87-b5b5-cf865e859a8b" providerId="ADAL" clId="{7BD2754D-B61E-3D44-A36F-8115EC61C1EB}" dt="2024-01-15T14:58:12.149" v="778"/>
        <pc:sldMkLst>
          <pc:docMk/>
          <pc:sldMk cId="2414490234" sldId="21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ebastian Max" userId="be0f25e6-48a2-4e87-b5b5-cf865e859a8b" providerId="ADAL" clId="{7BD2754D-B61E-3D44-A36F-8115EC61C1EB}" dt="2024-01-15T14:58:06.539" v="777"/>
              <pc2:cmMkLst xmlns:pc2="http://schemas.microsoft.com/office/powerpoint/2019/9/main/command">
                <pc:docMk/>
                <pc:sldMk cId="2414490234" sldId="2119"/>
                <pc2:cmMk id="{DCBCE34A-B2B9-4CDF-9324-A9999122BE63}"/>
              </pc2:cmMkLst>
            </pc226:cmChg>
            <pc226:cmChg xmlns:pc226="http://schemas.microsoft.com/office/powerpoint/2022/06/main/command" chg="del">
              <pc226:chgData name="Sebastian Max" userId="be0f25e6-48a2-4e87-b5b5-cf865e859a8b" providerId="ADAL" clId="{7BD2754D-B61E-3D44-A36F-8115EC61C1EB}" dt="2024-01-15T14:58:12.149" v="778"/>
              <pc2:cmMkLst xmlns:pc2="http://schemas.microsoft.com/office/powerpoint/2019/9/main/command">
                <pc:docMk/>
                <pc:sldMk cId="2414490234" sldId="2119"/>
                <pc2:cmMk id="{A17303A1-FD8F-4705-9846-C8AE2026A251}"/>
              </pc2:cmMkLst>
            </pc226:cmChg>
          </p:ext>
        </pc:extLst>
      </pc:sldChg>
      <pc:sldChg chg="modSp mod delCm modCm">
        <pc:chgData name="Sebastian Max" userId="be0f25e6-48a2-4e87-b5b5-cf865e859a8b" providerId="ADAL" clId="{7BD2754D-B61E-3D44-A36F-8115EC61C1EB}" dt="2024-01-15T14:58:34.655" v="787" actId="20577"/>
        <pc:sldMkLst>
          <pc:docMk/>
          <pc:sldMk cId="2334994531" sldId="2120"/>
        </pc:sldMkLst>
        <pc:spChg chg="mod">
          <ac:chgData name="Sebastian Max" userId="be0f25e6-48a2-4e87-b5b5-cf865e859a8b" providerId="ADAL" clId="{7BD2754D-B61E-3D44-A36F-8115EC61C1EB}" dt="2024-01-15T14:58:34.655" v="787" actId="20577"/>
          <ac:spMkLst>
            <pc:docMk/>
            <pc:sldMk cId="2334994531" sldId="2120"/>
            <ac:spMk id="8" creationId="{1A1CD84C-6E20-149A-F29E-D7F1634C866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ebastian Max" userId="be0f25e6-48a2-4e87-b5b5-cf865e859a8b" providerId="ADAL" clId="{7BD2754D-B61E-3D44-A36F-8115EC61C1EB}" dt="2024-01-11T08:44:25.314" v="1"/>
              <pc2:cmMkLst xmlns:pc2="http://schemas.microsoft.com/office/powerpoint/2019/9/main/command">
                <pc:docMk/>
                <pc:sldMk cId="2334994531" sldId="2120"/>
                <pc2:cmMk id="{1E3C748F-99FA-0043-ACFF-B34A8CDA5CC2}"/>
              </pc2:cmMkLst>
            </pc226:cmChg>
          </p:ext>
        </pc:extLst>
      </pc:sldChg>
      <pc:sldChg chg="delCm modCm">
        <pc:chgData name="Sebastian Max" userId="be0f25e6-48a2-4e87-b5b5-cf865e859a8b" providerId="ADAL" clId="{7BD2754D-B61E-3D44-A36F-8115EC61C1EB}" dt="2024-01-11T08:44:44.521" v="3"/>
        <pc:sldMkLst>
          <pc:docMk/>
          <pc:sldMk cId="3397451149" sldId="212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7BD2754D-B61E-3D44-A36F-8115EC61C1EB}" dt="2024-01-11T08:44:44.521" v="3"/>
              <pc2:cmMkLst xmlns:pc2="http://schemas.microsoft.com/office/powerpoint/2019/9/main/command">
                <pc:docMk/>
                <pc:sldMk cId="3397451149" sldId="2121"/>
                <pc2:cmMk id="{1F8E9D3C-8555-B540-B53D-DC51A8026126}"/>
              </pc2:cmMkLst>
            </pc226:cmChg>
          </p:ext>
        </pc:extLst>
      </pc:sldChg>
      <pc:sldChg chg="modSp mod delCm modCm">
        <pc:chgData name="Sebastian Max" userId="be0f25e6-48a2-4e87-b5b5-cf865e859a8b" providerId="ADAL" clId="{7BD2754D-B61E-3D44-A36F-8115EC61C1EB}" dt="2024-01-11T08:45:20.309" v="9"/>
        <pc:sldMkLst>
          <pc:docMk/>
          <pc:sldMk cId="3302107962" sldId="2122"/>
        </pc:sldMkLst>
        <pc:cxnChg chg="mod">
          <ac:chgData name="Sebastian Max" userId="be0f25e6-48a2-4e87-b5b5-cf865e859a8b" providerId="ADAL" clId="{7BD2754D-B61E-3D44-A36F-8115EC61C1EB}" dt="2024-01-11T08:45:11.931" v="5" actId="208"/>
          <ac:cxnSpMkLst>
            <pc:docMk/>
            <pc:sldMk cId="3302107962" sldId="2122"/>
            <ac:cxnSpMk id="14" creationId="{BC7F7402-0343-26EA-A5F8-CF23A1792A53}"/>
          </ac:cxnSpMkLst>
        </pc:cxnChg>
        <pc:cxnChg chg="mod">
          <ac:chgData name="Sebastian Max" userId="be0f25e6-48a2-4e87-b5b5-cf865e859a8b" providerId="ADAL" clId="{7BD2754D-B61E-3D44-A36F-8115EC61C1EB}" dt="2024-01-11T08:45:07.131" v="4" actId="208"/>
          <ac:cxnSpMkLst>
            <pc:docMk/>
            <pc:sldMk cId="3302107962" sldId="2122"/>
            <ac:cxnSpMk id="19" creationId="{9BD2464C-60FF-0BE6-074D-64DCADDECAB4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Sebastian Max" userId="be0f25e6-48a2-4e87-b5b5-cf865e859a8b" providerId="ADAL" clId="{7BD2754D-B61E-3D44-A36F-8115EC61C1EB}" dt="2024-01-11T08:45:20.309" v="9"/>
              <pc2:cmMkLst xmlns:pc2="http://schemas.microsoft.com/office/powerpoint/2019/9/main/command">
                <pc:docMk/>
                <pc:sldMk cId="3302107962" sldId="2122"/>
                <pc2:cmMk id="{1D6AB240-E6F2-A143-A93E-6AE16D126B7F}"/>
              </pc2:cmMkLst>
            </pc226:cmChg>
            <pc226:cmChg xmlns:pc226="http://schemas.microsoft.com/office/powerpoint/2022/06/main/command" chg="del mod modRxn">
              <pc226:chgData name="Sebastian Max" userId="be0f25e6-48a2-4e87-b5b5-cf865e859a8b" providerId="ADAL" clId="{7BD2754D-B61E-3D44-A36F-8115EC61C1EB}" dt="2024-01-11T08:45:17.118" v="7"/>
              <pc2:cmMkLst xmlns:pc2="http://schemas.microsoft.com/office/powerpoint/2019/9/main/command">
                <pc:docMk/>
                <pc:sldMk cId="3302107962" sldId="2122"/>
                <pc2:cmMk id="{F866D984-00DB-E043-A222-A6B2445128D7}"/>
              </pc2:cmMkLst>
            </pc226:cmChg>
          </p:ext>
        </pc:extLst>
      </pc:sldChg>
      <pc:sldChg chg="modSp mod">
        <pc:chgData name="Sebastian Max" userId="be0f25e6-48a2-4e87-b5b5-cf865e859a8b" providerId="ADAL" clId="{7BD2754D-B61E-3D44-A36F-8115EC61C1EB}" dt="2024-01-11T08:54:18.048" v="306" actId="20577"/>
        <pc:sldMkLst>
          <pc:docMk/>
          <pc:sldMk cId="507763514" sldId="2123"/>
        </pc:sldMkLst>
        <pc:spChg chg="mod">
          <ac:chgData name="Sebastian Max" userId="be0f25e6-48a2-4e87-b5b5-cf865e859a8b" providerId="ADAL" clId="{7BD2754D-B61E-3D44-A36F-8115EC61C1EB}" dt="2024-01-11T08:54:18.048" v="306" actId="20577"/>
          <ac:spMkLst>
            <pc:docMk/>
            <pc:sldMk cId="507763514" sldId="2123"/>
            <ac:spMk id="3" creationId="{0A145852-A226-AFE7-3F9B-8AE0CF6F7C0C}"/>
          </ac:spMkLst>
        </pc:spChg>
        <pc:picChg chg="mod">
          <ac:chgData name="Sebastian Max" userId="be0f25e6-48a2-4e87-b5b5-cf865e859a8b" providerId="ADAL" clId="{7BD2754D-B61E-3D44-A36F-8115EC61C1EB}" dt="2024-01-11T08:54:11.381" v="302" actId="14826"/>
          <ac:picMkLst>
            <pc:docMk/>
            <pc:sldMk cId="507763514" sldId="2123"/>
            <ac:picMk id="7" creationId="{E3CD9D26-ADAD-F2F3-520A-4E4748AAB955}"/>
          </ac:picMkLst>
        </pc:picChg>
      </pc:sldChg>
      <pc:sldChg chg="modSp add mod">
        <pc:chgData name="Sebastian Max" userId="be0f25e6-48a2-4e87-b5b5-cf865e859a8b" providerId="ADAL" clId="{7BD2754D-B61E-3D44-A36F-8115EC61C1EB}" dt="2024-01-11T10:28:02.152" v="550" actId="20577"/>
        <pc:sldMkLst>
          <pc:docMk/>
          <pc:sldMk cId="3171852242" sldId="2124"/>
        </pc:sldMkLst>
        <pc:spChg chg="mod">
          <ac:chgData name="Sebastian Max" userId="be0f25e6-48a2-4e87-b5b5-cf865e859a8b" providerId="ADAL" clId="{7BD2754D-B61E-3D44-A36F-8115EC61C1EB}" dt="2024-01-11T10:28:02.152" v="550" actId="20577"/>
          <ac:spMkLst>
            <pc:docMk/>
            <pc:sldMk cId="3171852242" sldId="2124"/>
            <ac:spMk id="3" creationId="{0A145852-A226-AFE7-3F9B-8AE0CF6F7C0C}"/>
          </ac:spMkLst>
        </pc:spChg>
      </pc:sldChg>
      <pc:sldMasterChg chg="modSp mod">
        <pc:chgData name="Sebastian Max" userId="be0f25e6-48a2-4e87-b5b5-cf865e859a8b" providerId="ADAL" clId="{7BD2754D-B61E-3D44-A36F-8115EC61C1EB}" dt="2024-01-15T14:55:17.108" v="741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7BD2754D-B61E-3D44-A36F-8115EC61C1EB}" dt="2024-01-15T14:55:17.108" v="74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occo Di Taranto" userId="a17f7552-eedb-4a64-9a6a-47290542f092" providerId="ADAL" clId="{273ABB2B-3635-468C-948F-CA82E693750F}"/>
    <pc:docChg chg="">
      <pc:chgData name="Rocco Di Taranto" userId="a17f7552-eedb-4a64-9a6a-47290542f092" providerId="ADAL" clId="{273ABB2B-3635-468C-948F-CA82E693750F}" dt="2024-01-10T09:26:43.620" v="4"/>
      <pc:docMkLst>
        <pc:docMk/>
      </pc:docMkLst>
      <pc:sldChg chg="addCm">
        <pc:chgData name="Rocco Di Taranto" userId="a17f7552-eedb-4a64-9a6a-47290542f092" providerId="ADAL" clId="{273ABB2B-3635-468C-948F-CA82E693750F}" dt="2024-01-10T09:04:32.053" v="1"/>
        <pc:sldMkLst>
          <pc:docMk/>
          <pc:sldMk cId="2027973958" sldId="2116"/>
        </pc:sldMkLst>
      </pc:sldChg>
      <pc:sldChg chg="addCm">
        <pc:chgData name="Rocco Di Taranto" userId="a17f7552-eedb-4a64-9a6a-47290542f092" providerId="ADAL" clId="{273ABB2B-3635-468C-948F-CA82E693750F}" dt="2024-01-10T09:06:25.755" v="2"/>
        <pc:sldMkLst>
          <pc:docMk/>
          <pc:sldMk cId="998436900" sldId="2118"/>
        </pc:sldMkLst>
      </pc:sldChg>
      <pc:sldChg chg="addCm">
        <pc:chgData name="Rocco Di Taranto" userId="a17f7552-eedb-4a64-9a6a-47290542f092" providerId="ADAL" clId="{273ABB2B-3635-468C-948F-CA82E693750F}" dt="2024-01-10T09:26:43.620" v="4"/>
        <pc:sldMkLst>
          <pc:docMk/>
          <pc:sldMk cId="2414490234" sldId="2119"/>
        </pc:sldMkLst>
      </pc:sldChg>
    </pc:docChg>
  </pc:docChgLst>
  <pc:docChgLst>
    <pc:chgData name="Leif Wilhelmsson R" userId="7717ad8e-2c2a-4a23-b6d3-5ca880b42707" providerId="ADAL" clId="{4F4C808B-2110-304D-8273-5E0691271E2E}"/>
    <pc:docChg chg="modSld">
      <pc:chgData name="Leif Wilhelmsson R" userId="7717ad8e-2c2a-4a23-b6d3-5ca880b42707" providerId="ADAL" clId="{4F4C808B-2110-304D-8273-5E0691271E2E}" dt="2024-01-11T12:40:59.327" v="6"/>
      <pc:docMkLst>
        <pc:docMk/>
      </pc:docMkLst>
      <pc:sldChg chg="modSp">
        <pc:chgData name="Leif Wilhelmsson R" userId="7717ad8e-2c2a-4a23-b6d3-5ca880b42707" providerId="ADAL" clId="{4F4C808B-2110-304D-8273-5E0691271E2E}" dt="2024-01-11T12:40:59.327" v="6"/>
        <pc:sldMkLst>
          <pc:docMk/>
          <pc:sldMk cId="0" sldId="256"/>
        </pc:sldMkLst>
        <pc:graphicFrameChg chg="mod">
          <ac:chgData name="Leif Wilhelmsson R" userId="7717ad8e-2c2a-4a23-b6d3-5ca880b42707" providerId="ADAL" clId="{4F4C808B-2110-304D-8273-5E0691271E2E}" dt="2024-01-11T12:40:59.327" v="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Cm modCm">
        <pc:chgData name="Leif Wilhelmsson R" userId="7717ad8e-2c2a-4a23-b6d3-5ca880b42707" providerId="ADAL" clId="{4F4C808B-2110-304D-8273-5E0691271E2E}" dt="2024-01-11T07:46:41.758" v="1"/>
        <pc:sldMkLst>
          <pc:docMk/>
          <pc:sldMk cId="1643195990" sldId="21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Leif Wilhelmsson R" userId="7717ad8e-2c2a-4a23-b6d3-5ca880b42707" providerId="ADAL" clId="{4F4C808B-2110-304D-8273-5E0691271E2E}" dt="2024-01-11T07:46:41.758" v="1"/>
              <pc2:cmMkLst xmlns:pc2="http://schemas.microsoft.com/office/powerpoint/2019/9/main/command">
                <pc:docMk/>
                <pc:sldMk cId="1643195990" sldId="2110"/>
                <pc2:cmMk id="{2DFC471B-CE3F-2148-9D15-F099E33834E5}"/>
              </pc2:cmMkLst>
            </pc226:cmChg>
          </p:ext>
        </pc:extLst>
      </pc:sldChg>
    </pc:docChg>
  </pc:docChgLst>
  <pc:docChgLst>
    <pc:chgData name="Charlie Pettersson" userId="d12b89ca-3998-45f3-8d31-e36f3230f1c4" providerId="ADAL" clId="{F59CBD2E-DE7E-A643-9ADB-A9F945809D29}"/>
    <pc:docChg chg="undo custSel modSld">
      <pc:chgData name="Charlie Pettersson" userId="d12b89ca-3998-45f3-8d31-e36f3230f1c4" providerId="ADAL" clId="{F59CBD2E-DE7E-A643-9ADB-A9F945809D29}" dt="2024-01-10T08:17:57.440" v="13"/>
      <pc:docMkLst>
        <pc:docMk/>
      </pc:docMkLst>
      <pc:sldChg chg="addSp delSp modSp mod">
        <pc:chgData name="Charlie Pettersson" userId="d12b89ca-3998-45f3-8d31-e36f3230f1c4" providerId="ADAL" clId="{F59CBD2E-DE7E-A643-9ADB-A9F945809D29}" dt="2024-01-09T17:37:25.687" v="6"/>
        <pc:sldMkLst>
          <pc:docMk/>
          <pc:sldMk cId="2027973958" sldId="2116"/>
        </pc:sldMkLst>
        <pc:spChg chg="add del mod">
          <ac:chgData name="Charlie Pettersson" userId="d12b89ca-3998-45f3-8d31-e36f3230f1c4" providerId="ADAL" clId="{F59CBD2E-DE7E-A643-9ADB-A9F945809D29}" dt="2024-01-09T17:37:23.691" v="4"/>
          <ac:spMkLst>
            <pc:docMk/>
            <pc:sldMk cId="2027973958" sldId="2116"/>
            <ac:spMk id="3" creationId="{518549FD-30BA-DEE3-904A-E71C20424898}"/>
          </ac:spMkLst>
        </pc:spChg>
        <pc:spChg chg="add del mod">
          <ac:chgData name="Charlie Pettersson" userId="d12b89ca-3998-45f3-8d31-e36f3230f1c4" providerId="ADAL" clId="{F59CBD2E-DE7E-A643-9ADB-A9F945809D29}" dt="2024-01-09T17:37:25.687" v="6"/>
          <ac:spMkLst>
            <pc:docMk/>
            <pc:sldMk cId="2027973958" sldId="2116"/>
            <ac:spMk id="11" creationId="{E96A45A9-BE11-E565-DCED-966B49C2B9F3}"/>
          </ac:spMkLst>
        </pc:spChg>
      </pc:sldChg>
      <pc:sldChg chg="modSp mod">
        <pc:chgData name="Charlie Pettersson" userId="d12b89ca-3998-45f3-8d31-e36f3230f1c4" providerId="ADAL" clId="{F59CBD2E-DE7E-A643-9ADB-A9F945809D29}" dt="2024-01-09T17:39:55.847" v="8" actId="1076"/>
        <pc:sldMkLst>
          <pc:docMk/>
          <pc:sldMk cId="2414490234" sldId="2119"/>
        </pc:sldMkLst>
        <pc:spChg chg="mod">
          <ac:chgData name="Charlie Pettersson" userId="d12b89ca-3998-45f3-8d31-e36f3230f1c4" providerId="ADAL" clId="{F59CBD2E-DE7E-A643-9ADB-A9F945809D29}" dt="2024-01-09T17:39:55.847" v="8" actId="1076"/>
          <ac:spMkLst>
            <pc:docMk/>
            <pc:sldMk cId="2414490234" sldId="2119"/>
            <ac:spMk id="2" creationId="{A423BE4C-F191-CB90-8669-9AE80DB70E81}"/>
          </ac:spMkLst>
        </pc:spChg>
      </pc:sldChg>
      <pc:sldChg chg="addCm modCm">
        <pc:chgData name="Charlie Pettersson" userId="d12b89ca-3998-45f3-8d31-e36f3230f1c4" providerId="ADAL" clId="{F59CBD2E-DE7E-A643-9ADB-A9F945809D29}" dt="2024-01-10T08:17:57.440" v="13"/>
        <pc:sldMkLst>
          <pc:docMk/>
          <pc:sldMk cId="2334994531" sldId="212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 modRxn">
              <pc226:chgData name="Charlie Pettersson" userId="d12b89ca-3998-45f3-8d31-e36f3230f1c4" providerId="ADAL" clId="{F59CBD2E-DE7E-A643-9ADB-A9F945809D29}" dt="2024-01-10T08:17:57.440" v="13"/>
              <pc2:cmMkLst xmlns:pc2="http://schemas.microsoft.com/office/powerpoint/2019/9/main/command">
                <pc:docMk/>
                <pc:sldMk cId="2334994531" sldId="2120"/>
                <pc2:cmMk id="{1E3C748F-99FA-0043-ACFF-B34A8CDA5CC2}"/>
              </pc2:cmMkLst>
            </pc226:cmChg>
          </p:ext>
        </pc:extLst>
      </pc:sldChg>
      <pc:sldChg chg="addCm">
        <pc:chgData name="Charlie Pettersson" userId="d12b89ca-3998-45f3-8d31-e36f3230f1c4" providerId="ADAL" clId="{F59CBD2E-DE7E-A643-9ADB-A9F945809D29}" dt="2024-01-09T17:09:26.742" v="0"/>
        <pc:sldMkLst>
          <pc:docMk/>
          <pc:sldMk cId="3397451149" sldId="212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arlie Pettersson" userId="d12b89ca-3998-45f3-8d31-e36f3230f1c4" providerId="ADAL" clId="{F59CBD2E-DE7E-A643-9ADB-A9F945809D29}" dt="2024-01-09T17:09:26.742" v="0"/>
              <pc2:cmMkLst xmlns:pc2="http://schemas.microsoft.com/office/powerpoint/2019/9/main/command">
                <pc:docMk/>
                <pc:sldMk cId="3397451149" sldId="2121"/>
                <pc2:cmMk id="{1F8E9D3C-8555-B540-B53D-DC51A8026126}"/>
              </pc2:cmMkLst>
            </pc226:cmChg>
          </p:ext>
        </pc:extLst>
      </pc:sldChg>
      <pc:sldChg chg="addCm">
        <pc:chgData name="Charlie Pettersson" userId="d12b89ca-3998-45f3-8d31-e36f3230f1c4" providerId="ADAL" clId="{F59CBD2E-DE7E-A643-9ADB-A9F945809D29}" dt="2024-01-10T08:17:47.586" v="11"/>
        <pc:sldMkLst>
          <pc:docMk/>
          <pc:sldMk cId="3302107962" sldId="21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arlie Pettersson" userId="d12b89ca-3998-45f3-8d31-e36f3230f1c4" providerId="ADAL" clId="{F59CBD2E-DE7E-A643-9ADB-A9F945809D29}" dt="2024-01-10T08:17:47.586" v="11"/>
              <pc2:cmMkLst xmlns:pc2="http://schemas.microsoft.com/office/powerpoint/2019/9/main/command">
                <pc:docMk/>
                <pc:sldMk cId="3302107962" sldId="2122"/>
                <pc2:cmMk id="{1D6AB240-E6F2-A143-A93E-6AE16D126B7F}"/>
              </pc2:cmMkLst>
            </pc226:cmChg>
            <pc226:cmChg xmlns:pc226="http://schemas.microsoft.com/office/powerpoint/2022/06/main/command" chg="add">
              <pc226:chgData name="Charlie Pettersson" userId="d12b89ca-3998-45f3-8d31-e36f3230f1c4" providerId="ADAL" clId="{F59CBD2E-DE7E-A643-9ADB-A9F945809D29}" dt="2024-01-10T08:17:14.487" v="10"/>
              <pc2:cmMkLst xmlns:pc2="http://schemas.microsoft.com/office/powerpoint/2019/9/main/command">
                <pc:docMk/>
                <pc:sldMk cId="3302107962" sldId="2122"/>
                <pc2:cmMk id="{F866D984-00DB-E043-A222-A6B2445128D7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82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34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10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1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21767" indent="0" algn="ctr">
              <a:buNone/>
              <a:defRPr/>
            </a:lvl2pPr>
            <a:lvl3pPr marL="843534" indent="0" algn="ctr">
              <a:buNone/>
              <a:defRPr/>
            </a:lvl3pPr>
            <a:lvl4pPr marL="1265301" indent="0" algn="ctr">
              <a:buNone/>
              <a:defRPr/>
            </a:lvl4pPr>
            <a:lvl5pPr marL="1687068" indent="0" algn="ctr">
              <a:buNone/>
              <a:defRPr/>
            </a:lvl5pPr>
            <a:lvl6pPr marL="2108835" indent="0" algn="ctr">
              <a:buNone/>
              <a:defRPr/>
            </a:lvl6pPr>
            <a:lvl7pPr marL="2530602" indent="0" algn="ctr">
              <a:buNone/>
              <a:defRPr/>
            </a:lvl7pPr>
            <a:lvl8pPr marL="2952369" indent="0" algn="ctr">
              <a:buNone/>
              <a:defRPr/>
            </a:lvl8pPr>
            <a:lvl9pPr marL="33741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429028-EDBC-4B69-9F69-0DC0E1F1788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3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40669"/>
            <a:ext cx="11074400" cy="720080"/>
          </a:xfrm>
        </p:spPr>
        <p:txBody>
          <a:bodyPr/>
          <a:lstStyle>
            <a:lvl1pPr>
              <a:defRPr sz="1845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60749"/>
            <a:ext cx="11074400" cy="5292588"/>
          </a:xfrm>
        </p:spPr>
        <p:txBody>
          <a:bodyPr/>
          <a:lstStyle>
            <a:lvl1pPr>
              <a:defRPr sz="166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476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292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107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107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40669"/>
            <a:ext cx="11074400" cy="720080"/>
          </a:xfrm>
        </p:spPr>
        <p:txBody>
          <a:bodyPr/>
          <a:lstStyle>
            <a:lvl1pPr>
              <a:defRPr sz="1845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24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E39F8B-9560-4412-B07B-3288B07C942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4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440668"/>
            <a:ext cx="11074400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196754"/>
            <a:ext cx="110744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07014" y="6525344"/>
            <a:ext cx="699358" cy="1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92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9642FA4-93AF-4596-8846-F9DC874D2F3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08000" y="424354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6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27381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7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728185" y="6541950"/>
            <a:ext cx="3828569" cy="1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84353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92" b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292" b="0" kern="120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308442" y="168773"/>
            <a:ext cx="7277100" cy="255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21767" marR="0" lvl="4" indent="0" algn="r" defTabSz="84353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61" b="1">
                <a:solidFill>
                  <a:schemeClr val="tx1"/>
                </a:solidFill>
                <a:latin typeface="+mn-lt"/>
              </a:rPr>
              <a:t>doc: IEEE 802.11-</a:t>
            </a:r>
            <a:r>
              <a:rPr lang="en-US" sz="1661" b="1">
                <a:solidFill>
                  <a:schemeClr val="tx1"/>
                </a:solidFill>
                <a:latin typeface="+mn-lt"/>
                <a:cs typeface="Calibri" pitchFamily="34" charset="0"/>
              </a:rPr>
              <a:t>23</a:t>
            </a:r>
            <a:r>
              <a:rPr lang="en-US" sz="1661" b="1">
                <a:latin typeface="+mn-lt"/>
                <a:cs typeface="Calibri" pitchFamily="34" charset="0"/>
              </a:rPr>
              <a:t>/1622r0</a:t>
            </a:r>
            <a:endParaRPr lang="en-US" sz="1661" b="1" kern="120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79376" y="138051"/>
            <a:ext cx="2544283" cy="255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6612" marR="0" lvl="1" indent="0" algn="l" defTabSz="84353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61" b="1">
                <a:latin typeface="+mj-lt"/>
                <a:cs typeface="Calibri" pitchFamily="34" charset="0"/>
              </a:rPr>
              <a:t>September </a:t>
            </a:r>
            <a:r>
              <a:rPr lang="en-US" sz="1661" b="1" baseline="0">
                <a:latin typeface="+mj-lt"/>
                <a:cs typeface="Calibri" pitchFamily="34" charset="0"/>
              </a:rPr>
              <a:t>2023</a:t>
            </a:r>
            <a:endParaRPr lang="en-US" sz="1661" b="1" kern="120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527386" y="6541950"/>
            <a:ext cx="2916468" cy="1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84353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92" b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292" b="0" kern="120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674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583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5pPr>
      <a:lvl6pPr marL="421767"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6pPr>
      <a:lvl7pPr marL="843534"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7pPr>
      <a:lvl8pPr marL="1265301"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8pPr>
      <a:lvl9pPr marL="1687068" algn="ctr" rtl="0" eaLnBrk="1" fontAlgn="base" hangingPunct="1">
        <a:spcBef>
          <a:spcPct val="0"/>
        </a:spcBef>
        <a:spcAft>
          <a:spcPct val="0"/>
        </a:spcAft>
        <a:defRPr sz="2952" b="1">
          <a:solidFill>
            <a:schemeClr val="tx2"/>
          </a:solidFill>
          <a:latin typeface="Times New Roman" pitchFamily="18" charset="0"/>
        </a:defRPr>
      </a:lvl9pPr>
    </p:titleStyle>
    <p:bodyStyle>
      <a:lvl1pPr marL="316325" indent="-316325" algn="l" rtl="0" eaLnBrk="1" fontAlgn="base" hangingPunct="1">
        <a:spcBef>
          <a:spcPct val="20000"/>
        </a:spcBef>
        <a:spcAft>
          <a:spcPct val="0"/>
        </a:spcAft>
        <a:buChar char="•"/>
        <a:defRPr sz="1661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371" indent="-263604" algn="l" rtl="0" eaLnBrk="1" fontAlgn="base" hangingPunct="1">
        <a:spcBef>
          <a:spcPct val="20000"/>
        </a:spcBef>
        <a:spcAft>
          <a:spcPct val="0"/>
        </a:spcAft>
        <a:buChar char="–"/>
        <a:defRPr sz="1476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01697" indent="-210884" algn="l" rtl="0" eaLnBrk="1" fontAlgn="base" hangingPunct="1">
        <a:spcBef>
          <a:spcPct val="20000"/>
        </a:spcBef>
        <a:spcAft>
          <a:spcPct val="0"/>
        </a:spcAft>
        <a:buChar char="•"/>
        <a:defRPr sz="1292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318022" indent="-210884" algn="l" rtl="0" eaLnBrk="1" fontAlgn="base" hangingPunct="1">
        <a:spcBef>
          <a:spcPct val="20000"/>
        </a:spcBef>
        <a:spcAft>
          <a:spcPct val="0"/>
        </a:spcAft>
        <a:buChar char="–"/>
        <a:defRPr sz="1107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634347" indent="-210884" algn="l" rtl="0" eaLnBrk="1" fontAlgn="base" hangingPunct="1">
        <a:spcBef>
          <a:spcPct val="20000"/>
        </a:spcBef>
        <a:spcAft>
          <a:spcPct val="0"/>
        </a:spcAft>
        <a:buChar char="•"/>
        <a:defRPr sz="1107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056114" indent="-210884" algn="l" rtl="0" eaLnBrk="1" fontAlgn="base" hangingPunct="1">
        <a:spcBef>
          <a:spcPct val="20000"/>
        </a:spcBef>
        <a:spcAft>
          <a:spcPct val="0"/>
        </a:spcAft>
        <a:buChar char="•"/>
        <a:defRPr sz="1476">
          <a:solidFill>
            <a:schemeClr val="tx1"/>
          </a:solidFill>
          <a:latin typeface="+mn-lt"/>
        </a:defRPr>
      </a:lvl6pPr>
      <a:lvl7pPr marL="2477881" indent="-210884" algn="l" rtl="0" eaLnBrk="1" fontAlgn="base" hangingPunct="1">
        <a:spcBef>
          <a:spcPct val="20000"/>
        </a:spcBef>
        <a:spcAft>
          <a:spcPct val="0"/>
        </a:spcAft>
        <a:buChar char="•"/>
        <a:defRPr sz="1476">
          <a:solidFill>
            <a:schemeClr val="tx1"/>
          </a:solidFill>
          <a:latin typeface="+mn-lt"/>
        </a:defRPr>
      </a:lvl7pPr>
      <a:lvl8pPr marL="2899648" indent="-210884" algn="l" rtl="0" eaLnBrk="1" fontAlgn="base" hangingPunct="1">
        <a:spcBef>
          <a:spcPct val="20000"/>
        </a:spcBef>
        <a:spcAft>
          <a:spcPct val="0"/>
        </a:spcAft>
        <a:buChar char="•"/>
        <a:defRPr sz="1476">
          <a:solidFill>
            <a:schemeClr val="tx1"/>
          </a:solidFill>
          <a:latin typeface="+mn-lt"/>
        </a:defRPr>
      </a:lvl8pPr>
      <a:lvl9pPr marL="3321415" indent="-210884" algn="l" rtl="0" eaLnBrk="1" fontAlgn="base" hangingPunct="1">
        <a:spcBef>
          <a:spcPct val="20000"/>
        </a:spcBef>
        <a:spcAft>
          <a:spcPct val="0"/>
        </a:spcAft>
        <a:buChar char="•"/>
        <a:defRPr sz="147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1767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3534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5301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7068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08835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0602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2369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4136" algn="l" defTabSz="843534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Evaluation of Puncturing for Coexistence of IEEE 802.11 and Bluetooth in 6 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3228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271611"/>
              </p:ext>
            </p:extLst>
          </p:nvPr>
        </p:nvGraphicFramePr>
        <p:xfrm>
          <a:off x="993775" y="2508250"/>
          <a:ext cx="10272713" cy="331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3390900" progId="Word.Document.8">
                  <p:embed/>
                </p:oleObj>
              </mc:Choice>
              <mc:Fallback>
                <p:oleObj name="Dokument" r:id="rId3" imgW="10439400" imgH="3390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508250"/>
                        <a:ext cx="10272713" cy="3316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B671F-3791-257D-D4E5-6DBE5978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Gaming Delay </a:t>
            </a:r>
            <a:br>
              <a:rPr lang="en-US"/>
            </a:br>
            <a:r>
              <a:rPr lang="en-US"/>
              <a:t>median </a:t>
            </a:r>
            <a:r>
              <a:rPr lang="en-US" b="0"/>
              <a:t>(solid)</a:t>
            </a:r>
            <a:r>
              <a:rPr lang="en-US"/>
              <a:t> &amp; 95-percentile </a:t>
            </a:r>
            <a:r>
              <a:rPr lang="en-US" b="0"/>
              <a:t>(dashed)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145852-A226-AFE7-3F9B-8AE0CF6F7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6" y="1751014"/>
            <a:ext cx="4416395" cy="459638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Assumption 2: Bluetooth is using the complete available spectrum for the channel hopping</a:t>
            </a:r>
          </a:p>
          <a:p>
            <a:pPr marL="457200" lvl="1" indent="-101600"/>
            <a:r>
              <a:rPr lang="en-US" b="1"/>
              <a:t>to</a:t>
            </a:r>
          </a:p>
          <a:p>
            <a:pPr marL="757238" lvl="1" indent="-300038">
              <a:buFont typeface="Arial" panose="020B0604020202020204" pitchFamily="34" charset="0"/>
              <a:buChar char="•"/>
            </a:pPr>
            <a:r>
              <a:rPr lang="en-US"/>
              <a:t>Assumption 2: Bluetooth is using the complete available spectrum for the channel hopping</a:t>
            </a:r>
          </a:p>
          <a:p>
            <a:pPr marL="1157288" lvl="2" indent="-300038">
              <a:buFont typeface="Arial" panose="020B0604020202020204" pitchFamily="34" charset="0"/>
              <a:buChar char="•"/>
            </a:pPr>
            <a:r>
              <a:rPr lang="en-US"/>
              <a:t>With the exception of the primary 20MHz channels of the IEEE 802.11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>
                <a:solidFill>
                  <a:srgbClr val="00FF00"/>
                </a:solidFill>
              </a:rPr>
              <a:t>CE-LBT + RU-based + slow adaptation puncturing; Bluetooth skips primary 20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Further improvement (~10 </a:t>
            </a:r>
            <a:r>
              <a:rPr lang="en-US" b="0" err="1">
                <a:solidFill>
                  <a:schemeClr val="tx1"/>
                </a:solidFill>
              </a:rPr>
              <a:t>ms</a:t>
            </a:r>
            <a:r>
              <a:rPr lang="en-US" b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This only has a benefit in cooperation with puncturing 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D45A7D-5045-D175-305A-A104567DD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9B7AF4-29D5-6944-A439-E50539BFD6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FB0388C-B80B-8B47-F962-D67CCD1288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D9D26-ADAD-F2F3-520A-4E4748AAB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594" y="1322389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52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2F74CC53-BF8F-D21D-DC96-5B7938DF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ECD594-776A-FF4F-B4E9-5EA8860FF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Puncturing (or adaptive channel bandwidth selection) is necessary for </a:t>
            </a:r>
            <a:br>
              <a:rPr lang="en-US"/>
            </a:br>
            <a:r>
              <a:rPr lang="en-US"/>
              <a:t>low-latency QoS under Narrowband Frequency-Hopping (NBFH)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Even if NBFH employs LBT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Impact depends on the puncturing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Even a simplistic RU-based, slowly adapting scheme shows gains for latency-critical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Cooperation &amp; coordination between IEEE 802.11 and Bluetooth on details can lead to further improvements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For example, Bluetooth completely avoiding primary 20MHz channel in 6 GHz helps IEEE 802.11 if puncturing is employed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619594-07E2-9F67-16F1-AEDD18D297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041022-06BC-3512-CFCE-C39EE411B1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AB51E8-08D5-2BBD-C73D-6260AA093C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62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C68BC-47BE-0E21-9B8A-B6C8B59F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0BF6A5-D0BC-867A-7A7F-0FEFCA35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[1] Sebastian Max, “IEEE 802.11 and Bluetooth Coexistence Simulations,” IEEE 802.11 submission 11-23/1477r1</a:t>
            </a:r>
          </a:p>
          <a:p>
            <a:r>
              <a:rPr lang="en-US"/>
              <a:t>[2] </a:t>
            </a:r>
            <a:r>
              <a:rPr lang="en-US" err="1"/>
              <a:t>Menzo</a:t>
            </a:r>
            <a:r>
              <a:rPr lang="en-US"/>
              <a:t> </a:t>
            </a:r>
            <a:r>
              <a:rPr lang="en-US" err="1"/>
              <a:t>Wentink</a:t>
            </a:r>
            <a:r>
              <a:rPr lang="en-US"/>
              <a:t>, “NBFH coexistence with Wi-Fi,” IEEE 802.11 submission 11-23/1622r0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71DC8-0FC6-BE62-546C-77FE8CC6B1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81FF2C-8F84-8024-7B69-7E06EDD67B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D68E045-9F97-D96E-C97C-A3C592D589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3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0D3AB-5447-0429-91D8-4F5A77B1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227849-E20C-9530-525C-F5C3D2737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Assumption 1: Bluetooth adds Listen-Before-Talk (LBT) to the channel hopping medium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Several contributions show benefit to both IEEE 802.11 and Bluetooth itself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Exact details will be developed by the Bluetooth 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Assumption 2: Bluetooth is using the complete available spectrum for the channel hopping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Adaptive Frequency-Hopping (AFH) is not active / is not triggering due to low activity / has not yet converged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AB481F-3C60-93D6-7BEA-39916B67F4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E54765-3DAC-6163-5211-51F2E0C7F8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11A9DB8-0684-F176-AD5A-5E4838D1A3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9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C24BA7-FFBB-9E97-6ABC-226DB1E8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of Events on the Channel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E432DF8-8EED-CA15-C837-25B626368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156291"/>
            <a:ext cx="5386917" cy="639762"/>
          </a:xfrm>
        </p:spPr>
        <p:txBody>
          <a:bodyPr/>
          <a:lstStyle/>
          <a:p>
            <a:r>
              <a:rPr lang="en-US"/>
              <a:t>IEEE 802.11 before Bluetooth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7D1231E-B53C-5E6B-AF28-8F9B08420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3497677"/>
            <a:ext cx="5386917" cy="28563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Clear Channel Assessment (CCA) result is idle on all 20 MHz subchannels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IEEE 802.11 transmission starts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Bluetooth hops on channel, LBT detects transmission and defers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/>
              <a:t>Mi</a:t>
            </a:r>
            <a:r>
              <a:rPr lang="en-US" sz="1400"/>
              <a:t>tigation, depending on Bluetooth LBT details</a:t>
            </a:r>
            <a:endParaRPr lang="en-US" sz="1400" b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33A5527-E1C9-B9A2-7408-D958823BF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156291"/>
            <a:ext cx="5389033" cy="639762"/>
          </a:xfrm>
        </p:spPr>
        <p:txBody>
          <a:bodyPr/>
          <a:lstStyle/>
          <a:p>
            <a:r>
              <a:rPr lang="en-US"/>
              <a:t>Bluetooth before IEEE 802.11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F56DDB17-E862-1850-9497-D8DEDBC3F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3497676"/>
            <a:ext cx="5389033" cy="29777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Bluetooth hops on channel, LBT detects an idle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Bluetooth transmission starts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IEEE 802.11 CCA detects Bluetooth transmission and defers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Bluetooth is on primary channel: anytime during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Bluetooth is on </a:t>
            </a:r>
            <a:r>
              <a:rPr lang="en-US" sz="1400" b="0" dirty="0"/>
              <a:t>secondary channel: during the last 25 µs of the backoff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IEEE 802.11 continues to observe until the channel is idle and re-starts backoff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EB5726-7047-8D7B-6905-2BCE3933A39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DEE122-E3FF-2F03-0CE4-7F7D9C95A07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9AB92C-8DC3-6B7A-D19A-3484DECAF6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0B34E7EB-C2AA-34E1-95E9-D96BD881C2C3}"/>
              </a:ext>
            </a:extLst>
          </p:cNvPr>
          <p:cNvCxnSpPr/>
          <p:nvPr/>
        </p:nvCxnSpPr>
        <p:spPr bwMode="auto">
          <a:xfrm>
            <a:off x="6498167" y="3382540"/>
            <a:ext cx="4040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006A9C1D-22F8-69CC-9AE4-C942D3CB8398}"/>
              </a:ext>
            </a:extLst>
          </p:cNvPr>
          <p:cNvSpPr txBox="1"/>
          <p:nvPr/>
        </p:nvSpPr>
        <p:spPr>
          <a:xfrm>
            <a:off x="10479932" y="3259926"/>
            <a:ext cx="32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518F43F-35E2-3329-A295-9F34FADAC2B5}"/>
              </a:ext>
            </a:extLst>
          </p:cNvPr>
          <p:cNvCxnSpPr>
            <a:cxnSpLocks/>
          </p:cNvCxnSpPr>
          <p:nvPr/>
        </p:nvCxnSpPr>
        <p:spPr bwMode="auto">
          <a:xfrm flipV="1">
            <a:off x="6498167" y="2052435"/>
            <a:ext cx="0" cy="133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8731AE55-1DF2-19B5-3C46-D013E1B31DDB}"/>
              </a:ext>
            </a:extLst>
          </p:cNvPr>
          <p:cNvSpPr txBox="1"/>
          <p:nvPr/>
        </p:nvSpPr>
        <p:spPr>
          <a:xfrm>
            <a:off x="6336039" y="1781932"/>
            <a:ext cx="85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f [MHz]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DF442CC5-2B38-96D3-86DA-AE5DC00FBB5E}"/>
              </a:ext>
            </a:extLst>
          </p:cNvPr>
          <p:cNvCxnSpPr/>
          <p:nvPr/>
        </p:nvCxnSpPr>
        <p:spPr bwMode="auto">
          <a:xfrm>
            <a:off x="6407285" y="2247646"/>
            <a:ext cx="9088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418D690A-9B65-9BC0-D544-AF7791D44DDD}"/>
              </a:ext>
            </a:extLst>
          </p:cNvPr>
          <p:cNvSpPr txBox="1"/>
          <p:nvPr/>
        </p:nvSpPr>
        <p:spPr>
          <a:xfrm>
            <a:off x="5982418" y="2093757"/>
            <a:ext cx="45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160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F138C62-3649-68ED-B191-E0ED3A29D806}"/>
              </a:ext>
            </a:extLst>
          </p:cNvPr>
          <p:cNvSpPr/>
          <p:nvPr/>
        </p:nvSpPr>
        <p:spPr bwMode="auto">
          <a:xfrm>
            <a:off x="6597713" y="2927296"/>
            <a:ext cx="146798" cy="48593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3F5D105-5046-CECD-1583-95680755F37B}"/>
              </a:ext>
            </a:extLst>
          </p:cNvPr>
          <p:cNvSpPr/>
          <p:nvPr/>
        </p:nvSpPr>
        <p:spPr bwMode="auto">
          <a:xfrm>
            <a:off x="6745794" y="2930170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7BB63BE-920E-5DC7-8101-EB567A720DE7}"/>
              </a:ext>
            </a:extLst>
          </p:cNvPr>
          <p:cNvSpPr/>
          <p:nvPr/>
        </p:nvSpPr>
        <p:spPr bwMode="auto">
          <a:xfrm>
            <a:off x="7018844" y="2929296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E0D6C37-F271-3A4D-7D03-65AB38610C35}"/>
              </a:ext>
            </a:extLst>
          </p:cNvPr>
          <p:cNvSpPr/>
          <p:nvPr/>
        </p:nvSpPr>
        <p:spPr bwMode="auto">
          <a:xfrm>
            <a:off x="7137122" y="2929296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44A886D-73D0-E242-9B1C-BD32F54CF4D0}"/>
              </a:ext>
            </a:extLst>
          </p:cNvPr>
          <p:cNvSpPr/>
          <p:nvPr/>
        </p:nvSpPr>
        <p:spPr bwMode="auto">
          <a:xfrm>
            <a:off x="7410172" y="2928422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FA99532F-5309-C665-5C8F-2B59C23A15FA}"/>
              </a:ext>
            </a:extLst>
          </p:cNvPr>
          <p:cNvSpPr/>
          <p:nvPr/>
        </p:nvSpPr>
        <p:spPr bwMode="auto">
          <a:xfrm>
            <a:off x="7524760" y="2928422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958B511-D69A-400E-D89C-A1CADAE05256}"/>
              </a:ext>
            </a:extLst>
          </p:cNvPr>
          <p:cNvSpPr/>
          <p:nvPr/>
        </p:nvSpPr>
        <p:spPr bwMode="auto">
          <a:xfrm>
            <a:off x="7797810" y="2927548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7B97BE5F-9B66-147F-07B6-20E22434B05E}"/>
              </a:ext>
            </a:extLst>
          </p:cNvPr>
          <p:cNvCxnSpPr/>
          <p:nvPr/>
        </p:nvCxnSpPr>
        <p:spPr bwMode="auto">
          <a:xfrm>
            <a:off x="1178710" y="3382540"/>
            <a:ext cx="4040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D8BCD8DE-0C0E-52CA-72A3-A702A0DFE180}"/>
              </a:ext>
            </a:extLst>
          </p:cNvPr>
          <p:cNvSpPr txBox="1"/>
          <p:nvPr/>
        </p:nvSpPr>
        <p:spPr>
          <a:xfrm>
            <a:off x="5160475" y="3259926"/>
            <a:ext cx="32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7F8F69C4-8FAF-7849-C484-B558FEA6A2F4}"/>
              </a:ext>
            </a:extLst>
          </p:cNvPr>
          <p:cNvCxnSpPr>
            <a:cxnSpLocks/>
          </p:cNvCxnSpPr>
          <p:nvPr/>
        </p:nvCxnSpPr>
        <p:spPr bwMode="auto">
          <a:xfrm flipV="1">
            <a:off x="1178710" y="2052435"/>
            <a:ext cx="0" cy="133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BA4F41A6-4830-1575-DEAE-49B24E9C2696}"/>
              </a:ext>
            </a:extLst>
          </p:cNvPr>
          <p:cNvSpPr txBox="1"/>
          <p:nvPr/>
        </p:nvSpPr>
        <p:spPr>
          <a:xfrm>
            <a:off x="1016582" y="1781932"/>
            <a:ext cx="85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f [MHz]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C95F33F8-66B2-B33D-A59F-297EBB5357D6}"/>
              </a:ext>
            </a:extLst>
          </p:cNvPr>
          <p:cNvCxnSpPr/>
          <p:nvPr/>
        </p:nvCxnSpPr>
        <p:spPr bwMode="auto">
          <a:xfrm>
            <a:off x="1087828" y="2247646"/>
            <a:ext cx="9088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E15F58C0-F691-12B6-60B3-271F0294E77E}"/>
              </a:ext>
            </a:extLst>
          </p:cNvPr>
          <p:cNvSpPr txBox="1"/>
          <p:nvPr/>
        </p:nvSpPr>
        <p:spPr>
          <a:xfrm>
            <a:off x="662961" y="2093757"/>
            <a:ext cx="45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160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44" name="Gerade Verbindung 43">
            <a:extLst>
              <a:ext uri="{FF2B5EF4-FFF2-40B4-BE49-F238E27FC236}">
                <a16:creationId xmlns:a16="http://schemas.microsoft.com/office/drawing/2014/main" id="{86B091B1-89C5-0C3D-640F-A0C2626B6B48}"/>
              </a:ext>
            </a:extLst>
          </p:cNvPr>
          <p:cNvCxnSpPr>
            <a:cxnSpLocks/>
          </p:cNvCxnSpPr>
          <p:nvPr/>
        </p:nvCxnSpPr>
        <p:spPr bwMode="auto">
          <a:xfrm>
            <a:off x="1277502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E9CDD598-E671-9D5F-8B68-A53D12895558}"/>
              </a:ext>
            </a:extLst>
          </p:cNvPr>
          <p:cNvSpPr txBox="1"/>
          <p:nvPr/>
        </p:nvSpPr>
        <p:spPr>
          <a:xfrm>
            <a:off x="756826" y="3033382"/>
            <a:ext cx="452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ysClr val="windowText" lastClr="000000"/>
                </a:solidFill>
              </a:rPr>
              <a:t>p20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46" name="Gerade Verbindung 45">
            <a:extLst>
              <a:ext uri="{FF2B5EF4-FFF2-40B4-BE49-F238E27FC236}">
                <a16:creationId xmlns:a16="http://schemas.microsoft.com/office/drawing/2014/main" id="{49F5F51C-E869-F2C9-4E2E-360F64C5ACC4}"/>
              </a:ext>
            </a:extLst>
          </p:cNvPr>
          <p:cNvCxnSpPr>
            <a:cxnSpLocks/>
          </p:cNvCxnSpPr>
          <p:nvPr/>
        </p:nvCxnSpPr>
        <p:spPr bwMode="auto">
          <a:xfrm>
            <a:off x="1533504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Gerade Verbindung 46">
            <a:extLst>
              <a:ext uri="{FF2B5EF4-FFF2-40B4-BE49-F238E27FC236}">
                <a16:creationId xmlns:a16="http://schemas.microsoft.com/office/drawing/2014/main" id="{98D1F95E-A912-B05A-2CAB-6EB7C6F94AD2}"/>
              </a:ext>
            </a:extLst>
          </p:cNvPr>
          <p:cNvCxnSpPr>
            <a:cxnSpLocks/>
          </p:cNvCxnSpPr>
          <p:nvPr/>
        </p:nvCxnSpPr>
        <p:spPr bwMode="auto">
          <a:xfrm>
            <a:off x="1610530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Gerade Verbindung 47">
            <a:extLst>
              <a:ext uri="{FF2B5EF4-FFF2-40B4-BE49-F238E27FC236}">
                <a16:creationId xmlns:a16="http://schemas.microsoft.com/office/drawing/2014/main" id="{B91F4D5B-5D7C-7524-AB6A-5D2C148F745E}"/>
              </a:ext>
            </a:extLst>
          </p:cNvPr>
          <p:cNvCxnSpPr>
            <a:cxnSpLocks/>
          </p:cNvCxnSpPr>
          <p:nvPr/>
        </p:nvCxnSpPr>
        <p:spPr bwMode="auto">
          <a:xfrm>
            <a:off x="1687556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id="{D2215490-C28F-F9AA-EDA5-FFB076AC00AF}"/>
              </a:ext>
            </a:extLst>
          </p:cNvPr>
          <p:cNvCxnSpPr>
            <a:cxnSpLocks/>
          </p:cNvCxnSpPr>
          <p:nvPr/>
        </p:nvCxnSpPr>
        <p:spPr bwMode="auto">
          <a:xfrm>
            <a:off x="1764582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Gerade Verbindung 49">
            <a:extLst>
              <a:ext uri="{FF2B5EF4-FFF2-40B4-BE49-F238E27FC236}">
                <a16:creationId xmlns:a16="http://schemas.microsoft.com/office/drawing/2014/main" id="{ABD3FDA0-04BB-787F-DC5A-8282DB5682B2}"/>
              </a:ext>
            </a:extLst>
          </p:cNvPr>
          <p:cNvCxnSpPr>
            <a:cxnSpLocks/>
          </p:cNvCxnSpPr>
          <p:nvPr/>
        </p:nvCxnSpPr>
        <p:spPr bwMode="auto">
          <a:xfrm>
            <a:off x="1841608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Gerade Verbindung 50">
            <a:extLst>
              <a:ext uri="{FF2B5EF4-FFF2-40B4-BE49-F238E27FC236}">
                <a16:creationId xmlns:a16="http://schemas.microsoft.com/office/drawing/2014/main" id="{3BDC6ABA-C62A-FDDE-B631-59059FFDFFAE}"/>
              </a:ext>
            </a:extLst>
          </p:cNvPr>
          <p:cNvCxnSpPr>
            <a:cxnSpLocks/>
          </p:cNvCxnSpPr>
          <p:nvPr/>
        </p:nvCxnSpPr>
        <p:spPr bwMode="auto">
          <a:xfrm>
            <a:off x="1918632" y="309454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Gerade Verbindung 52">
            <a:extLst>
              <a:ext uri="{FF2B5EF4-FFF2-40B4-BE49-F238E27FC236}">
                <a16:creationId xmlns:a16="http://schemas.microsoft.com/office/drawing/2014/main" id="{13B84CF3-C2F1-AA82-D749-8171BA349B05}"/>
              </a:ext>
            </a:extLst>
          </p:cNvPr>
          <p:cNvCxnSpPr/>
          <p:nvPr/>
        </p:nvCxnSpPr>
        <p:spPr bwMode="auto">
          <a:xfrm>
            <a:off x="1710076" y="2247645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CCF3AA17-17F3-68B0-0CEC-19EA594F87FF}"/>
              </a:ext>
            </a:extLst>
          </p:cNvPr>
          <p:cNvSpPr/>
          <p:nvPr/>
        </p:nvSpPr>
        <p:spPr bwMode="auto">
          <a:xfrm>
            <a:off x="1918631" y="2247645"/>
            <a:ext cx="2524164" cy="11348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8A34C52-9FF1-725E-3244-10A10A094CD2}"/>
              </a:ext>
            </a:extLst>
          </p:cNvPr>
          <p:cNvSpPr/>
          <p:nvPr/>
        </p:nvSpPr>
        <p:spPr bwMode="auto">
          <a:xfrm rot="16200000">
            <a:off x="4181805" y="2664187"/>
            <a:ext cx="1134872" cy="30178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428F9AE-FE2D-1ED3-6664-33E36A4B9FCD}"/>
              </a:ext>
            </a:extLst>
          </p:cNvPr>
          <p:cNvSpPr/>
          <p:nvPr/>
        </p:nvSpPr>
        <p:spPr bwMode="auto">
          <a:xfrm>
            <a:off x="2810685" y="2566301"/>
            <a:ext cx="189629" cy="45719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Legende m. Linie (1) (Markierungsleiste) 56">
            <a:extLst>
              <a:ext uri="{FF2B5EF4-FFF2-40B4-BE49-F238E27FC236}">
                <a16:creationId xmlns:a16="http://schemas.microsoft.com/office/drawing/2014/main" id="{6F4B4345-F6E8-3AA8-5287-7C74EC89AFC4}"/>
              </a:ext>
            </a:extLst>
          </p:cNvPr>
          <p:cNvSpPr/>
          <p:nvPr/>
        </p:nvSpPr>
        <p:spPr bwMode="auto">
          <a:xfrm rot="16200000">
            <a:off x="3474469" y="1217101"/>
            <a:ext cx="274577" cy="1334917"/>
          </a:xfrm>
          <a:prstGeom prst="accentCallout1">
            <a:avLst>
              <a:gd name="adj1" fmla="val 46315"/>
              <a:gd name="adj2" fmla="val -1316"/>
              <a:gd name="adj3" fmla="val -6088"/>
              <a:gd name="adj4" fmla="val -20721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Bluetooth LBT fails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563879BD-535D-21A1-5414-45470D10A819}"/>
              </a:ext>
            </a:extLst>
          </p:cNvPr>
          <p:cNvCxnSpPr>
            <a:cxnSpLocks/>
          </p:cNvCxnSpPr>
          <p:nvPr/>
        </p:nvCxnSpPr>
        <p:spPr bwMode="auto">
          <a:xfrm>
            <a:off x="6558776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Gerade Verbindung 58">
            <a:extLst>
              <a:ext uri="{FF2B5EF4-FFF2-40B4-BE49-F238E27FC236}">
                <a16:creationId xmlns:a16="http://schemas.microsoft.com/office/drawing/2014/main" id="{30DD8739-3CCF-5911-ED32-08B3C59E704A}"/>
              </a:ext>
            </a:extLst>
          </p:cNvPr>
          <p:cNvCxnSpPr>
            <a:cxnSpLocks/>
          </p:cNvCxnSpPr>
          <p:nvPr/>
        </p:nvCxnSpPr>
        <p:spPr bwMode="auto">
          <a:xfrm>
            <a:off x="6814778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Gerade Verbindung 59">
            <a:extLst>
              <a:ext uri="{FF2B5EF4-FFF2-40B4-BE49-F238E27FC236}">
                <a16:creationId xmlns:a16="http://schemas.microsoft.com/office/drawing/2014/main" id="{24B559A3-560F-6460-F0C1-67BC99259790}"/>
              </a:ext>
            </a:extLst>
          </p:cNvPr>
          <p:cNvCxnSpPr>
            <a:cxnSpLocks/>
          </p:cNvCxnSpPr>
          <p:nvPr/>
        </p:nvCxnSpPr>
        <p:spPr bwMode="auto">
          <a:xfrm>
            <a:off x="6891804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Gerade Verbindung 60">
            <a:extLst>
              <a:ext uri="{FF2B5EF4-FFF2-40B4-BE49-F238E27FC236}">
                <a16:creationId xmlns:a16="http://schemas.microsoft.com/office/drawing/2014/main" id="{0FE2DF3E-9092-576A-3CC3-57DFF85EBF3E}"/>
              </a:ext>
            </a:extLst>
          </p:cNvPr>
          <p:cNvCxnSpPr>
            <a:cxnSpLocks/>
          </p:cNvCxnSpPr>
          <p:nvPr/>
        </p:nvCxnSpPr>
        <p:spPr bwMode="auto">
          <a:xfrm>
            <a:off x="6968830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Gerade Verbindung 64">
            <a:extLst>
              <a:ext uri="{FF2B5EF4-FFF2-40B4-BE49-F238E27FC236}">
                <a16:creationId xmlns:a16="http://schemas.microsoft.com/office/drawing/2014/main" id="{A3E87B83-C44D-5501-71E4-F2AF204B8D11}"/>
              </a:ext>
            </a:extLst>
          </p:cNvPr>
          <p:cNvCxnSpPr/>
          <p:nvPr/>
        </p:nvCxnSpPr>
        <p:spPr bwMode="auto">
          <a:xfrm>
            <a:off x="6991350" y="2251297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feld 65">
            <a:extLst>
              <a:ext uri="{FF2B5EF4-FFF2-40B4-BE49-F238E27FC236}">
                <a16:creationId xmlns:a16="http://schemas.microsoft.com/office/drawing/2014/main" id="{6AF93CBC-C7B6-86E8-3FB2-4853467A3428}"/>
              </a:ext>
            </a:extLst>
          </p:cNvPr>
          <p:cNvSpPr txBox="1"/>
          <p:nvPr/>
        </p:nvSpPr>
        <p:spPr>
          <a:xfrm>
            <a:off x="6147466" y="3033289"/>
            <a:ext cx="452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ysClr val="windowText" lastClr="000000"/>
                </a:solidFill>
              </a:rPr>
              <a:t>p20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7" name="Legende m. Linie (1) (Markierungsleiste) 66">
            <a:extLst>
              <a:ext uri="{FF2B5EF4-FFF2-40B4-BE49-F238E27FC236}">
                <a16:creationId xmlns:a16="http://schemas.microsoft.com/office/drawing/2014/main" id="{D6F29B1A-DCA6-3963-EA7C-E1BBC08131B8}"/>
              </a:ext>
            </a:extLst>
          </p:cNvPr>
          <p:cNvSpPr/>
          <p:nvPr/>
        </p:nvSpPr>
        <p:spPr bwMode="auto">
          <a:xfrm rot="16200000">
            <a:off x="8006471" y="1070701"/>
            <a:ext cx="443607" cy="1796741"/>
          </a:xfrm>
          <a:prstGeom prst="accentCallout1">
            <a:avLst>
              <a:gd name="adj1" fmla="val 46315"/>
              <a:gd name="adj2" fmla="val -1316"/>
              <a:gd name="adj3" fmla="val -18372"/>
              <a:gd name="adj4" fmla="val -12668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IEEE 802.11 backoff on secondary channel fails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8" name="Gerade Verbindung 67">
            <a:extLst>
              <a:ext uri="{FF2B5EF4-FFF2-40B4-BE49-F238E27FC236}">
                <a16:creationId xmlns:a16="http://schemas.microsoft.com/office/drawing/2014/main" id="{D920E59F-AF66-4C98-16BD-20A9E90358E4}"/>
              </a:ext>
            </a:extLst>
          </p:cNvPr>
          <p:cNvCxnSpPr>
            <a:cxnSpLocks/>
          </p:cNvCxnSpPr>
          <p:nvPr/>
        </p:nvCxnSpPr>
        <p:spPr bwMode="auto">
          <a:xfrm>
            <a:off x="7901045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Gerade Verbindung 68">
            <a:extLst>
              <a:ext uri="{FF2B5EF4-FFF2-40B4-BE49-F238E27FC236}">
                <a16:creationId xmlns:a16="http://schemas.microsoft.com/office/drawing/2014/main" id="{6DDC1A8F-978D-736E-B0A5-7B34C808E057}"/>
              </a:ext>
            </a:extLst>
          </p:cNvPr>
          <p:cNvCxnSpPr>
            <a:cxnSpLocks/>
          </p:cNvCxnSpPr>
          <p:nvPr/>
        </p:nvCxnSpPr>
        <p:spPr bwMode="auto">
          <a:xfrm>
            <a:off x="8157047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Gerade Verbindung 69">
            <a:extLst>
              <a:ext uri="{FF2B5EF4-FFF2-40B4-BE49-F238E27FC236}">
                <a16:creationId xmlns:a16="http://schemas.microsoft.com/office/drawing/2014/main" id="{1688B8D4-5170-E6DE-D5A4-A70986DC296C}"/>
              </a:ext>
            </a:extLst>
          </p:cNvPr>
          <p:cNvCxnSpPr>
            <a:cxnSpLocks/>
          </p:cNvCxnSpPr>
          <p:nvPr/>
        </p:nvCxnSpPr>
        <p:spPr bwMode="auto">
          <a:xfrm>
            <a:off x="8234073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Gerade Verbindung 70">
            <a:extLst>
              <a:ext uri="{FF2B5EF4-FFF2-40B4-BE49-F238E27FC236}">
                <a16:creationId xmlns:a16="http://schemas.microsoft.com/office/drawing/2014/main" id="{7163E09C-A226-6F88-CDBD-67759CD30AA6}"/>
              </a:ext>
            </a:extLst>
          </p:cNvPr>
          <p:cNvCxnSpPr>
            <a:cxnSpLocks/>
          </p:cNvCxnSpPr>
          <p:nvPr/>
        </p:nvCxnSpPr>
        <p:spPr bwMode="auto">
          <a:xfrm>
            <a:off x="8311099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Gerade Verbindung 71">
            <a:extLst>
              <a:ext uri="{FF2B5EF4-FFF2-40B4-BE49-F238E27FC236}">
                <a16:creationId xmlns:a16="http://schemas.microsoft.com/office/drawing/2014/main" id="{5214817E-BFD1-CDA9-9B7E-35CD3B5A9B55}"/>
              </a:ext>
            </a:extLst>
          </p:cNvPr>
          <p:cNvCxnSpPr>
            <a:cxnSpLocks/>
          </p:cNvCxnSpPr>
          <p:nvPr/>
        </p:nvCxnSpPr>
        <p:spPr bwMode="auto">
          <a:xfrm>
            <a:off x="8388125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98A95825-8533-7B7B-E3D6-C208BE79AA18}"/>
              </a:ext>
            </a:extLst>
          </p:cNvPr>
          <p:cNvCxnSpPr>
            <a:cxnSpLocks/>
          </p:cNvCxnSpPr>
          <p:nvPr/>
        </p:nvCxnSpPr>
        <p:spPr bwMode="auto">
          <a:xfrm>
            <a:off x="8465151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A4259902-1C7F-B364-62B1-D4B54FB2B372}"/>
              </a:ext>
            </a:extLst>
          </p:cNvPr>
          <p:cNvCxnSpPr>
            <a:cxnSpLocks/>
          </p:cNvCxnSpPr>
          <p:nvPr/>
        </p:nvCxnSpPr>
        <p:spPr bwMode="auto">
          <a:xfrm>
            <a:off x="8542175" y="3098192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Gerade Verbindung 74">
            <a:extLst>
              <a:ext uri="{FF2B5EF4-FFF2-40B4-BE49-F238E27FC236}">
                <a16:creationId xmlns:a16="http://schemas.microsoft.com/office/drawing/2014/main" id="{351EB676-4AFE-B7FD-7A4E-BDE0CB7A9FCC}"/>
              </a:ext>
            </a:extLst>
          </p:cNvPr>
          <p:cNvCxnSpPr/>
          <p:nvPr/>
        </p:nvCxnSpPr>
        <p:spPr bwMode="auto">
          <a:xfrm>
            <a:off x="8333619" y="2247645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hteck 75">
            <a:extLst>
              <a:ext uri="{FF2B5EF4-FFF2-40B4-BE49-F238E27FC236}">
                <a16:creationId xmlns:a16="http://schemas.microsoft.com/office/drawing/2014/main" id="{90173D28-2CB8-EE0D-B53D-356B3C7C66A4}"/>
              </a:ext>
            </a:extLst>
          </p:cNvPr>
          <p:cNvSpPr/>
          <p:nvPr/>
        </p:nvSpPr>
        <p:spPr bwMode="auto">
          <a:xfrm>
            <a:off x="8542174" y="2247645"/>
            <a:ext cx="1885243" cy="11348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02797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3BE4C-F191-CB90-8669-9AE80DB7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Puncturing: Fully Dynamic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E944E0-3311-1970-715F-1E9A614FF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9137" y="1981201"/>
            <a:ext cx="511634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Puncturing allows 20 MHz-sized “holes” in the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Primary 20 MHz must be idle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Fully dynamic 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Time: Puncturing is instantaneously, backoff simply continues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Frequency: Puncture arbitrary </a:t>
            </a:r>
            <a:br>
              <a:rPr lang="en-US"/>
            </a:br>
            <a:r>
              <a:rPr lang="en-US"/>
              <a:t>20 MHz-channel holes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15739E-5E28-7E3F-C902-FEB17F8F0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3E9093-869D-B52B-3DAD-CCD72DF3D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BDEC741-2FD0-DE25-ACBB-BD1C7A1B6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17B8491-3DBC-9FA4-0A99-42C760B26C08}"/>
              </a:ext>
            </a:extLst>
          </p:cNvPr>
          <p:cNvCxnSpPr/>
          <p:nvPr/>
        </p:nvCxnSpPr>
        <p:spPr bwMode="auto">
          <a:xfrm>
            <a:off x="1623246" y="4489789"/>
            <a:ext cx="4040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7C879034-52A5-F383-E88D-F21354CC66C0}"/>
              </a:ext>
            </a:extLst>
          </p:cNvPr>
          <p:cNvSpPr txBox="1"/>
          <p:nvPr/>
        </p:nvSpPr>
        <p:spPr>
          <a:xfrm>
            <a:off x="5605011" y="4367175"/>
            <a:ext cx="32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FBAB0EE-20BC-A29A-51F7-E2C89DEB9A6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23246" y="3159684"/>
            <a:ext cx="0" cy="133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E7D9D4CC-0A48-2D1F-B713-F926F81924DA}"/>
              </a:ext>
            </a:extLst>
          </p:cNvPr>
          <p:cNvSpPr txBox="1"/>
          <p:nvPr/>
        </p:nvSpPr>
        <p:spPr>
          <a:xfrm>
            <a:off x="1461118" y="2889181"/>
            <a:ext cx="85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f [MHz]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C0B4C016-2287-A774-1974-801CD5DF6C2C}"/>
              </a:ext>
            </a:extLst>
          </p:cNvPr>
          <p:cNvCxnSpPr/>
          <p:nvPr/>
        </p:nvCxnSpPr>
        <p:spPr bwMode="auto">
          <a:xfrm>
            <a:off x="1532364" y="3354895"/>
            <a:ext cx="9088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7047498F-5397-DE33-0588-2A8B438EC1A1}"/>
              </a:ext>
            </a:extLst>
          </p:cNvPr>
          <p:cNvSpPr txBox="1"/>
          <p:nvPr/>
        </p:nvSpPr>
        <p:spPr>
          <a:xfrm>
            <a:off x="1107497" y="3201006"/>
            <a:ext cx="45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160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23989A9-4A3E-54C2-D61A-42679D784883}"/>
              </a:ext>
            </a:extLst>
          </p:cNvPr>
          <p:cNvSpPr/>
          <p:nvPr/>
        </p:nvSpPr>
        <p:spPr bwMode="auto">
          <a:xfrm>
            <a:off x="1722792" y="4034545"/>
            <a:ext cx="146798" cy="48593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77C36F7-11B7-F515-F6C5-DA5EACD76332}"/>
              </a:ext>
            </a:extLst>
          </p:cNvPr>
          <p:cNvSpPr/>
          <p:nvPr/>
        </p:nvSpPr>
        <p:spPr bwMode="auto">
          <a:xfrm>
            <a:off x="1870873" y="4037419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403ED06-FA32-F38B-19D3-6467B44D21D8}"/>
              </a:ext>
            </a:extLst>
          </p:cNvPr>
          <p:cNvSpPr/>
          <p:nvPr/>
        </p:nvSpPr>
        <p:spPr bwMode="auto">
          <a:xfrm>
            <a:off x="2143923" y="4036545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8AC77E3-387B-BDC1-F75C-5531A5FABC54}"/>
              </a:ext>
            </a:extLst>
          </p:cNvPr>
          <p:cNvSpPr/>
          <p:nvPr/>
        </p:nvSpPr>
        <p:spPr bwMode="auto">
          <a:xfrm>
            <a:off x="2262201" y="4036545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94D572-95E5-685E-19A1-7204FEBF5025}"/>
              </a:ext>
            </a:extLst>
          </p:cNvPr>
          <p:cNvSpPr/>
          <p:nvPr/>
        </p:nvSpPr>
        <p:spPr bwMode="auto">
          <a:xfrm>
            <a:off x="2535251" y="4035671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902F8A0-65D2-D730-B83C-D3024E0A5F7B}"/>
              </a:ext>
            </a:extLst>
          </p:cNvPr>
          <p:cNvSpPr/>
          <p:nvPr/>
        </p:nvSpPr>
        <p:spPr bwMode="auto">
          <a:xfrm>
            <a:off x="2649839" y="4035671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41FD6A8-6C3F-6AF6-8052-5AC1535214B4}"/>
              </a:ext>
            </a:extLst>
          </p:cNvPr>
          <p:cNvSpPr/>
          <p:nvPr/>
        </p:nvSpPr>
        <p:spPr bwMode="auto">
          <a:xfrm>
            <a:off x="2922889" y="4034797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E4D8754B-B2F7-01C4-2A92-3DD71E19B84C}"/>
              </a:ext>
            </a:extLst>
          </p:cNvPr>
          <p:cNvCxnSpPr/>
          <p:nvPr/>
        </p:nvCxnSpPr>
        <p:spPr bwMode="auto">
          <a:xfrm>
            <a:off x="2116429" y="3358546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D471CB68-357A-6DC3-ADF3-5B3D38DFDBBF}"/>
              </a:ext>
            </a:extLst>
          </p:cNvPr>
          <p:cNvSpPr txBox="1"/>
          <p:nvPr/>
        </p:nvSpPr>
        <p:spPr>
          <a:xfrm>
            <a:off x="1272545" y="4140538"/>
            <a:ext cx="452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ysClr val="windowText" lastClr="000000"/>
                </a:solidFill>
              </a:rPr>
              <a:t>p20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26" name="Legende m. Linie (1) (Markierungsleiste) 25">
            <a:extLst>
              <a:ext uri="{FF2B5EF4-FFF2-40B4-BE49-F238E27FC236}">
                <a16:creationId xmlns:a16="http://schemas.microsoft.com/office/drawing/2014/main" id="{BBA268CE-0A4A-9370-D35C-A276E8E796D5}"/>
              </a:ext>
            </a:extLst>
          </p:cNvPr>
          <p:cNvSpPr/>
          <p:nvPr/>
        </p:nvSpPr>
        <p:spPr bwMode="auto">
          <a:xfrm rot="16200000">
            <a:off x="2865882" y="2030956"/>
            <a:ext cx="443607" cy="1796741"/>
          </a:xfrm>
          <a:prstGeom prst="accentCallout1">
            <a:avLst>
              <a:gd name="adj1" fmla="val 4435"/>
              <a:gd name="adj2" fmla="val -7042"/>
              <a:gd name="adj3" fmla="val -3352"/>
              <a:gd name="adj4" fmla="val -1953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Dynamically puncture occupied channel(s)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8CB8ADE9-2E3E-1ECF-99E6-FE8CD4D9BC61}"/>
              </a:ext>
            </a:extLst>
          </p:cNvPr>
          <p:cNvCxnSpPr>
            <a:cxnSpLocks/>
          </p:cNvCxnSpPr>
          <p:nvPr/>
        </p:nvCxnSpPr>
        <p:spPr bwMode="auto">
          <a:xfrm>
            <a:off x="1681347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11D476A1-5ACA-BDA7-7257-7E0AAC0E8485}"/>
              </a:ext>
            </a:extLst>
          </p:cNvPr>
          <p:cNvCxnSpPr>
            <a:cxnSpLocks/>
          </p:cNvCxnSpPr>
          <p:nvPr/>
        </p:nvCxnSpPr>
        <p:spPr bwMode="auto">
          <a:xfrm>
            <a:off x="1937349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B01738F0-4D0F-4833-07A9-1F7A275272CA}"/>
              </a:ext>
            </a:extLst>
          </p:cNvPr>
          <p:cNvCxnSpPr>
            <a:cxnSpLocks/>
          </p:cNvCxnSpPr>
          <p:nvPr/>
        </p:nvCxnSpPr>
        <p:spPr bwMode="auto">
          <a:xfrm>
            <a:off x="2014375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568CDA2F-D733-F0FC-3CA1-51FCC2FB0D38}"/>
              </a:ext>
            </a:extLst>
          </p:cNvPr>
          <p:cNvCxnSpPr>
            <a:cxnSpLocks/>
          </p:cNvCxnSpPr>
          <p:nvPr/>
        </p:nvCxnSpPr>
        <p:spPr bwMode="auto">
          <a:xfrm>
            <a:off x="2091401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D16549B9-C8EF-D4F2-6F18-F1FB634B365A}"/>
              </a:ext>
            </a:extLst>
          </p:cNvPr>
          <p:cNvCxnSpPr>
            <a:cxnSpLocks/>
          </p:cNvCxnSpPr>
          <p:nvPr/>
        </p:nvCxnSpPr>
        <p:spPr bwMode="auto">
          <a:xfrm>
            <a:off x="2168427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61D99CE1-0D6A-977F-8FD7-C5DBBFBA56AE}"/>
              </a:ext>
            </a:extLst>
          </p:cNvPr>
          <p:cNvCxnSpPr>
            <a:cxnSpLocks/>
          </p:cNvCxnSpPr>
          <p:nvPr/>
        </p:nvCxnSpPr>
        <p:spPr bwMode="auto">
          <a:xfrm>
            <a:off x="2245453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F52F0929-EF91-C143-00FD-1F12C3FD3F79}"/>
              </a:ext>
            </a:extLst>
          </p:cNvPr>
          <p:cNvCxnSpPr>
            <a:cxnSpLocks/>
          </p:cNvCxnSpPr>
          <p:nvPr/>
        </p:nvCxnSpPr>
        <p:spPr bwMode="auto">
          <a:xfrm>
            <a:off x="2322477" y="4200950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hteck 34">
            <a:extLst>
              <a:ext uri="{FF2B5EF4-FFF2-40B4-BE49-F238E27FC236}">
                <a16:creationId xmlns:a16="http://schemas.microsoft.com/office/drawing/2014/main" id="{978B408A-4701-377E-15F8-812629EB5D2A}"/>
              </a:ext>
            </a:extLst>
          </p:cNvPr>
          <p:cNvSpPr/>
          <p:nvPr/>
        </p:nvSpPr>
        <p:spPr bwMode="auto">
          <a:xfrm>
            <a:off x="2322476" y="4200950"/>
            <a:ext cx="2208221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003F208-4808-32CF-69E8-734BB594A2B7}"/>
              </a:ext>
            </a:extLst>
          </p:cNvPr>
          <p:cNvSpPr/>
          <p:nvPr/>
        </p:nvSpPr>
        <p:spPr bwMode="auto">
          <a:xfrm>
            <a:off x="2317058" y="3354893"/>
            <a:ext cx="2208217" cy="55662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B911A97-9A7F-0420-54D0-6FA1FAD903EE}"/>
              </a:ext>
            </a:extLst>
          </p:cNvPr>
          <p:cNvSpPr/>
          <p:nvPr/>
        </p:nvSpPr>
        <p:spPr bwMode="auto">
          <a:xfrm>
            <a:off x="4664760" y="4198929"/>
            <a:ext cx="188502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7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0BDFA50-1CA9-672E-5BE9-F134F4DDAAE3}"/>
              </a:ext>
            </a:extLst>
          </p:cNvPr>
          <p:cNvSpPr/>
          <p:nvPr/>
        </p:nvSpPr>
        <p:spPr bwMode="auto">
          <a:xfrm>
            <a:off x="4659342" y="3352872"/>
            <a:ext cx="188502" cy="55662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7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99843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3BE4C-F191-CB90-8669-9AE80DB7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Puncturing: RU-based + Slow Adaptation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E944E0-3311-1970-715F-1E9A614FF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9137" y="1633746"/>
            <a:ext cx="5116348" cy="4787077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RU-based: Puncturing reduces transmission to valid Resource Unit (RU) containing the primary 20 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Essentially fallback from 160 MHz to </a:t>
            </a:r>
            <a:br>
              <a:rPr lang="en-US"/>
            </a:br>
            <a:r>
              <a:rPr lang="en-US"/>
              <a:t>80 MHz, 40 MHz, or 20 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Slow Adaptation: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non-primary 20 MHz gets busy (</a:t>
            </a:r>
            <a:r>
              <a:rPr lang="en-US" err="1"/>
              <a:t>i</a:t>
            </a:r>
            <a:r>
              <a:rPr lang="en-US"/>
              <a:t> and ii):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Stop backoff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Determine which minimum puncturing would have continued the backoff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Start new backoff with punctured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primary 20 MHz gets busy (iii):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Stop backoff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Start new backoff with full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backoff completes (all):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Start transmission,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Determine which minimum puncturing would have completed the backoff for the next PPDU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15739E-5E28-7E3F-C902-FEB17F8F0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3E9093-869D-B52B-3DAD-CCD72DF3D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BDEC741-2FD0-DE25-ACBB-BD1C7A1B6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17B8491-3DBC-9FA4-0A99-42C760B26C08}"/>
              </a:ext>
            </a:extLst>
          </p:cNvPr>
          <p:cNvCxnSpPr/>
          <p:nvPr/>
        </p:nvCxnSpPr>
        <p:spPr bwMode="auto">
          <a:xfrm>
            <a:off x="1430150" y="2926577"/>
            <a:ext cx="4040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7C879034-52A5-F383-E88D-F21354CC66C0}"/>
              </a:ext>
            </a:extLst>
          </p:cNvPr>
          <p:cNvSpPr txBox="1"/>
          <p:nvPr/>
        </p:nvSpPr>
        <p:spPr>
          <a:xfrm>
            <a:off x="5411915" y="2803963"/>
            <a:ext cx="32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FBAB0EE-20BC-A29A-51F7-E2C89DEB9A63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0150" y="1596472"/>
            <a:ext cx="0" cy="133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E7D9D4CC-0A48-2D1F-B713-F926F81924DA}"/>
              </a:ext>
            </a:extLst>
          </p:cNvPr>
          <p:cNvSpPr txBox="1"/>
          <p:nvPr/>
        </p:nvSpPr>
        <p:spPr>
          <a:xfrm>
            <a:off x="1268022" y="1325969"/>
            <a:ext cx="85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f [MHz]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C0B4C016-2287-A774-1974-801CD5DF6C2C}"/>
              </a:ext>
            </a:extLst>
          </p:cNvPr>
          <p:cNvCxnSpPr/>
          <p:nvPr/>
        </p:nvCxnSpPr>
        <p:spPr bwMode="auto">
          <a:xfrm>
            <a:off x="1339268" y="1791683"/>
            <a:ext cx="9088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7047498F-5397-DE33-0588-2A8B438EC1A1}"/>
              </a:ext>
            </a:extLst>
          </p:cNvPr>
          <p:cNvSpPr txBox="1"/>
          <p:nvPr/>
        </p:nvSpPr>
        <p:spPr>
          <a:xfrm>
            <a:off x="914401" y="1637794"/>
            <a:ext cx="45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160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23989A9-4A3E-54C2-D61A-42679D784883}"/>
              </a:ext>
            </a:extLst>
          </p:cNvPr>
          <p:cNvSpPr/>
          <p:nvPr/>
        </p:nvSpPr>
        <p:spPr bwMode="auto">
          <a:xfrm>
            <a:off x="1529696" y="2471333"/>
            <a:ext cx="146798" cy="48593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77C36F7-11B7-F515-F6C5-DA5EACD76332}"/>
              </a:ext>
            </a:extLst>
          </p:cNvPr>
          <p:cNvSpPr/>
          <p:nvPr/>
        </p:nvSpPr>
        <p:spPr bwMode="auto">
          <a:xfrm>
            <a:off x="1677777" y="2474207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403ED06-FA32-F38B-19D3-6467B44D21D8}"/>
              </a:ext>
            </a:extLst>
          </p:cNvPr>
          <p:cNvSpPr/>
          <p:nvPr/>
        </p:nvSpPr>
        <p:spPr bwMode="auto">
          <a:xfrm>
            <a:off x="1950827" y="2473333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8AC77E3-387B-BDC1-F75C-5531A5FABC54}"/>
              </a:ext>
            </a:extLst>
          </p:cNvPr>
          <p:cNvSpPr/>
          <p:nvPr/>
        </p:nvSpPr>
        <p:spPr bwMode="auto">
          <a:xfrm>
            <a:off x="2069105" y="2473333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94D572-95E5-685E-19A1-7204FEBF5025}"/>
              </a:ext>
            </a:extLst>
          </p:cNvPr>
          <p:cNvSpPr/>
          <p:nvPr/>
        </p:nvSpPr>
        <p:spPr bwMode="auto">
          <a:xfrm>
            <a:off x="2342155" y="2472459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902F8A0-65D2-D730-B83C-D3024E0A5F7B}"/>
              </a:ext>
            </a:extLst>
          </p:cNvPr>
          <p:cNvSpPr/>
          <p:nvPr/>
        </p:nvSpPr>
        <p:spPr bwMode="auto">
          <a:xfrm>
            <a:off x="2456743" y="2472459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41FD6A8-6C3F-6AF6-8052-5AC1535214B4}"/>
              </a:ext>
            </a:extLst>
          </p:cNvPr>
          <p:cNvSpPr/>
          <p:nvPr/>
        </p:nvSpPr>
        <p:spPr bwMode="auto">
          <a:xfrm>
            <a:off x="2729793" y="2471585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E4D8754B-B2F7-01C4-2A92-3DD71E19B84C}"/>
              </a:ext>
            </a:extLst>
          </p:cNvPr>
          <p:cNvCxnSpPr/>
          <p:nvPr/>
        </p:nvCxnSpPr>
        <p:spPr bwMode="auto">
          <a:xfrm>
            <a:off x="1923333" y="1795334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D471CB68-357A-6DC3-ADF3-5B3D38DFDBBF}"/>
              </a:ext>
            </a:extLst>
          </p:cNvPr>
          <p:cNvSpPr txBox="1"/>
          <p:nvPr/>
        </p:nvSpPr>
        <p:spPr>
          <a:xfrm>
            <a:off x="1079449" y="2577326"/>
            <a:ext cx="452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ysClr val="windowText" lastClr="000000"/>
                </a:solidFill>
              </a:rPr>
              <a:t>p20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26" name="Legende m. Linie (1) (Markierungsleiste) 25">
            <a:extLst>
              <a:ext uri="{FF2B5EF4-FFF2-40B4-BE49-F238E27FC236}">
                <a16:creationId xmlns:a16="http://schemas.microsoft.com/office/drawing/2014/main" id="{BBA268CE-0A4A-9370-D35C-A276E8E796D5}"/>
              </a:ext>
            </a:extLst>
          </p:cNvPr>
          <p:cNvSpPr/>
          <p:nvPr/>
        </p:nvSpPr>
        <p:spPr bwMode="auto">
          <a:xfrm rot="16200000">
            <a:off x="2996879" y="782257"/>
            <a:ext cx="443607" cy="1885228"/>
          </a:xfrm>
          <a:prstGeom prst="accentCallout1">
            <a:avLst>
              <a:gd name="adj1" fmla="val 12607"/>
              <a:gd name="adj2" fmla="val 481"/>
              <a:gd name="adj3" fmla="val -16286"/>
              <a:gd name="adj4" fmla="val -17035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Backoff fails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>
                <a:solidFill>
                  <a:schemeClr val="tx1"/>
                </a:solidFill>
              </a:rPr>
              <a:t>Restart with 40 MHz PPDU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8CB8ADE9-2E3E-1ECF-99E6-FE8CD4D9BC61}"/>
              </a:ext>
            </a:extLst>
          </p:cNvPr>
          <p:cNvCxnSpPr>
            <a:cxnSpLocks/>
          </p:cNvCxnSpPr>
          <p:nvPr/>
        </p:nvCxnSpPr>
        <p:spPr bwMode="auto">
          <a:xfrm>
            <a:off x="1488251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11D476A1-5ACA-BDA7-7257-7E0AAC0E8485}"/>
              </a:ext>
            </a:extLst>
          </p:cNvPr>
          <p:cNvCxnSpPr>
            <a:cxnSpLocks/>
          </p:cNvCxnSpPr>
          <p:nvPr/>
        </p:nvCxnSpPr>
        <p:spPr bwMode="auto">
          <a:xfrm>
            <a:off x="1744253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B01738F0-4D0F-4833-07A9-1F7A275272CA}"/>
              </a:ext>
            </a:extLst>
          </p:cNvPr>
          <p:cNvCxnSpPr>
            <a:cxnSpLocks/>
          </p:cNvCxnSpPr>
          <p:nvPr/>
        </p:nvCxnSpPr>
        <p:spPr bwMode="auto">
          <a:xfrm>
            <a:off x="1821279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568CDA2F-D733-F0FC-3CA1-51FCC2FB0D38}"/>
              </a:ext>
            </a:extLst>
          </p:cNvPr>
          <p:cNvCxnSpPr>
            <a:cxnSpLocks/>
          </p:cNvCxnSpPr>
          <p:nvPr/>
        </p:nvCxnSpPr>
        <p:spPr bwMode="auto">
          <a:xfrm>
            <a:off x="1898305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D16549B9-C8EF-D4F2-6F18-F1FB634B365A}"/>
              </a:ext>
            </a:extLst>
          </p:cNvPr>
          <p:cNvCxnSpPr>
            <a:cxnSpLocks/>
          </p:cNvCxnSpPr>
          <p:nvPr/>
        </p:nvCxnSpPr>
        <p:spPr bwMode="auto">
          <a:xfrm>
            <a:off x="1975331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hteck 34">
            <a:extLst>
              <a:ext uri="{FF2B5EF4-FFF2-40B4-BE49-F238E27FC236}">
                <a16:creationId xmlns:a16="http://schemas.microsoft.com/office/drawing/2014/main" id="{978B408A-4701-377E-15F8-812629EB5D2A}"/>
              </a:ext>
            </a:extLst>
          </p:cNvPr>
          <p:cNvSpPr/>
          <p:nvPr/>
        </p:nvSpPr>
        <p:spPr bwMode="auto">
          <a:xfrm>
            <a:off x="2385384" y="2634088"/>
            <a:ext cx="1885243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B911A97-9A7F-0420-54D0-6FA1FAD903EE}"/>
              </a:ext>
            </a:extLst>
          </p:cNvPr>
          <p:cNvSpPr/>
          <p:nvPr/>
        </p:nvSpPr>
        <p:spPr bwMode="auto">
          <a:xfrm>
            <a:off x="4387190" y="2634088"/>
            <a:ext cx="188502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7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4FF92DD7-45BD-B90C-37CD-673880CEDD21}"/>
              </a:ext>
            </a:extLst>
          </p:cNvPr>
          <p:cNvCxnSpPr>
            <a:cxnSpLocks/>
          </p:cNvCxnSpPr>
          <p:nvPr/>
        </p:nvCxnSpPr>
        <p:spPr bwMode="auto">
          <a:xfrm>
            <a:off x="1975331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24B2F366-FF3F-1DEA-95A1-03A5AE62FAC6}"/>
              </a:ext>
            </a:extLst>
          </p:cNvPr>
          <p:cNvCxnSpPr>
            <a:cxnSpLocks/>
          </p:cNvCxnSpPr>
          <p:nvPr/>
        </p:nvCxnSpPr>
        <p:spPr bwMode="auto">
          <a:xfrm>
            <a:off x="2231333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26C4109F-563D-2DFC-F794-9FC0D2E41D18}"/>
              </a:ext>
            </a:extLst>
          </p:cNvPr>
          <p:cNvCxnSpPr>
            <a:cxnSpLocks/>
          </p:cNvCxnSpPr>
          <p:nvPr/>
        </p:nvCxnSpPr>
        <p:spPr bwMode="auto">
          <a:xfrm>
            <a:off x="2308359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E38519BB-48AB-073D-C5D1-6A4A2D8ABAC8}"/>
              </a:ext>
            </a:extLst>
          </p:cNvPr>
          <p:cNvCxnSpPr>
            <a:cxnSpLocks/>
          </p:cNvCxnSpPr>
          <p:nvPr/>
        </p:nvCxnSpPr>
        <p:spPr bwMode="auto">
          <a:xfrm>
            <a:off x="2385385" y="263773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feld 88">
            <a:extLst>
              <a:ext uri="{FF2B5EF4-FFF2-40B4-BE49-F238E27FC236}">
                <a16:creationId xmlns:a16="http://schemas.microsoft.com/office/drawing/2014/main" id="{76DDE751-52AF-B653-970B-2C203A002348}"/>
              </a:ext>
            </a:extLst>
          </p:cNvPr>
          <p:cNvSpPr txBox="1"/>
          <p:nvPr/>
        </p:nvSpPr>
        <p:spPr>
          <a:xfrm>
            <a:off x="343767" y="1918303"/>
            <a:ext cx="701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(</a:t>
            </a:r>
            <a:r>
              <a:rPr lang="en-US" err="1">
                <a:solidFill>
                  <a:schemeClr val="tx1"/>
                </a:solidFill>
              </a:rPr>
              <a:t>i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451201AA-B2CE-C9A0-68A0-2804BF6E1CCC}"/>
              </a:ext>
            </a:extLst>
          </p:cNvPr>
          <p:cNvCxnSpPr/>
          <p:nvPr/>
        </p:nvCxnSpPr>
        <p:spPr bwMode="auto">
          <a:xfrm>
            <a:off x="1422873" y="4581678"/>
            <a:ext cx="4040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5FFDBE05-3D70-E690-0B06-663102825063}"/>
              </a:ext>
            </a:extLst>
          </p:cNvPr>
          <p:cNvSpPr txBox="1"/>
          <p:nvPr/>
        </p:nvSpPr>
        <p:spPr>
          <a:xfrm>
            <a:off x="5404638" y="4459064"/>
            <a:ext cx="32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661F8A8F-EC58-3A9E-6079-4AF832F3F803}"/>
              </a:ext>
            </a:extLst>
          </p:cNvPr>
          <p:cNvCxnSpPr>
            <a:cxnSpLocks/>
          </p:cNvCxnSpPr>
          <p:nvPr/>
        </p:nvCxnSpPr>
        <p:spPr bwMode="auto">
          <a:xfrm flipV="1">
            <a:off x="1422873" y="3251573"/>
            <a:ext cx="0" cy="133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4E2F76C2-3745-BF1C-F5F1-3D13750B66E4}"/>
              </a:ext>
            </a:extLst>
          </p:cNvPr>
          <p:cNvSpPr txBox="1"/>
          <p:nvPr/>
        </p:nvSpPr>
        <p:spPr>
          <a:xfrm>
            <a:off x="1260745" y="2981070"/>
            <a:ext cx="85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f [MHz]</a:t>
            </a:r>
            <a:endParaRPr lang="en-US">
              <a:solidFill>
                <a:sysClr val="windowText" lastClr="000000"/>
              </a:solidFill>
            </a:endParaRPr>
          </a:p>
        </p:txBody>
      </p: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57CC22D8-8AFD-3353-7B8F-58DEBCFDB5B3}"/>
              </a:ext>
            </a:extLst>
          </p:cNvPr>
          <p:cNvCxnSpPr/>
          <p:nvPr/>
        </p:nvCxnSpPr>
        <p:spPr bwMode="auto">
          <a:xfrm>
            <a:off x="1331991" y="3446784"/>
            <a:ext cx="9088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6B90C63C-B817-9565-E5AF-4B64ECEE1E16}"/>
              </a:ext>
            </a:extLst>
          </p:cNvPr>
          <p:cNvSpPr txBox="1"/>
          <p:nvPr/>
        </p:nvSpPr>
        <p:spPr>
          <a:xfrm>
            <a:off x="907124" y="3292895"/>
            <a:ext cx="45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160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5664640B-2609-9A44-6416-C79D228A75C0}"/>
              </a:ext>
            </a:extLst>
          </p:cNvPr>
          <p:cNvSpPr/>
          <p:nvPr/>
        </p:nvSpPr>
        <p:spPr bwMode="auto">
          <a:xfrm>
            <a:off x="1522419" y="4126434"/>
            <a:ext cx="146798" cy="48593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2FAE14C-9FDE-29CF-DFA4-F43CA33277FA}"/>
              </a:ext>
            </a:extLst>
          </p:cNvPr>
          <p:cNvSpPr/>
          <p:nvPr/>
        </p:nvSpPr>
        <p:spPr bwMode="auto">
          <a:xfrm>
            <a:off x="1670500" y="4129308"/>
            <a:ext cx="245556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85CEF9B5-47C7-1470-9764-8AF054782453}"/>
              </a:ext>
            </a:extLst>
          </p:cNvPr>
          <p:cNvSpPr/>
          <p:nvPr/>
        </p:nvSpPr>
        <p:spPr bwMode="auto">
          <a:xfrm>
            <a:off x="1943550" y="4128434"/>
            <a:ext cx="90784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Gerade Verbindung 50">
            <a:extLst>
              <a:ext uri="{FF2B5EF4-FFF2-40B4-BE49-F238E27FC236}">
                <a16:creationId xmlns:a16="http://schemas.microsoft.com/office/drawing/2014/main" id="{BF6D2FA5-9A78-E161-0C13-4608E12F30C2}"/>
              </a:ext>
            </a:extLst>
          </p:cNvPr>
          <p:cNvCxnSpPr/>
          <p:nvPr/>
        </p:nvCxnSpPr>
        <p:spPr bwMode="auto">
          <a:xfrm>
            <a:off x="1916056" y="3450435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feld 51">
            <a:extLst>
              <a:ext uri="{FF2B5EF4-FFF2-40B4-BE49-F238E27FC236}">
                <a16:creationId xmlns:a16="http://schemas.microsoft.com/office/drawing/2014/main" id="{AEB88F61-B0C6-487D-5AD4-EAE1B52BDE09}"/>
              </a:ext>
            </a:extLst>
          </p:cNvPr>
          <p:cNvSpPr txBox="1"/>
          <p:nvPr/>
        </p:nvSpPr>
        <p:spPr>
          <a:xfrm>
            <a:off x="1072172" y="4232427"/>
            <a:ext cx="452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ysClr val="windowText" lastClr="000000"/>
                </a:solidFill>
              </a:rPr>
              <a:t>p20</a:t>
            </a:r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53" name="Legende m. Linie (1) (Markierungsleiste) 52">
            <a:extLst>
              <a:ext uri="{FF2B5EF4-FFF2-40B4-BE49-F238E27FC236}">
                <a16:creationId xmlns:a16="http://schemas.microsoft.com/office/drawing/2014/main" id="{126848CA-A3A2-4A57-9666-60AAEA209B3E}"/>
              </a:ext>
            </a:extLst>
          </p:cNvPr>
          <p:cNvSpPr/>
          <p:nvPr/>
        </p:nvSpPr>
        <p:spPr bwMode="auto">
          <a:xfrm rot="16200000">
            <a:off x="2812393" y="2342303"/>
            <a:ext cx="443607" cy="1885224"/>
          </a:xfrm>
          <a:prstGeom prst="accentCallout1">
            <a:avLst>
              <a:gd name="adj1" fmla="val 11122"/>
              <a:gd name="adj2" fmla="val 481"/>
              <a:gd name="adj3" fmla="val -6628"/>
              <a:gd name="adj4" fmla="val -1944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Backoff fails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>
                <a:solidFill>
                  <a:schemeClr val="tx1"/>
                </a:solidFill>
              </a:rPr>
              <a:t>Restart with 40 MHz PPDU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Gerade Verbindung 53">
            <a:extLst>
              <a:ext uri="{FF2B5EF4-FFF2-40B4-BE49-F238E27FC236}">
                <a16:creationId xmlns:a16="http://schemas.microsoft.com/office/drawing/2014/main" id="{5E38E998-4C05-5C88-0272-DA14C5715DE3}"/>
              </a:ext>
            </a:extLst>
          </p:cNvPr>
          <p:cNvCxnSpPr>
            <a:cxnSpLocks/>
          </p:cNvCxnSpPr>
          <p:nvPr/>
        </p:nvCxnSpPr>
        <p:spPr bwMode="auto">
          <a:xfrm>
            <a:off x="1480974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Gerade Verbindung 54">
            <a:extLst>
              <a:ext uri="{FF2B5EF4-FFF2-40B4-BE49-F238E27FC236}">
                <a16:creationId xmlns:a16="http://schemas.microsoft.com/office/drawing/2014/main" id="{91203B5F-01B2-6DA3-8808-73C74E5D5413}"/>
              </a:ext>
            </a:extLst>
          </p:cNvPr>
          <p:cNvCxnSpPr>
            <a:cxnSpLocks/>
          </p:cNvCxnSpPr>
          <p:nvPr/>
        </p:nvCxnSpPr>
        <p:spPr bwMode="auto">
          <a:xfrm>
            <a:off x="1736976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D2E9A843-0E90-0357-5C81-A436D1DC4B17}"/>
              </a:ext>
            </a:extLst>
          </p:cNvPr>
          <p:cNvCxnSpPr>
            <a:cxnSpLocks/>
          </p:cNvCxnSpPr>
          <p:nvPr/>
        </p:nvCxnSpPr>
        <p:spPr bwMode="auto">
          <a:xfrm>
            <a:off x="1814002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Gerade Verbindung 56">
            <a:extLst>
              <a:ext uri="{FF2B5EF4-FFF2-40B4-BE49-F238E27FC236}">
                <a16:creationId xmlns:a16="http://schemas.microsoft.com/office/drawing/2014/main" id="{287A2BDE-0F3C-3256-6557-86797A73C616}"/>
              </a:ext>
            </a:extLst>
          </p:cNvPr>
          <p:cNvCxnSpPr>
            <a:cxnSpLocks/>
          </p:cNvCxnSpPr>
          <p:nvPr/>
        </p:nvCxnSpPr>
        <p:spPr bwMode="auto">
          <a:xfrm>
            <a:off x="1891028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C76A1473-9EDE-816A-503E-CE2948E05429}"/>
              </a:ext>
            </a:extLst>
          </p:cNvPr>
          <p:cNvCxnSpPr>
            <a:cxnSpLocks/>
          </p:cNvCxnSpPr>
          <p:nvPr/>
        </p:nvCxnSpPr>
        <p:spPr bwMode="auto">
          <a:xfrm>
            <a:off x="1968054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hteck 58">
            <a:extLst>
              <a:ext uri="{FF2B5EF4-FFF2-40B4-BE49-F238E27FC236}">
                <a16:creationId xmlns:a16="http://schemas.microsoft.com/office/drawing/2014/main" id="{B49151EC-0018-68AC-9605-CCCFD94F8AAB}"/>
              </a:ext>
            </a:extLst>
          </p:cNvPr>
          <p:cNvSpPr/>
          <p:nvPr/>
        </p:nvSpPr>
        <p:spPr bwMode="auto">
          <a:xfrm>
            <a:off x="2378107" y="4289189"/>
            <a:ext cx="1885243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12FA6820-CA6C-BDAF-F33B-E8247EDF19EB}"/>
              </a:ext>
            </a:extLst>
          </p:cNvPr>
          <p:cNvSpPr/>
          <p:nvPr/>
        </p:nvSpPr>
        <p:spPr bwMode="auto">
          <a:xfrm>
            <a:off x="4379913" y="4289189"/>
            <a:ext cx="188502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7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61" name="Gerade Verbindung 60">
            <a:extLst>
              <a:ext uri="{FF2B5EF4-FFF2-40B4-BE49-F238E27FC236}">
                <a16:creationId xmlns:a16="http://schemas.microsoft.com/office/drawing/2014/main" id="{59A57F37-3177-D592-D16A-60B259FFAFD4}"/>
              </a:ext>
            </a:extLst>
          </p:cNvPr>
          <p:cNvCxnSpPr>
            <a:cxnSpLocks/>
          </p:cNvCxnSpPr>
          <p:nvPr/>
        </p:nvCxnSpPr>
        <p:spPr bwMode="auto">
          <a:xfrm>
            <a:off x="1968054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Gerade Verbindung 61">
            <a:extLst>
              <a:ext uri="{FF2B5EF4-FFF2-40B4-BE49-F238E27FC236}">
                <a16:creationId xmlns:a16="http://schemas.microsoft.com/office/drawing/2014/main" id="{196C4A5D-66A2-A061-A684-08303D028242}"/>
              </a:ext>
            </a:extLst>
          </p:cNvPr>
          <p:cNvCxnSpPr>
            <a:cxnSpLocks/>
          </p:cNvCxnSpPr>
          <p:nvPr/>
        </p:nvCxnSpPr>
        <p:spPr bwMode="auto">
          <a:xfrm>
            <a:off x="2224056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354D436F-EE26-CA81-D217-F4E235D734DC}"/>
              </a:ext>
            </a:extLst>
          </p:cNvPr>
          <p:cNvCxnSpPr>
            <a:cxnSpLocks/>
          </p:cNvCxnSpPr>
          <p:nvPr/>
        </p:nvCxnSpPr>
        <p:spPr bwMode="auto">
          <a:xfrm>
            <a:off x="2301082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Gerade Verbindung 63">
            <a:extLst>
              <a:ext uri="{FF2B5EF4-FFF2-40B4-BE49-F238E27FC236}">
                <a16:creationId xmlns:a16="http://schemas.microsoft.com/office/drawing/2014/main" id="{36515879-C474-BB94-C9B6-AA01B6F75493}"/>
              </a:ext>
            </a:extLst>
          </p:cNvPr>
          <p:cNvCxnSpPr>
            <a:cxnSpLocks/>
          </p:cNvCxnSpPr>
          <p:nvPr/>
        </p:nvCxnSpPr>
        <p:spPr bwMode="auto">
          <a:xfrm>
            <a:off x="2378108" y="4292839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feld 89">
            <a:extLst>
              <a:ext uri="{FF2B5EF4-FFF2-40B4-BE49-F238E27FC236}">
                <a16:creationId xmlns:a16="http://schemas.microsoft.com/office/drawing/2014/main" id="{54A07C09-209B-8634-0297-9069EB3B9759}"/>
              </a:ext>
            </a:extLst>
          </p:cNvPr>
          <p:cNvSpPr txBox="1"/>
          <p:nvPr/>
        </p:nvSpPr>
        <p:spPr>
          <a:xfrm>
            <a:off x="343767" y="3664769"/>
            <a:ext cx="76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(ii)</a:t>
            </a:r>
          </a:p>
        </p:txBody>
      </p: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C0E7E947-E24B-2AE0-35E4-2F0786065C1C}"/>
              </a:ext>
            </a:extLst>
          </p:cNvPr>
          <p:cNvGrpSpPr/>
          <p:nvPr/>
        </p:nvGrpSpPr>
        <p:grpSpPr>
          <a:xfrm>
            <a:off x="343767" y="4636170"/>
            <a:ext cx="5407219" cy="1882480"/>
            <a:chOff x="343767" y="4636170"/>
            <a:chExt cx="5407219" cy="1882480"/>
          </a:xfrm>
        </p:grpSpPr>
        <p:cxnSp>
          <p:nvCxnSpPr>
            <p:cNvPr id="65" name="Gerade Verbindung mit Pfeil 64">
              <a:extLst>
                <a:ext uri="{FF2B5EF4-FFF2-40B4-BE49-F238E27FC236}">
                  <a16:creationId xmlns:a16="http://schemas.microsoft.com/office/drawing/2014/main" id="{2E6DD76E-A0CD-C7A2-752B-6B3086DCB8F9}"/>
                </a:ext>
              </a:extLst>
            </p:cNvPr>
            <p:cNvCxnSpPr/>
            <p:nvPr/>
          </p:nvCxnSpPr>
          <p:spPr bwMode="auto">
            <a:xfrm>
              <a:off x="1444966" y="6333487"/>
              <a:ext cx="404013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D341046E-70BB-80A3-75D0-F33C28B87086}"/>
                </a:ext>
              </a:extLst>
            </p:cNvPr>
            <p:cNvSpPr txBox="1"/>
            <p:nvPr/>
          </p:nvSpPr>
          <p:spPr>
            <a:xfrm>
              <a:off x="5426731" y="6210873"/>
              <a:ext cx="3242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ysClr val="windowText" lastClr="000000"/>
                  </a:solidFill>
                </a:rPr>
                <a:t>t</a:t>
              </a:r>
              <a:endParaRPr 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085D3EC3-8C95-B5D0-5BE3-547E885E9CB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44966" y="5003382"/>
              <a:ext cx="0" cy="13301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9A6A09FD-574C-118E-A09F-406E5E4DF0EC}"/>
                </a:ext>
              </a:extLst>
            </p:cNvPr>
            <p:cNvSpPr txBox="1"/>
            <p:nvPr/>
          </p:nvSpPr>
          <p:spPr>
            <a:xfrm>
              <a:off x="1282838" y="4732879"/>
              <a:ext cx="8559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ysClr val="windowText" lastClr="000000"/>
                  </a:solidFill>
                </a:rPr>
                <a:t>f [MHz]</a:t>
              </a:r>
              <a:endParaRPr 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9" name="Gerade Verbindung 68">
              <a:extLst>
                <a:ext uri="{FF2B5EF4-FFF2-40B4-BE49-F238E27FC236}">
                  <a16:creationId xmlns:a16="http://schemas.microsoft.com/office/drawing/2014/main" id="{1E97D98D-7FAC-B9E7-0492-41554F03DAC8}"/>
                </a:ext>
              </a:extLst>
            </p:cNvPr>
            <p:cNvCxnSpPr/>
            <p:nvPr/>
          </p:nvCxnSpPr>
          <p:spPr bwMode="auto">
            <a:xfrm>
              <a:off x="1354084" y="5198593"/>
              <a:ext cx="9088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B99FFCB9-92D4-E76B-4D21-685FECEADF2B}"/>
                </a:ext>
              </a:extLst>
            </p:cNvPr>
            <p:cNvSpPr txBox="1"/>
            <p:nvPr/>
          </p:nvSpPr>
          <p:spPr>
            <a:xfrm>
              <a:off x="929217" y="5044704"/>
              <a:ext cx="4523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ysClr val="windowText" lastClr="000000"/>
                  </a:solidFill>
                </a:rPr>
                <a:t>160</a:t>
              </a:r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749E6E64-4A62-9865-F604-C338C1D2A9E4}"/>
                </a:ext>
              </a:extLst>
            </p:cNvPr>
            <p:cNvSpPr/>
            <p:nvPr/>
          </p:nvSpPr>
          <p:spPr bwMode="auto">
            <a:xfrm>
              <a:off x="1802746" y="6099732"/>
              <a:ext cx="146798" cy="4859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77AA0354-2D7D-5E20-0B94-F52B2D161A12}"/>
                </a:ext>
              </a:extLst>
            </p:cNvPr>
            <p:cNvSpPr/>
            <p:nvPr/>
          </p:nvSpPr>
          <p:spPr bwMode="auto">
            <a:xfrm>
              <a:off x="1950827" y="6102606"/>
              <a:ext cx="245556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30EBD26C-8F5B-986A-9326-76481FD2A1B6}"/>
                </a:ext>
              </a:extLst>
            </p:cNvPr>
            <p:cNvSpPr/>
            <p:nvPr/>
          </p:nvSpPr>
          <p:spPr bwMode="auto">
            <a:xfrm>
              <a:off x="2223877" y="6101732"/>
              <a:ext cx="90784" cy="4571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4" name="Gerade Verbindung 73">
              <a:extLst>
                <a:ext uri="{FF2B5EF4-FFF2-40B4-BE49-F238E27FC236}">
                  <a16:creationId xmlns:a16="http://schemas.microsoft.com/office/drawing/2014/main" id="{6C494D77-8982-3731-D918-3F4BEB3E387C}"/>
                </a:ext>
              </a:extLst>
            </p:cNvPr>
            <p:cNvCxnSpPr/>
            <p:nvPr/>
          </p:nvCxnSpPr>
          <p:spPr bwMode="auto">
            <a:xfrm>
              <a:off x="1938149" y="5202244"/>
              <a:ext cx="0" cy="11348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27D5B57D-4752-EF9F-AB95-110F978FCA00}"/>
                </a:ext>
              </a:extLst>
            </p:cNvPr>
            <p:cNvSpPr txBox="1"/>
            <p:nvPr/>
          </p:nvSpPr>
          <p:spPr>
            <a:xfrm>
              <a:off x="1094265" y="5984236"/>
              <a:ext cx="452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ysClr val="windowText" lastClr="000000"/>
                  </a:solidFill>
                </a:rPr>
                <a:t>p20</a:t>
              </a:r>
              <a:endParaRPr 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77" name="Gerade Verbindung 76">
              <a:extLst>
                <a:ext uri="{FF2B5EF4-FFF2-40B4-BE49-F238E27FC236}">
                  <a16:creationId xmlns:a16="http://schemas.microsoft.com/office/drawing/2014/main" id="{F3F1C237-053F-DD30-CCF2-506C9B46EDD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3067" y="6044648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Gerade Verbindung 77">
              <a:extLst>
                <a:ext uri="{FF2B5EF4-FFF2-40B4-BE49-F238E27FC236}">
                  <a16:creationId xmlns:a16="http://schemas.microsoft.com/office/drawing/2014/main" id="{70807F5E-6165-03DB-2F87-C06593F964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9069" y="6044648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Gerade Verbindung 78">
              <a:extLst>
                <a:ext uri="{FF2B5EF4-FFF2-40B4-BE49-F238E27FC236}">
                  <a16:creationId xmlns:a16="http://schemas.microsoft.com/office/drawing/2014/main" id="{B17052CA-F9E0-5DCC-AC83-A69B48EDEB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36095" y="6044648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Gerade Verbindung 79">
              <a:extLst>
                <a:ext uri="{FF2B5EF4-FFF2-40B4-BE49-F238E27FC236}">
                  <a16:creationId xmlns:a16="http://schemas.microsoft.com/office/drawing/2014/main" id="{13AFB792-A82A-D217-6AF1-209BD123B2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13121" y="6044648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Gerade Verbindung 80">
              <a:extLst>
                <a:ext uri="{FF2B5EF4-FFF2-40B4-BE49-F238E27FC236}">
                  <a16:creationId xmlns:a16="http://schemas.microsoft.com/office/drawing/2014/main" id="{89530547-05CC-512F-B136-369136C920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90147" y="6044648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34BE2767-D658-370A-C381-56A15E209389}"/>
                </a:ext>
              </a:extLst>
            </p:cNvPr>
            <p:cNvSpPr/>
            <p:nvPr/>
          </p:nvSpPr>
          <p:spPr bwMode="auto">
            <a:xfrm>
              <a:off x="2734542" y="5198592"/>
              <a:ext cx="598934" cy="113489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1B29A9B8-28D3-CEA0-AEA7-0703015C03C0}"/>
                </a:ext>
              </a:extLst>
            </p:cNvPr>
            <p:cNvSpPr/>
            <p:nvPr/>
          </p:nvSpPr>
          <p:spPr bwMode="auto">
            <a:xfrm>
              <a:off x="3459078" y="5198591"/>
              <a:ext cx="188502" cy="113489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7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cxnSp>
          <p:nvCxnSpPr>
            <p:cNvPr id="84" name="Gerade Verbindung 83">
              <a:extLst>
                <a:ext uri="{FF2B5EF4-FFF2-40B4-BE49-F238E27FC236}">
                  <a16:creationId xmlns:a16="http://schemas.microsoft.com/office/drawing/2014/main" id="{C00A81D7-ACC9-CF7B-272C-17E4369167D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24488" y="6048299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Gerade Verbindung 84">
              <a:extLst>
                <a:ext uri="{FF2B5EF4-FFF2-40B4-BE49-F238E27FC236}">
                  <a16:creationId xmlns:a16="http://schemas.microsoft.com/office/drawing/2014/main" id="{89C2F874-7569-9E34-5A8D-B3EABE65F9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80490" y="6048299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Gerade Verbindung 85">
              <a:extLst>
                <a:ext uri="{FF2B5EF4-FFF2-40B4-BE49-F238E27FC236}">
                  <a16:creationId xmlns:a16="http://schemas.microsoft.com/office/drawing/2014/main" id="{2279BFF4-17A3-B870-CDE5-83AB1738FB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7516" y="6048299"/>
              <a:ext cx="0" cy="144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Gerade Verbindung 87">
              <a:extLst>
                <a:ext uri="{FF2B5EF4-FFF2-40B4-BE49-F238E27FC236}">
                  <a16:creationId xmlns:a16="http://schemas.microsoft.com/office/drawing/2014/main" id="{4AE9B0B4-EFC9-54D2-F4FD-3C0D7A6098EB}"/>
                </a:ext>
              </a:extLst>
            </p:cNvPr>
            <p:cNvCxnSpPr/>
            <p:nvPr/>
          </p:nvCxnSpPr>
          <p:spPr bwMode="auto">
            <a:xfrm>
              <a:off x="2517714" y="5217229"/>
              <a:ext cx="0" cy="11348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A3A2F367-0948-61FC-E273-A4D2B0B1A5E5}"/>
                </a:ext>
              </a:extLst>
            </p:cNvPr>
            <p:cNvSpPr txBox="1"/>
            <p:nvPr/>
          </p:nvSpPr>
          <p:spPr>
            <a:xfrm>
              <a:off x="343767" y="5522571"/>
              <a:ext cx="7668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(iii)</a:t>
              </a:r>
            </a:p>
          </p:txBody>
        </p:sp>
        <p:sp>
          <p:nvSpPr>
            <p:cNvPr id="95" name="Legende m. Linie (1) (Markierungsleiste) 94">
              <a:extLst>
                <a:ext uri="{FF2B5EF4-FFF2-40B4-BE49-F238E27FC236}">
                  <a16:creationId xmlns:a16="http://schemas.microsoft.com/office/drawing/2014/main" id="{A8B2731A-4F2E-869E-BD45-7BBB31E32245}"/>
                </a:ext>
              </a:extLst>
            </p:cNvPr>
            <p:cNvSpPr/>
            <p:nvPr/>
          </p:nvSpPr>
          <p:spPr bwMode="auto">
            <a:xfrm rot="16200000">
              <a:off x="3407372" y="3407897"/>
              <a:ext cx="443607" cy="2900154"/>
            </a:xfrm>
            <a:prstGeom prst="accentCallout1">
              <a:avLst>
                <a:gd name="adj1" fmla="val 11109"/>
                <a:gd name="adj2" fmla="val 481"/>
                <a:gd name="adj3" fmla="val -7650"/>
                <a:gd name="adj4" fmla="val -20797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Backoff fails with p20 busy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>
                  <a:solidFill>
                    <a:schemeClr val="tx1"/>
                  </a:solidFill>
                </a:rPr>
                <a:t>Restart on idle channel with full bandwidth</a:t>
              </a: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00" name="Gerade Verbindung 99">
            <a:extLst>
              <a:ext uri="{FF2B5EF4-FFF2-40B4-BE49-F238E27FC236}">
                <a16:creationId xmlns:a16="http://schemas.microsoft.com/office/drawing/2014/main" id="{A8C40912-87A3-772B-DFDB-4CCCC858DC55}"/>
              </a:ext>
            </a:extLst>
          </p:cNvPr>
          <p:cNvCxnSpPr>
            <a:cxnSpLocks/>
          </p:cNvCxnSpPr>
          <p:nvPr/>
        </p:nvCxnSpPr>
        <p:spPr bwMode="auto">
          <a:xfrm>
            <a:off x="4837104" y="263408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Gerade Verbindung 100">
            <a:extLst>
              <a:ext uri="{FF2B5EF4-FFF2-40B4-BE49-F238E27FC236}">
                <a16:creationId xmlns:a16="http://schemas.microsoft.com/office/drawing/2014/main" id="{01668167-3A00-901F-437B-D84B3E05702A}"/>
              </a:ext>
            </a:extLst>
          </p:cNvPr>
          <p:cNvCxnSpPr>
            <a:cxnSpLocks/>
          </p:cNvCxnSpPr>
          <p:nvPr/>
        </p:nvCxnSpPr>
        <p:spPr bwMode="auto">
          <a:xfrm>
            <a:off x="4914130" y="263408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Gerade Verbindung 101">
            <a:extLst>
              <a:ext uri="{FF2B5EF4-FFF2-40B4-BE49-F238E27FC236}">
                <a16:creationId xmlns:a16="http://schemas.microsoft.com/office/drawing/2014/main" id="{CCE9B018-E43F-32B5-855A-DC6481198A87}"/>
              </a:ext>
            </a:extLst>
          </p:cNvPr>
          <p:cNvCxnSpPr>
            <a:cxnSpLocks/>
          </p:cNvCxnSpPr>
          <p:nvPr/>
        </p:nvCxnSpPr>
        <p:spPr bwMode="auto">
          <a:xfrm>
            <a:off x="4991156" y="2634088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Rechteck 106">
            <a:extLst>
              <a:ext uri="{FF2B5EF4-FFF2-40B4-BE49-F238E27FC236}">
                <a16:creationId xmlns:a16="http://schemas.microsoft.com/office/drawing/2014/main" id="{7AE36E2D-212E-24EE-8C05-83CD6767F8C7}"/>
              </a:ext>
            </a:extLst>
          </p:cNvPr>
          <p:cNvSpPr/>
          <p:nvPr/>
        </p:nvSpPr>
        <p:spPr bwMode="auto">
          <a:xfrm>
            <a:off x="5068182" y="2632981"/>
            <a:ext cx="308125" cy="2888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8" name="Gerade Verbindung 107">
            <a:extLst>
              <a:ext uri="{FF2B5EF4-FFF2-40B4-BE49-F238E27FC236}">
                <a16:creationId xmlns:a16="http://schemas.microsoft.com/office/drawing/2014/main" id="{09163951-297E-895B-2319-443B1F58BE12}"/>
              </a:ext>
            </a:extLst>
          </p:cNvPr>
          <p:cNvCxnSpPr>
            <a:cxnSpLocks/>
          </p:cNvCxnSpPr>
          <p:nvPr/>
        </p:nvCxnSpPr>
        <p:spPr bwMode="auto">
          <a:xfrm>
            <a:off x="4870453" y="2632981"/>
            <a:ext cx="0" cy="314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Gerade Verbindung 108">
            <a:extLst>
              <a:ext uri="{FF2B5EF4-FFF2-40B4-BE49-F238E27FC236}">
                <a16:creationId xmlns:a16="http://schemas.microsoft.com/office/drawing/2014/main" id="{D0E4F1BF-78DE-7F6A-62A0-C702ABFA1DF9}"/>
              </a:ext>
            </a:extLst>
          </p:cNvPr>
          <p:cNvCxnSpPr>
            <a:cxnSpLocks/>
          </p:cNvCxnSpPr>
          <p:nvPr/>
        </p:nvCxnSpPr>
        <p:spPr bwMode="auto">
          <a:xfrm>
            <a:off x="4835435" y="4293527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Gerade Verbindung 109">
            <a:extLst>
              <a:ext uri="{FF2B5EF4-FFF2-40B4-BE49-F238E27FC236}">
                <a16:creationId xmlns:a16="http://schemas.microsoft.com/office/drawing/2014/main" id="{9BD19EEF-CA48-6D49-8DA1-52F0F0AC00FE}"/>
              </a:ext>
            </a:extLst>
          </p:cNvPr>
          <p:cNvCxnSpPr>
            <a:cxnSpLocks/>
          </p:cNvCxnSpPr>
          <p:nvPr/>
        </p:nvCxnSpPr>
        <p:spPr bwMode="auto">
          <a:xfrm>
            <a:off x="4912461" y="4293527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Gerade Verbindung 110">
            <a:extLst>
              <a:ext uri="{FF2B5EF4-FFF2-40B4-BE49-F238E27FC236}">
                <a16:creationId xmlns:a16="http://schemas.microsoft.com/office/drawing/2014/main" id="{90097064-906B-1411-CF95-FA4F1E75D0FF}"/>
              </a:ext>
            </a:extLst>
          </p:cNvPr>
          <p:cNvCxnSpPr>
            <a:cxnSpLocks/>
          </p:cNvCxnSpPr>
          <p:nvPr/>
        </p:nvCxnSpPr>
        <p:spPr bwMode="auto">
          <a:xfrm>
            <a:off x="4989487" y="4293527"/>
            <a:ext cx="0" cy="14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hteck 111">
            <a:extLst>
              <a:ext uri="{FF2B5EF4-FFF2-40B4-BE49-F238E27FC236}">
                <a16:creationId xmlns:a16="http://schemas.microsoft.com/office/drawing/2014/main" id="{E37C9865-A044-31D1-DED8-07E4E6B9D91A}"/>
              </a:ext>
            </a:extLst>
          </p:cNvPr>
          <p:cNvSpPr/>
          <p:nvPr/>
        </p:nvSpPr>
        <p:spPr bwMode="auto">
          <a:xfrm>
            <a:off x="5066513" y="3471959"/>
            <a:ext cx="308125" cy="110929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3" name="Gerade Verbindung 112">
            <a:extLst>
              <a:ext uri="{FF2B5EF4-FFF2-40B4-BE49-F238E27FC236}">
                <a16:creationId xmlns:a16="http://schemas.microsoft.com/office/drawing/2014/main" id="{741DDE7B-27CD-65AD-E4FD-A6BE47571AB4}"/>
              </a:ext>
            </a:extLst>
          </p:cNvPr>
          <p:cNvCxnSpPr/>
          <p:nvPr/>
        </p:nvCxnSpPr>
        <p:spPr bwMode="auto">
          <a:xfrm>
            <a:off x="4868784" y="3471959"/>
            <a:ext cx="0" cy="11348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Legende m. Linie (1) (Markierungsleiste) 118">
            <a:extLst>
              <a:ext uri="{FF2B5EF4-FFF2-40B4-BE49-F238E27FC236}">
                <a16:creationId xmlns:a16="http://schemas.microsoft.com/office/drawing/2014/main" id="{40D73FC0-384D-D67C-FB7D-D6F2808E4CC5}"/>
              </a:ext>
            </a:extLst>
          </p:cNvPr>
          <p:cNvSpPr/>
          <p:nvPr/>
        </p:nvSpPr>
        <p:spPr bwMode="auto">
          <a:xfrm rot="16200000">
            <a:off x="3641224" y="1204026"/>
            <a:ext cx="443607" cy="1885236"/>
          </a:xfrm>
          <a:prstGeom prst="accentCallout1">
            <a:avLst>
              <a:gd name="adj1" fmla="val 12607"/>
              <a:gd name="adj2" fmla="val 481"/>
              <a:gd name="adj3" fmla="val -28243"/>
              <a:gd name="adj4" fmla="val -590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Remember maximum PPDU width for next backoff</a:t>
            </a:r>
          </a:p>
        </p:txBody>
      </p:sp>
      <p:sp>
        <p:nvSpPr>
          <p:cNvPr id="121" name="Legende m. Linie (1) (Markierungsleiste) 120">
            <a:extLst>
              <a:ext uri="{FF2B5EF4-FFF2-40B4-BE49-F238E27FC236}">
                <a16:creationId xmlns:a16="http://schemas.microsoft.com/office/drawing/2014/main" id="{21C90D6E-598E-38B9-D9BA-734248332311}"/>
              </a:ext>
            </a:extLst>
          </p:cNvPr>
          <p:cNvSpPr/>
          <p:nvPr/>
        </p:nvSpPr>
        <p:spPr bwMode="auto">
          <a:xfrm rot="16200000">
            <a:off x="3266296" y="2891011"/>
            <a:ext cx="443607" cy="1885236"/>
          </a:xfrm>
          <a:prstGeom prst="accentCallout1">
            <a:avLst>
              <a:gd name="adj1" fmla="val 12607"/>
              <a:gd name="adj2" fmla="val 481"/>
              <a:gd name="adj3" fmla="val -8063"/>
              <a:gd name="adj4" fmla="val -5300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Remember maximum PPDU width for next backoff</a:t>
            </a:r>
          </a:p>
        </p:txBody>
      </p:sp>
    </p:spTree>
    <p:extLst>
      <p:ext uri="{BB962C8B-B14F-4D97-AF65-F5344CB8AC3E}">
        <p14:creationId xmlns:p14="http://schemas.microsoft.com/office/powerpoint/2010/main" val="2414490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5828D-A942-2DFC-8EEE-5D44BE53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Setup (same as [1])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E91981-8230-28E5-BAA0-5E2B3FD90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696472"/>
            <a:ext cx="5386917" cy="639762"/>
          </a:xfrm>
        </p:spPr>
        <p:txBody>
          <a:bodyPr/>
          <a:lstStyle/>
          <a:p>
            <a:r>
              <a:rPr lang="en-US"/>
              <a:t>IEEE 802.11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A1CD84C-6E20-149A-F29E-D7F1634C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3336234"/>
            <a:ext cx="5386917" cy="27899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3</a:t>
            </a:r>
            <a:r>
              <a:rPr lang="en-US" sz="2000" b="0" dirty="0">
                <a:solidFill>
                  <a:schemeClr val="tx1"/>
                </a:solidFill>
              </a:rPr>
              <a:t>⨯160 MHz channels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</a:t>
            </a:r>
            <a:r>
              <a:rPr lang="en-US" sz="1800" b="0" dirty="0">
                <a:solidFill>
                  <a:schemeClr val="tx1"/>
                </a:solidFill>
              </a:rPr>
              <a:t>hannel number 15, 47, 79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Primary 20 MHz always the 2</a:t>
            </a:r>
            <a:r>
              <a:rPr lang="en-US" sz="1800" baseline="30000" dirty="0">
                <a:solidFill>
                  <a:schemeClr val="tx1"/>
                </a:solidFill>
              </a:rPr>
              <a:t>nd</a:t>
            </a:r>
            <a:r>
              <a:rPr lang="en-US" sz="1800" dirty="0">
                <a:solidFill>
                  <a:schemeClr val="tx1"/>
                </a:solidFill>
              </a:rPr>
              <a:t> 20 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Infinite number of 10 MB FTP file downloads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KPI: File download delay (mean &amp; 95</a:t>
            </a:r>
            <a:r>
              <a:rPr lang="en-US" sz="2000" b="0" baseline="30000" dirty="0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percentile)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E309A26-3A32-6354-ECDF-E100DB733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2696472"/>
            <a:ext cx="5389033" cy="639762"/>
          </a:xfrm>
        </p:spPr>
        <p:txBody>
          <a:bodyPr/>
          <a:lstStyle/>
          <a:p>
            <a:r>
              <a:rPr lang="en-US"/>
              <a:t>Bluetooth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1C59EC5-85BB-19B2-D83A-93B8EA1AC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3336234"/>
            <a:ext cx="5389033" cy="27899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1MHz channels with 2 MHz spacing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233 data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Frequency hopping size randomly 44 to 94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One to six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Constant bitrate traffic 1280 B/20 </a:t>
            </a:r>
            <a:r>
              <a:rPr lang="en-US" sz="1800" err="1"/>
              <a:t>ms</a:t>
            </a:r>
            <a:r>
              <a:rPr lang="en-US" sz="1800"/>
              <a:t> (57 % channel occupancy)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Async Connection-Oriented Link (ACL) with 10 </a:t>
            </a:r>
            <a:r>
              <a:rPr lang="en-US" sz="2000" b="0" err="1"/>
              <a:t>ms</a:t>
            </a:r>
            <a:r>
              <a:rPr lang="en-US" sz="2000" b="0"/>
              <a:t> connection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Performance ignored here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E98512D-63FC-102D-9B57-33684D3AF9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9BE83C-CB08-659D-5FB3-585494DC7B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25AB48-18E8-2D44-89BE-5133EB4B46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CE71291-3421-3B3B-9CE7-6AEC70134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260" y="1210954"/>
            <a:ext cx="2655366" cy="169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99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B671F-3791-257D-D4E5-6DBE5978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FTP Download Delay</a:t>
            </a:r>
            <a:br>
              <a:rPr lang="en-US"/>
            </a:br>
            <a:r>
              <a:rPr lang="en-US"/>
              <a:t> median </a:t>
            </a:r>
            <a:r>
              <a:rPr lang="en-US" b="0"/>
              <a:t>(solid)</a:t>
            </a:r>
            <a:r>
              <a:rPr lang="en-US"/>
              <a:t> &amp; 95-percentile </a:t>
            </a:r>
            <a:r>
              <a:rPr lang="en-US" b="0"/>
              <a:t>(dashed)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D45A7D-5045-D175-305A-A104567DD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9B7AF4-29D5-6944-A439-E50539BFD6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FB0388C-B80B-8B47-F962-D67CCD1288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D9D26-ADAD-F2F3-520A-4E4748AAB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594" y="1322389"/>
            <a:ext cx="7112000" cy="5334000"/>
          </a:xfrm>
          <a:prstGeom prst="rect">
            <a:avLst/>
          </a:prstGeom>
        </p:spPr>
      </p:pic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3AE5079-67D7-1D02-12BC-9D8E7AC31C7D}"/>
              </a:ext>
            </a:extLst>
          </p:cNvPr>
          <p:cNvSpPr txBox="1">
            <a:spLocks/>
          </p:cNvSpPr>
          <p:nvPr/>
        </p:nvSpPr>
        <p:spPr bwMode="auto">
          <a:xfrm>
            <a:off x="7143756" y="1751014"/>
            <a:ext cx="4416395" cy="45963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solidFill>
                  <a:schemeClr val="tx1"/>
                </a:solidFill>
              </a:rPr>
              <a:t>No coexistence mechanism: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>
                <a:solidFill>
                  <a:schemeClr val="tx1"/>
                </a:solidFill>
              </a:rPr>
              <a:t>Bluetooth blocks FTP downloads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solidFill>
                  <a:srgbClr val="0700FF"/>
                </a:solidFill>
              </a:rPr>
              <a:t>Bluetooth introduces LBT at the Connection Event (CE-LBT)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Coexistence becomes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solidFill>
                  <a:srgbClr val="FF0000"/>
                </a:solidFill>
              </a:rPr>
              <a:t>CE-LBT + IEEE 802.11 adds fully dynamic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Barely any impact of Bluetooth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solidFill>
                  <a:srgbClr val="008000"/>
                </a:solidFill>
              </a:rPr>
              <a:t>CE-LBT + IEEE 802.11 implements RU-based + slow adaptation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No gain over no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/>
              <a:t>KPI is even slightly worse</a:t>
            </a:r>
          </a:p>
        </p:txBody>
      </p:sp>
    </p:spTree>
    <p:extLst>
      <p:ext uri="{BB962C8B-B14F-4D97-AF65-F5344CB8AC3E}">
        <p14:creationId xmlns:p14="http://schemas.microsoft.com/office/powerpoint/2010/main" val="339745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nhaltsplatzhalter 6">
            <a:extLst>
              <a:ext uri="{FF2B5EF4-FFF2-40B4-BE49-F238E27FC236}">
                <a16:creationId xmlns:a16="http://schemas.microsoft.com/office/drawing/2014/main" id="{6F4BFE47-D068-3766-4B4D-06A41B6948FD}"/>
              </a:ext>
            </a:extLst>
          </p:cNvPr>
          <p:cNvSpPr txBox="1">
            <a:spLocks/>
          </p:cNvSpPr>
          <p:nvPr/>
        </p:nvSpPr>
        <p:spPr bwMode="auto">
          <a:xfrm>
            <a:off x="914401" y="2631958"/>
            <a:ext cx="10558983" cy="36498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b="0" kern="0"/>
              <a:t>Same scenario, but FTP traffic model replaced by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/>
          </a:p>
          <a:p>
            <a:pPr marL="0" indent="0"/>
            <a:r>
              <a:rPr lang="en-US" sz="1400" b="0" kern="0"/>
              <a:t>KPI: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/>
              <a:t>Gaming delay = downlink 99-percentile + uplink 99-percentile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/>
              <a:t>Plot shows mean and 95-percentile gaming delay of 100 simulations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kern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23BF0D-AD81-AAA2-6C6C-29270DA1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Cloud Gaming Traffic Model &amp; KPI</a:t>
            </a:r>
          </a:p>
        </p:txBody>
      </p:sp>
      <p:pic>
        <p:nvPicPr>
          <p:cNvPr id="8" name="Inhaltsplatzhalter 7" descr="Virtual Reality-Headset mit einfarbiger Füllung">
            <a:extLst>
              <a:ext uri="{FF2B5EF4-FFF2-40B4-BE49-F238E27FC236}">
                <a16:creationId xmlns:a16="http://schemas.microsoft.com/office/drawing/2014/main" id="{5B266CEF-8E7F-0BF7-A82F-54ABA40F406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8657" y="1727821"/>
            <a:ext cx="914400" cy="914400"/>
          </a:xfr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A0C391-8C7D-31A2-D848-789402C1D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2938" y="3030197"/>
            <a:ext cx="5080000" cy="18221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kern="0">
                <a:solidFill>
                  <a:srgbClr val="0070C0"/>
                </a:solidFill>
              </a:rPr>
              <a:t>Uplink</a:t>
            </a:r>
            <a:r>
              <a:rPr lang="en-US" sz="1600" b="0" kern="0">
                <a:solidFill>
                  <a:schemeClr val="tx1"/>
                </a:solidFill>
              </a:rPr>
              <a:t>: Control Messages over UDP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>
                <a:solidFill>
                  <a:schemeClr val="tx1"/>
                </a:solidFill>
              </a:rPr>
              <a:t>Mean size 468 B </a:t>
            </a:r>
            <a:r>
              <a:rPr lang="en-US" sz="1600" kern="0"/>
              <a:t>with 90 B standard deviation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/>
              <a:t>Mean inter-frame interval 15 </a:t>
            </a:r>
            <a:r>
              <a:rPr lang="en-US" sz="1600" kern="0" err="1"/>
              <a:t>ms</a:t>
            </a:r>
            <a:r>
              <a:rPr lang="en-US" sz="1600" kern="0"/>
              <a:t> with 6 </a:t>
            </a:r>
            <a:r>
              <a:rPr lang="en-US" sz="1600" kern="0" err="1"/>
              <a:t>ms</a:t>
            </a:r>
            <a:r>
              <a:rPr lang="en-US" sz="1600" kern="0"/>
              <a:t> standard deviation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/>
              <a:t>Access category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/>
              <a:t>Measure frame delivery delay</a:t>
            </a:r>
            <a:endParaRPr lang="en-US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A324FAD-6E79-3F0E-6B7A-E6AC23E3D1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F2E68-5B2E-E5A7-5EC0-7D09C24B2B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C89114-0FA7-BED0-1B1A-DCF008D9A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0" name="Grafik 9" descr="Drahtlosrouter mit einfarbiger Füllung">
            <a:extLst>
              <a:ext uri="{FF2B5EF4-FFF2-40B4-BE49-F238E27FC236}">
                <a16:creationId xmlns:a16="http://schemas.microsoft.com/office/drawing/2014/main" id="{21DE184B-54FB-E465-0661-4C4020AC17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4102" y="1621030"/>
            <a:ext cx="914400" cy="914400"/>
          </a:xfrm>
          <a:prstGeom prst="rect">
            <a:avLst/>
          </a:prstGeom>
        </p:spPr>
      </p:pic>
      <p:pic>
        <p:nvPicPr>
          <p:cNvPr id="12" name="Grafik 11" descr="Cloud Silhouette">
            <a:extLst>
              <a:ext uri="{FF2B5EF4-FFF2-40B4-BE49-F238E27FC236}">
                <a16:creationId xmlns:a16="http://schemas.microsoft.com/office/drawing/2014/main" id="{16E79FFC-2918-D153-928D-E8A7239ADA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09502" y="1727821"/>
            <a:ext cx="914400" cy="914400"/>
          </a:xfrm>
          <a:prstGeom prst="rect">
            <a:avLst/>
          </a:prstGeom>
        </p:spPr>
      </p:pic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BC7F7402-0343-26EA-A5F8-CF23A1792A53}"/>
              </a:ext>
            </a:extLst>
          </p:cNvPr>
          <p:cNvCxnSpPr/>
          <p:nvPr/>
        </p:nvCxnSpPr>
        <p:spPr bwMode="auto">
          <a:xfrm>
            <a:off x="7621113" y="2099616"/>
            <a:ext cx="94043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7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9BD2464C-60FF-0BE6-074D-64DCADDECAB4}"/>
              </a:ext>
            </a:extLst>
          </p:cNvPr>
          <p:cNvCxnSpPr/>
          <p:nvPr/>
        </p:nvCxnSpPr>
        <p:spPr bwMode="auto">
          <a:xfrm>
            <a:off x="7621113" y="2282913"/>
            <a:ext cx="94043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05304B09-14D4-6893-12B3-029C75A5996C}"/>
              </a:ext>
            </a:extLst>
          </p:cNvPr>
          <p:cNvCxnSpPr>
            <a:cxnSpLocks/>
          </p:cNvCxnSpPr>
          <p:nvPr/>
        </p:nvCxnSpPr>
        <p:spPr bwMode="auto">
          <a:xfrm>
            <a:off x="4422938" y="2099616"/>
            <a:ext cx="2160000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70C0"/>
            </a:solidFill>
            <a:prstDash val="dashDot"/>
            <a:round/>
            <a:headEnd type="none" w="med" len="med"/>
            <a:tailEnd type="triangle"/>
          </a:ln>
          <a:effectLst/>
        </p:spPr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7AEA22F0-0F90-8492-6593-6EAA7D95E1F4}"/>
              </a:ext>
            </a:extLst>
          </p:cNvPr>
          <p:cNvCxnSpPr>
            <a:cxnSpLocks/>
          </p:cNvCxnSpPr>
          <p:nvPr/>
        </p:nvCxnSpPr>
        <p:spPr bwMode="auto">
          <a:xfrm>
            <a:off x="4422938" y="2282913"/>
            <a:ext cx="2160000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Dot"/>
            <a:round/>
            <a:headEnd type="triangle" w="med" len="med"/>
            <a:tailEnd type="none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C11EE3F7-6394-F438-9918-4999EE956DD4}"/>
              </a:ext>
            </a:extLst>
          </p:cNvPr>
          <p:cNvSpPr txBox="1"/>
          <p:nvPr/>
        </p:nvSpPr>
        <p:spPr>
          <a:xfrm>
            <a:off x="7795102" y="1857826"/>
            <a:ext cx="554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4 </a:t>
            </a:r>
            <a:r>
              <a:rPr lang="en-US" sz="1400" err="1">
                <a:solidFill>
                  <a:schemeClr val="tx1"/>
                </a:solidFill>
              </a:rPr>
              <a:t>ms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59D897C-7E39-D540-0F88-1827DCA5387A}"/>
              </a:ext>
            </a:extLst>
          </p:cNvPr>
          <p:cNvSpPr txBox="1"/>
          <p:nvPr/>
        </p:nvSpPr>
        <p:spPr>
          <a:xfrm>
            <a:off x="7795102" y="2222192"/>
            <a:ext cx="554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4 </a:t>
            </a:r>
            <a:r>
              <a:rPr lang="en-US" sz="1400" err="1">
                <a:solidFill>
                  <a:schemeClr val="tx1"/>
                </a:solidFill>
              </a:rPr>
              <a:t>ms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39A38FD1-3559-D34D-B014-803D377A0198}"/>
              </a:ext>
            </a:extLst>
          </p:cNvPr>
          <p:cNvSpPr txBox="1">
            <a:spLocks/>
          </p:cNvSpPr>
          <p:nvPr/>
        </p:nvSpPr>
        <p:spPr bwMode="auto">
          <a:xfrm>
            <a:off x="914401" y="3030198"/>
            <a:ext cx="5443170" cy="18221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>
                <a:solidFill>
                  <a:srgbClr val="FF0000"/>
                </a:solidFill>
              </a:rPr>
              <a:t>Downlink</a:t>
            </a:r>
            <a:r>
              <a:rPr lang="en-US" sz="1600" b="0" kern="0"/>
              <a:t>: XR Video Model over RTP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/>
              <a:t>Mean load 30 Mb/s with 10 Mb/s standard deviation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/>
              <a:t>60 frames/s, every 120</a:t>
            </a:r>
            <a:r>
              <a:rPr lang="en-US" sz="1600" kern="0" baseline="30000"/>
              <a:t>th</a:t>
            </a:r>
            <a:r>
              <a:rPr lang="en-US" sz="1600" kern="0"/>
              <a:t> frame is an I-frame (2</a:t>
            </a:r>
            <a:r>
              <a:rPr lang="en-US" sz="1600" b="0">
                <a:solidFill>
                  <a:schemeClr val="tx1"/>
                </a:solidFill>
              </a:rPr>
              <a:t>⨯size)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Access category video</a:t>
            </a:r>
            <a:endParaRPr lang="en-US" sz="1600" b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>
                <a:solidFill>
                  <a:schemeClr val="tx1"/>
                </a:solidFill>
              </a:rPr>
              <a:t>Measure frame delivery delay</a:t>
            </a:r>
          </a:p>
        </p:txBody>
      </p:sp>
    </p:spTree>
    <p:extLst>
      <p:ext uri="{BB962C8B-B14F-4D97-AF65-F5344CB8AC3E}">
        <p14:creationId xmlns:p14="http://schemas.microsoft.com/office/powerpoint/2010/main" val="3302107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B671F-3791-257D-D4E5-6DBE5978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Gaming Delay </a:t>
            </a:r>
            <a:br>
              <a:rPr lang="en-US"/>
            </a:br>
            <a:r>
              <a:rPr lang="en-US"/>
              <a:t>median </a:t>
            </a:r>
            <a:r>
              <a:rPr lang="en-US" b="0"/>
              <a:t>(solid)</a:t>
            </a:r>
            <a:r>
              <a:rPr lang="en-US"/>
              <a:t> &amp; 95-percentile </a:t>
            </a:r>
            <a:r>
              <a:rPr lang="en-US" b="0"/>
              <a:t>(dashed)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145852-A226-AFE7-3F9B-8AE0CF6F7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6" y="1751014"/>
            <a:ext cx="4416395" cy="459638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No coexistence mechanism: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QoS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>
                <a:solidFill>
                  <a:srgbClr val="0700FF"/>
                </a:solidFill>
              </a:rPr>
              <a:t>Bluetooth introduces LBT at the Connection Event (CE-LBT)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Coexistence becomes possible, but stil</a:t>
            </a:r>
            <a:r>
              <a:rPr lang="en-US"/>
              <a:t>l significant impact</a:t>
            </a:r>
            <a:endParaRPr lang="en-US" b="0"/>
          </a:p>
          <a:p>
            <a:pPr>
              <a:buFont typeface="Arial" panose="020B0604020202020204" pitchFamily="34" charset="0"/>
              <a:buChar char="•"/>
            </a:pPr>
            <a:r>
              <a:rPr lang="en-US" b="0">
                <a:solidFill>
                  <a:srgbClr val="FF0000"/>
                </a:solidFill>
              </a:rPr>
              <a:t>CE-LBT + IEEE 802.11 adds fully dynamic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Impact of Bluetooth is mitigated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>
                <a:solidFill>
                  <a:srgbClr val="008000"/>
                </a:solidFill>
              </a:rPr>
              <a:t>CE-LBT + IEEE 802.11 implements RU-based + slow adaptation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Significant gain over no puncturing (p95 reduced by 20 </a:t>
            </a:r>
            <a:r>
              <a:rPr lang="en-US" err="1"/>
              <a:t>ms</a:t>
            </a:r>
            <a:r>
              <a:rPr lang="en-US"/>
              <a:t>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D45A7D-5045-D175-305A-A104567DD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9B7AF4-29D5-6944-A439-E50539BFD6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FB0388C-B80B-8B47-F962-D67CCD1288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D9D26-ADAD-F2F3-520A-4E4748AAB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594" y="1322389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6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1210</Words>
  <Application>Microsoft Macintosh PowerPoint</Application>
  <PresentationFormat>Breitbild</PresentationFormat>
  <Paragraphs>230</Paragraphs>
  <Slides>12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Times New Roman</vt:lpstr>
      <vt:lpstr>Office</vt:lpstr>
      <vt:lpstr>Extend Submission Template</vt:lpstr>
      <vt:lpstr>Microsoft Word 97- 2004-Dokument</vt:lpstr>
      <vt:lpstr>Evaluation of Puncturing for Coexistence of IEEE 802.11 and Bluetooth in 6 GHz</vt:lpstr>
      <vt:lpstr>Introduction</vt:lpstr>
      <vt:lpstr>Order of Events on the Channel</vt:lpstr>
      <vt:lpstr>Wi-Fi Puncturing: Fully Dynamic</vt:lpstr>
      <vt:lpstr>Wi-Fi Puncturing: RU-based + Slow Adaptation</vt:lpstr>
      <vt:lpstr>Simulation Setup (same as [1])</vt:lpstr>
      <vt:lpstr>Results: FTP Download Delay  median (solid) &amp; 95-percentile (dashed)</vt:lpstr>
      <vt:lpstr>Cloud Gaming Traffic Model &amp; KPI</vt:lpstr>
      <vt:lpstr>Results: Gaming Delay  median (solid) &amp; 95-percentile (dashed)</vt:lpstr>
      <vt:lpstr>Results: Gaming Delay  median (solid) &amp; 95-percentile (dashed)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and Bluetooth Coexistence Simulations</dc:title>
  <dc:subject/>
  <dc:creator>Sebastian Max</dc:creator>
  <cp:keywords/>
  <dc:description/>
  <cp:lastModifiedBy>Sebastian Max</cp:lastModifiedBy>
  <cp:revision>1</cp:revision>
  <cp:lastPrinted>1601-01-01T00:00:00Z</cp:lastPrinted>
  <dcterms:created xsi:type="dcterms:W3CDTF">2023-09-04T10:44:38Z</dcterms:created>
  <dcterms:modified xsi:type="dcterms:W3CDTF">2024-01-15T14:59:31Z</dcterms:modified>
  <cp:category/>
</cp:coreProperties>
</file>