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6" r:id="rId3"/>
    <p:sldId id="327" r:id="rId4"/>
    <p:sldId id="325" r:id="rId5"/>
    <p:sldId id="318" r:id="rId6"/>
    <p:sldId id="328" r:id="rId7"/>
    <p:sldId id="312" r:id="rId8"/>
    <p:sldId id="324" r:id="rId9"/>
    <p:sldId id="330" r:id="rId10"/>
    <p:sldId id="331" r:id="rId11"/>
    <p:sldId id="332" r:id="rId12"/>
    <p:sldId id="329" r:id="rId13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27CB51-74D6-4168-A350-011620FDC4B6}" v="1" dt="2024-01-10T18:14:37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7A27CB51-74D6-4168-A350-011620FDC4B6}"/>
    <pc:docChg chg="addSld modSld modMainMaster">
      <pc:chgData name="Duncan Ho" userId="cdbbd64b-6b86-4896-aca0-3d41c310760d" providerId="ADAL" clId="{7A27CB51-74D6-4168-A350-011620FDC4B6}" dt="2024-01-10T18:14:37.617" v="10"/>
      <pc:docMkLst>
        <pc:docMk/>
      </pc:docMkLst>
      <pc:sldChg chg="add">
        <pc:chgData name="Duncan Ho" userId="cdbbd64b-6b86-4896-aca0-3d41c310760d" providerId="ADAL" clId="{7A27CB51-74D6-4168-A350-011620FDC4B6}" dt="2024-01-10T18:14:37.617" v="10"/>
        <pc:sldMkLst>
          <pc:docMk/>
          <pc:sldMk cId="3313524999" sldId="333"/>
        </pc:sldMkLst>
      </pc:sldChg>
      <pc:sldChg chg="add">
        <pc:chgData name="Duncan Ho" userId="cdbbd64b-6b86-4896-aca0-3d41c310760d" providerId="ADAL" clId="{7A27CB51-74D6-4168-A350-011620FDC4B6}" dt="2024-01-10T18:14:37.617" v="10"/>
        <pc:sldMkLst>
          <pc:docMk/>
          <pc:sldMk cId="3880703970" sldId="335"/>
        </pc:sldMkLst>
      </pc:sldChg>
      <pc:sldMasterChg chg="modSp mod">
        <pc:chgData name="Duncan Ho" userId="cdbbd64b-6b86-4896-aca0-3d41c310760d" providerId="ADAL" clId="{7A27CB51-74D6-4168-A350-011620FDC4B6}" dt="2024-01-10T00:59:22.788" v="9" actId="6549"/>
        <pc:sldMasterMkLst>
          <pc:docMk/>
          <pc:sldMasterMk cId="0" sldId="2147483648"/>
        </pc:sldMasterMkLst>
        <pc:spChg chg="mod">
          <ac:chgData name="Duncan Ho" userId="cdbbd64b-6b86-4896-aca0-3d41c310760d" providerId="ADAL" clId="{7A27CB51-74D6-4168-A350-011620FDC4B6}" dt="2024-01-10T00:59:22.788" v="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802.11-24/0052r0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62851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Seamless Roaming Details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77DFC354-B30E-3121-3496-83B76AF88F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264629"/>
              </p:ext>
            </p:extLst>
          </p:nvPr>
        </p:nvGraphicFramePr>
        <p:xfrm>
          <a:off x="998046" y="2525680"/>
          <a:ext cx="7222520" cy="3008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447567" progId="Word.Document.8">
                  <p:embed/>
                </p:oleObj>
              </mc:Choice>
              <mc:Fallback>
                <p:oleObj name="Document" r:id="rId3" imgW="8248712" imgH="344756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046" y="2525680"/>
                        <a:ext cx="7222520" cy="30083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8B9722-7866-E118-8633-BCB44C70FFA6}"/>
              </a:ext>
            </a:extLst>
          </p:cNvPr>
          <p:cNvSpPr txBox="1"/>
          <p:nvPr/>
        </p:nvSpPr>
        <p:spPr>
          <a:xfrm>
            <a:off x="1325460" y="6138833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4237B6-AC38-22BE-F830-6FD915BA8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04" y="565404"/>
            <a:ext cx="8622792" cy="572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10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9661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63024"/>
            <a:ext cx="7770813" cy="37882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non-AP MLD communicates with one AP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 resumes at step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receives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packet loss: buffered DL packets discarded at the source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However, no context transfer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4073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5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576"/>
            <a:ext cx="7770813" cy="439983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we presented a few detailed call flows to show how seamless roaming works without </a:t>
            </a:r>
            <a:r>
              <a:rPr lang="en-US" sz="2000" dirty="0">
                <a:solidFill>
                  <a:schemeClr val="tx1"/>
                </a:solidFill>
              </a:rPr>
              <a:t>data forwarding </a:t>
            </a:r>
            <a:r>
              <a:rPr lang="en-US" sz="2000" dirty="0"/>
              <a:t>between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 shown in the call flows, the signaling (both over-the-air and between the APs and the Controller) is very similar between the different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Case 1 (dual-link) offers best performance, followed by Case 2 (single-link), followed by Case 3 (just switch)</a:t>
            </a:r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>
                <a:solidFill>
                  <a:srgbClr val="0070C0"/>
                </a:solidFill>
              </a:rPr>
              <a:t>=&gt; We can reuse/extend the 11be ML </a:t>
            </a:r>
            <a:r>
              <a:rPr lang="en-US" sz="2000" dirty="0" err="1">
                <a:solidFill>
                  <a:srgbClr val="0070C0"/>
                </a:solidFill>
              </a:rPr>
              <a:t>Reconfig</a:t>
            </a:r>
            <a:r>
              <a:rPr lang="en-US" sz="2000" dirty="0">
                <a:solidFill>
                  <a:srgbClr val="0070C0"/>
                </a:solidFill>
              </a:rPr>
              <a:t> framework and use the same set of management signaling framework to handle all the different cases (i.e., Add link/Link disable and RAI/RAR)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2333705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discuss a few detailed call flows to show how seamless roaming 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assume </a:t>
            </a:r>
            <a:r>
              <a:rPr lang="en-US" dirty="0">
                <a:solidFill>
                  <a:srgbClr val="0070C0"/>
                </a:solidFill>
              </a:rPr>
              <a:t>no data forwarding but with context transfer </a:t>
            </a:r>
            <a:r>
              <a:rPr lang="en-US" dirty="0"/>
              <a:t>between APs (unless otherwise stated)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However, even with data forwarding, the same signaling should also apply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STA-initiated (can easily be extended to AP-initiated)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79309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1 (dual links)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non-AP MLD is capable of communicating with multiple non-</a:t>
            </a:r>
            <a:r>
              <a:rPr lang="en-US" dirty="0" err="1"/>
              <a:t>colocated</a:t>
            </a:r>
            <a:r>
              <a:rPr lang="en-US" dirty="0"/>
              <a:t> APs </a:t>
            </a:r>
            <a:r>
              <a:rPr lang="en-US" dirty="0">
                <a:solidFill>
                  <a:srgbClr val="0070C0"/>
                </a:solidFill>
              </a:rPr>
              <a:t>during</a:t>
            </a:r>
            <a:r>
              <a:rPr lang="en-US" dirty="0"/>
              <a:t>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MLMR non-AP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eMLSR</a:t>
            </a:r>
            <a:r>
              <a:rPr lang="en-US" dirty="0"/>
              <a:t> non-AP MLDs and if both the source AP and target AP are operating on the same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66082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CA606B-3377-171B-5003-7A2E52C270F3}"/>
              </a:ext>
            </a:extLst>
          </p:cNvPr>
          <p:cNvSpPr txBox="1"/>
          <p:nvPr/>
        </p:nvSpPr>
        <p:spPr>
          <a:xfrm>
            <a:off x="1480285" y="6115485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AF8379-F560-F520-0AFE-245E832AC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62" y="601536"/>
            <a:ext cx="8305800" cy="60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81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72549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2239"/>
            <a:ext cx="7770813" cy="44090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Assumptions: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Source AP, target AP, and the Controller communicate via the backhaul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Context can be transferred from source AP to target AP via the backhaul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No data forwarding between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AP1 and AP2 could be generalized to AP MLD1 and AP MLD2 in the call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STA and non-AP MLD are synonymous in the call flow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Information about SN (per-TID)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Information about PN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MLD receives DL from BOTH APs staring at step 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i.e., receiving </a:t>
            </a:r>
            <a:r>
              <a:rPr lang="en-US" sz="1600" dirty="0">
                <a:solidFill>
                  <a:srgbClr val="0070C0"/>
                </a:solidFill>
              </a:rPr>
              <a:t>buffered</a:t>
            </a:r>
            <a:r>
              <a:rPr lang="en-US" sz="1600" dirty="0"/>
              <a:t> DL packets from AP1 (to avoid data loss) and </a:t>
            </a:r>
            <a:r>
              <a:rPr lang="en-US" sz="1600" dirty="0">
                <a:solidFill>
                  <a:srgbClr val="0070C0"/>
                </a:solidFill>
              </a:rPr>
              <a:t>fresh</a:t>
            </a:r>
            <a:r>
              <a:rPr lang="en-US" sz="1600" dirty="0"/>
              <a:t> packets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Lossless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Leverage multi-links to deliver DL packets concurrently during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Minimizes delays in both UL and DL directions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077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2 (single link)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non-AP MLD can only communicate with one AP MLD at a time during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MLSR non-AP MLDs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eMLSR</a:t>
            </a:r>
            <a:r>
              <a:rPr lang="en-US" dirty="0"/>
              <a:t> non-AP MLDs and if the source AP and target AP are operating on different channels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32721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662" y="685800"/>
            <a:ext cx="3886200" cy="363537"/>
          </a:xfrm>
        </p:spPr>
        <p:txBody>
          <a:bodyPr/>
          <a:lstStyle/>
          <a:p>
            <a:pPr algn="l"/>
            <a:r>
              <a:rPr lang="en-US" sz="2800" dirty="0"/>
              <a:t>Example Call Flow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8B9722-7866-E118-8633-BCB44C70FFA6}"/>
              </a:ext>
            </a:extLst>
          </p:cNvPr>
          <p:cNvSpPr txBox="1"/>
          <p:nvPr/>
        </p:nvSpPr>
        <p:spPr>
          <a:xfrm>
            <a:off x="1325460" y="6138833"/>
            <a:ext cx="228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RAI: roaming announcement indicator</a:t>
            </a:r>
          </a:p>
          <a:p>
            <a:r>
              <a:rPr lang="en-US" sz="1000" dirty="0">
                <a:solidFill>
                  <a:schemeClr val="tx1"/>
                </a:solidFill>
              </a:rPr>
              <a:t>RAR: roaming announcement response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18E9B1E-0BBF-469C-D7C0-D21806F99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910" y="319057"/>
            <a:ext cx="8622792" cy="66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001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9661"/>
          </a:xfrm>
        </p:spPr>
        <p:txBody>
          <a:bodyPr/>
          <a:lstStyle/>
          <a:p>
            <a:r>
              <a:rPr lang="en-US" sz="3600" dirty="0"/>
              <a:t>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63025"/>
            <a:ext cx="7770813" cy="34898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non-AP MLD communicates with one AP at a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UL resumes at step 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DL reception from AP1 until step 9, then DL reception only from AP2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Minimal context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SN (per-TID) can start at 0 at AP2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PN at AP2 can start at a value higher than the last PN value used at AP1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Properties: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Longer UL interruption compared to Case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Longer DL interruption compared to Case 1: serialized DL packet delivery prevents parallel DL packet delivery from two APs (lost opportunities)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19432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3</a:t>
            </a:r>
            <a:br>
              <a:rPr lang="en-US" dirty="0"/>
            </a:br>
            <a:r>
              <a:rPr lang="en-US" dirty="0"/>
              <a:t>(just jump w/o context transfer)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48250"/>
            <a:ext cx="7770813" cy="38461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Same as Case 2 except the STA just switches to the target AP immediately after RAI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context transfer performed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04BDB-6279-D91F-1CEA-B51A0CD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33183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6560</TotalTime>
  <Words>728</Words>
  <Application>Microsoft Office PowerPoint</Application>
  <PresentationFormat>On-screen Show (4:3)</PresentationFormat>
  <Paragraphs>97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Seamless Roaming Details</vt:lpstr>
      <vt:lpstr>Introduction</vt:lpstr>
      <vt:lpstr>Case 1 (dual links)</vt:lpstr>
      <vt:lpstr>Example Call Flow</vt:lpstr>
      <vt:lpstr>Highlights</vt:lpstr>
      <vt:lpstr>Case 2 (single link)</vt:lpstr>
      <vt:lpstr>Example Call Flow 2</vt:lpstr>
      <vt:lpstr>Highlights</vt:lpstr>
      <vt:lpstr>Case 3 (just jump w/o context transfer)</vt:lpstr>
      <vt:lpstr>Example Call Flow 3</vt:lpstr>
      <vt:lpstr>Highlights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80</cp:revision>
  <cp:lastPrinted>2023-02-08T06:01:06Z</cp:lastPrinted>
  <dcterms:created xsi:type="dcterms:W3CDTF">2019-06-07T21:10:12Z</dcterms:created>
  <dcterms:modified xsi:type="dcterms:W3CDTF">2024-01-13T01:46:49Z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