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2" r:id="rId7"/>
    <p:sldId id="267" r:id="rId8"/>
    <p:sldId id="268" r:id="rId9"/>
    <p:sldId id="264" r:id="rId10"/>
    <p:sldId id="265" r:id="rId11"/>
    <p:sldId id="266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E61E9F-59D7-417C-B774-AD99C4BF3B8B}" v="36" dt="2024-01-10T01:51:52.039"/>
    <p1510:client id="{99B742BA-7080-5878-3862-6C6FA00D625F}" v="2" dt="2024-01-10T01:43:40.937"/>
    <p1510:client id="{99FDADF9-050A-4B19-BD47-F94687E503D5}" v="18" vWet="22" dt="2024-01-10T01:43:40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, Qing" userId="4646ff74-0457-4fca-a942-2f80c010d96a" providerId="ADAL" clId="{6FE61E9F-59D7-417C-B774-AD99C4BF3B8B}"/>
    <pc:docChg chg="modSld modMainMaster">
      <pc:chgData name="Xia, Qing" userId="4646ff74-0457-4fca-a942-2f80c010d96a" providerId="ADAL" clId="{6FE61E9F-59D7-417C-B774-AD99C4BF3B8B}" dt="2024-01-10T01:51:52.039" v="31" actId="20577"/>
      <pc:docMkLst>
        <pc:docMk/>
      </pc:docMkLst>
      <pc:sldChg chg="modSp mod">
        <pc:chgData name="Xia, Qing" userId="4646ff74-0457-4fca-a942-2f80c010d96a" providerId="ADAL" clId="{6FE61E9F-59D7-417C-B774-AD99C4BF3B8B}" dt="2024-01-10T01:49:48.777" v="19"/>
        <pc:sldMkLst>
          <pc:docMk/>
          <pc:sldMk cId="0" sldId="256"/>
        </pc:sldMkLst>
        <pc:graphicFrameChg chg="mod">
          <ac:chgData name="Xia, Qing" userId="4646ff74-0457-4fca-a942-2f80c010d96a" providerId="ADAL" clId="{6FE61E9F-59D7-417C-B774-AD99C4BF3B8B}" dt="2024-01-10T01:49:48.777" v="1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MasterChg chg="modSp mod">
        <pc:chgData name="Xia, Qing" userId="4646ff74-0457-4fca-a942-2f80c010d96a" providerId="ADAL" clId="{6FE61E9F-59D7-417C-B774-AD99C4BF3B8B}" dt="2024-01-10T01:51:52.039" v="31" actId="20577"/>
        <pc:sldMasterMkLst>
          <pc:docMk/>
          <pc:sldMasterMk cId="0" sldId="2147483648"/>
        </pc:sldMasterMkLst>
        <pc:spChg chg="mod">
          <ac:chgData name="Xia, Qing" userId="4646ff74-0457-4fca-a942-2f80c010d96a" providerId="ADAL" clId="{6FE61E9F-59D7-417C-B774-AD99C4BF3B8B}" dt="2024-01-10T01:51:52.039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Xia, Qing" userId="S::qing.xia@sony.com::4646ff74-0457-4fca-a942-2f80c010d96a" providerId="AD" clId="Web-{99B742BA-7080-5878-3862-6C6FA00D625F}"/>
    <pc:docChg chg="addSld delSld">
      <pc:chgData name="Xia, Qing" userId="S::qing.xia@sony.com::4646ff74-0457-4fca-a942-2f80c010d96a" providerId="AD" clId="Web-{99B742BA-7080-5878-3862-6C6FA00D625F}" dt="2024-01-10T01:43:40.937" v="1"/>
      <pc:docMkLst>
        <pc:docMk/>
      </pc:docMkLst>
      <pc:sldChg chg="new del">
        <pc:chgData name="Xia, Qing" userId="S::qing.xia@sony.com::4646ff74-0457-4fca-a942-2f80c010d96a" providerId="AD" clId="Web-{99B742BA-7080-5878-3862-6C6FA00D625F}" dt="2024-01-10T01:43:40.937" v="1"/>
        <pc:sldMkLst>
          <pc:docMk/>
          <pc:sldMk cId="119618841" sldId="269"/>
        </pc:sldMkLst>
      </pc:sldChg>
    </pc:docChg>
  </pc:docChgLst>
  <pc:docChgLst>
    <pc:chgData name="Talarico, Salvatore" userId="5d77538d-074a-40aa-89bc-3bddcdff28e1" providerId="ADAL" clId="{99FDADF9-050A-4B19-BD47-F94687E503D5}"/>
    <pc:docChg chg="undo custSel modSld">
      <pc:chgData name="Talarico, Salvatore" userId="5d77538d-074a-40aa-89bc-3bddcdff28e1" providerId="ADAL" clId="{99FDADF9-050A-4B19-BD47-F94687E503D5}" dt="2024-01-10T01:40:09.937" v="69" actId="20577"/>
      <pc:docMkLst>
        <pc:docMk/>
      </pc:docMkLst>
      <pc:sldChg chg="addSp delSp modSp mod">
        <pc:chgData name="Talarico, Salvatore" userId="5d77538d-074a-40aa-89bc-3bddcdff28e1" providerId="ADAL" clId="{99FDADF9-050A-4B19-BD47-F94687E503D5}" dt="2024-01-10T01:40:09.937" v="69" actId="20577"/>
        <pc:sldMkLst>
          <pc:docMk/>
          <pc:sldMk cId="0" sldId="256"/>
        </pc:sldMkLst>
        <pc:spChg chg="add del mod">
          <ac:chgData name="Talarico, Salvatore" userId="5d77538d-074a-40aa-89bc-3bddcdff28e1" providerId="ADAL" clId="{99FDADF9-050A-4B19-BD47-F94687E503D5}" dt="2024-01-09T22:48:26.454" v="63"/>
          <ac:spMkLst>
            <pc:docMk/>
            <pc:sldMk cId="0" sldId="256"/>
            <ac:spMk id="2" creationId="{1D4C9C27-0675-77B4-955F-CE4B64D117AF}"/>
          </ac:spMkLst>
        </pc:spChg>
        <pc:spChg chg="add del mod">
          <ac:chgData name="Talarico, Salvatore" userId="5d77538d-074a-40aa-89bc-3bddcdff28e1" providerId="ADAL" clId="{99FDADF9-050A-4B19-BD47-F94687E503D5}" dt="2024-01-09T22:48:45.645" v="65"/>
          <ac:spMkLst>
            <pc:docMk/>
            <pc:sldMk cId="0" sldId="256"/>
            <ac:spMk id="7" creationId="{00000000-0000-0000-0000-000000000000}"/>
          </ac:spMkLst>
        </pc:spChg>
        <pc:spChg chg="mod">
          <ac:chgData name="Talarico, Salvatore" userId="5d77538d-074a-40aa-89bc-3bddcdff28e1" providerId="ADAL" clId="{99FDADF9-050A-4B19-BD47-F94687E503D5}" dt="2024-01-04T19:30:39.020" v="1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Talarico, Salvatore" userId="5d77538d-074a-40aa-89bc-3bddcdff28e1" providerId="ADAL" clId="{99FDADF9-050A-4B19-BD47-F94687E503D5}" dt="2024-01-10T01:40:09.937" v="6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Talarico, Salvatore" userId="5d77538d-074a-40aa-89bc-3bddcdff28e1" providerId="ADAL" clId="{99FDADF9-050A-4B19-BD47-F94687E503D5}" dt="2024-01-03T18:19:11.064" v="5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Talarico, Salvatore" userId="5d77538d-074a-40aa-89bc-3bddcdff28e1" providerId="ADAL" clId="{99FDADF9-050A-4B19-BD47-F94687E503D5}" dt="2024-01-05T00:25:07.010" v="33" actId="6549"/>
        <pc:sldMkLst>
          <pc:docMk/>
          <pc:sldMk cId="0" sldId="257"/>
        </pc:sldMkLst>
        <pc:spChg chg="mod">
          <ac:chgData name="Talarico, Salvatore" userId="5d77538d-074a-40aa-89bc-3bddcdff28e1" providerId="ADAL" clId="{99FDADF9-050A-4B19-BD47-F94687E503D5}" dt="2024-01-05T00:25:07.010" v="33" actId="6549"/>
          <ac:spMkLst>
            <pc:docMk/>
            <pc:sldMk cId="0" sldId="257"/>
            <ac:spMk id="5" creationId="{00000000-0000-0000-0000-000000000000}"/>
          </ac:spMkLst>
        </pc:spChg>
      </pc:sldChg>
      <pc:sldChg chg="addSp delSp modSp mod">
        <pc:chgData name="Talarico, Salvatore" userId="5d77538d-074a-40aa-89bc-3bddcdff28e1" providerId="ADAL" clId="{99FDADF9-050A-4B19-BD47-F94687E503D5}" dt="2024-01-05T00:25:01.923" v="32" actId="6549"/>
        <pc:sldMkLst>
          <pc:docMk/>
          <pc:sldMk cId="0" sldId="262"/>
        </pc:sldMkLst>
        <pc:spChg chg="add mod">
          <ac:chgData name="Talarico, Salvatore" userId="5d77538d-074a-40aa-89bc-3bddcdff28e1" providerId="ADAL" clId="{99FDADF9-050A-4B19-BD47-F94687E503D5}" dt="2024-01-05T00:25:01.923" v="32" actId="6549"/>
          <ac:spMkLst>
            <pc:docMk/>
            <pc:sldMk cId="0" sldId="262"/>
            <ac:spMk id="3" creationId="{3D72630C-7677-EB0B-5E2A-B7C806203815}"/>
          </ac:spMkLst>
        </pc:spChg>
        <pc:spChg chg="del">
          <ac:chgData name="Talarico, Salvatore" userId="5d77538d-074a-40aa-89bc-3bddcdff28e1" providerId="ADAL" clId="{99FDADF9-050A-4B19-BD47-F94687E503D5}" dt="2024-01-05T00:24:55.382" v="30" actId="478"/>
          <ac:spMkLst>
            <pc:docMk/>
            <pc:sldMk cId="0" sldId="262"/>
            <ac:spMk id="5" creationId="{00000000-0000-0000-0000-000000000000}"/>
          </ac:spMkLst>
        </pc:spChg>
        <pc:spChg chg="mod">
          <ac:chgData name="Talarico, Salvatore" userId="5d77538d-074a-40aa-89bc-3bddcdff28e1" providerId="ADAL" clId="{99FDADF9-050A-4B19-BD47-F94687E503D5}" dt="2024-01-05T00:24:54.204" v="29" actId="6549"/>
          <ac:spMkLst>
            <pc:docMk/>
            <pc:sldMk cId="0" sldId="262"/>
            <ac:spMk id="14" creationId="{91A4349D-3206-4D69-A099-281993A77DA5}"/>
          </ac:spMkLst>
        </pc:spChg>
      </pc:sldChg>
      <pc:sldChg chg="addSp delSp modSp mod">
        <pc:chgData name="Talarico, Salvatore" userId="5d77538d-074a-40aa-89bc-3bddcdff28e1" providerId="ADAL" clId="{99FDADF9-050A-4B19-BD47-F94687E503D5}" dt="2024-01-05T00:26:20.546" v="56"/>
        <pc:sldMkLst>
          <pc:docMk/>
          <pc:sldMk cId="0" sldId="264"/>
        </pc:sldMkLst>
        <pc:spChg chg="add mod">
          <ac:chgData name="Talarico, Salvatore" userId="5d77538d-074a-40aa-89bc-3bddcdff28e1" providerId="ADAL" clId="{99FDADF9-050A-4B19-BD47-F94687E503D5}" dt="2024-01-05T00:26:20.546" v="56"/>
          <ac:spMkLst>
            <pc:docMk/>
            <pc:sldMk cId="0" sldId="264"/>
            <ac:spMk id="3" creationId="{E0A961D8-4B78-187F-ECA9-7FD823DF8DC8}"/>
          </ac:spMkLst>
        </pc:spChg>
        <pc:spChg chg="del">
          <ac:chgData name="Talarico, Salvatore" userId="5d77538d-074a-40aa-89bc-3bddcdff28e1" providerId="ADAL" clId="{99FDADF9-050A-4B19-BD47-F94687E503D5}" dt="2024-01-05T00:26:19.472" v="55" actId="478"/>
          <ac:spMkLst>
            <pc:docMk/>
            <pc:sldMk cId="0" sldId="264"/>
            <ac:spMk id="5" creationId="{00000000-0000-0000-0000-000000000000}"/>
          </ac:spMkLst>
        </pc:spChg>
      </pc:sldChg>
      <pc:sldChg chg="addSp delSp modSp mod">
        <pc:chgData name="Talarico, Salvatore" userId="5d77538d-074a-40aa-89bc-3bddcdff28e1" providerId="ADAL" clId="{99FDADF9-050A-4B19-BD47-F94687E503D5}" dt="2024-01-05T00:26:24.407" v="58"/>
        <pc:sldMkLst>
          <pc:docMk/>
          <pc:sldMk cId="1136929399" sldId="265"/>
        </pc:sldMkLst>
        <pc:spChg chg="del">
          <ac:chgData name="Talarico, Salvatore" userId="5d77538d-074a-40aa-89bc-3bddcdff28e1" providerId="ADAL" clId="{99FDADF9-050A-4B19-BD47-F94687E503D5}" dt="2024-01-05T00:26:23.406" v="57" actId="478"/>
          <ac:spMkLst>
            <pc:docMk/>
            <pc:sldMk cId="1136929399" sldId="265"/>
            <ac:spMk id="5" creationId="{24D6A2B5-4C76-45B9-B9B4-EE9267FF36B2}"/>
          </ac:spMkLst>
        </pc:spChg>
        <pc:spChg chg="add mod">
          <ac:chgData name="Talarico, Salvatore" userId="5d77538d-074a-40aa-89bc-3bddcdff28e1" providerId="ADAL" clId="{99FDADF9-050A-4B19-BD47-F94687E503D5}" dt="2024-01-05T00:26:24.407" v="58"/>
          <ac:spMkLst>
            <pc:docMk/>
            <pc:sldMk cId="1136929399" sldId="265"/>
            <ac:spMk id="7" creationId="{705ADEAF-172F-C11D-D5FD-F6171331B11C}"/>
          </ac:spMkLst>
        </pc:spChg>
      </pc:sldChg>
      <pc:sldChg chg="addSp delSp modSp mod">
        <pc:chgData name="Talarico, Salvatore" userId="5d77538d-074a-40aa-89bc-3bddcdff28e1" providerId="ADAL" clId="{99FDADF9-050A-4B19-BD47-F94687E503D5}" dt="2024-01-05T00:26:28.919" v="60"/>
        <pc:sldMkLst>
          <pc:docMk/>
          <pc:sldMk cId="412803644" sldId="266"/>
        </pc:sldMkLst>
        <pc:spChg chg="del">
          <ac:chgData name="Talarico, Salvatore" userId="5d77538d-074a-40aa-89bc-3bddcdff28e1" providerId="ADAL" clId="{99FDADF9-050A-4B19-BD47-F94687E503D5}" dt="2024-01-05T00:26:27.873" v="59" actId="478"/>
          <ac:spMkLst>
            <pc:docMk/>
            <pc:sldMk cId="412803644" sldId="266"/>
            <ac:spMk id="5" creationId="{6F938CE9-1BA2-4ECF-9FE1-2EF2EA632FED}"/>
          </ac:spMkLst>
        </pc:spChg>
        <pc:spChg chg="add mod">
          <ac:chgData name="Talarico, Salvatore" userId="5d77538d-074a-40aa-89bc-3bddcdff28e1" providerId="ADAL" clId="{99FDADF9-050A-4B19-BD47-F94687E503D5}" dt="2024-01-05T00:26:28.919" v="60"/>
          <ac:spMkLst>
            <pc:docMk/>
            <pc:sldMk cId="412803644" sldId="266"/>
            <ac:spMk id="7" creationId="{18A9A48F-49E2-1E95-8450-F21C7B36DD2A}"/>
          </ac:spMkLst>
        </pc:spChg>
      </pc:sldChg>
      <pc:sldChg chg="addSp delSp modSp mod">
        <pc:chgData name="Talarico, Salvatore" userId="5d77538d-074a-40aa-89bc-3bddcdff28e1" providerId="ADAL" clId="{99FDADF9-050A-4B19-BD47-F94687E503D5}" dt="2024-01-05T00:25:53.710" v="50" actId="1076"/>
        <pc:sldMkLst>
          <pc:docMk/>
          <pc:sldMk cId="1711922266" sldId="267"/>
        </pc:sldMkLst>
        <pc:spChg chg="del">
          <ac:chgData name="Talarico, Salvatore" userId="5d77538d-074a-40aa-89bc-3bddcdff28e1" providerId="ADAL" clId="{99FDADF9-050A-4B19-BD47-F94687E503D5}" dt="2024-01-05T00:25:13.834" v="34" actId="478"/>
          <ac:spMkLst>
            <pc:docMk/>
            <pc:sldMk cId="1711922266" sldId="267"/>
            <ac:spMk id="5" creationId="{3BA6D880-A174-4FF9-812B-129C4C746AAE}"/>
          </ac:spMkLst>
        </pc:spChg>
        <pc:spChg chg="add mod">
          <ac:chgData name="Talarico, Salvatore" userId="5d77538d-074a-40aa-89bc-3bddcdff28e1" providerId="ADAL" clId="{99FDADF9-050A-4B19-BD47-F94687E503D5}" dt="2024-01-05T00:25:15.131" v="35"/>
          <ac:spMkLst>
            <pc:docMk/>
            <pc:sldMk cId="1711922266" sldId="267"/>
            <ac:spMk id="7" creationId="{47C97F20-98B9-831E-2210-4C6B78F3C0E6}"/>
          </ac:spMkLst>
        </pc:spChg>
        <pc:picChg chg="mod">
          <ac:chgData name="Talarico, Salvatore" userId="5d77538d-074a-40aa-89bc-3bddcdff28e1" providerId="ADAL" clId="{99FDADF9-050A-4B19-BD47-F94687E503D5}" dt="2024-01-05T00:25:53.710" v="50" actId="1076"/>
          <ac:picMkLst>
            <pc:docMk/>
            <pc:sldMk cId="1711922266" sldId="267"/>
            <ac:picMk id="10" creationId="{5892DC31-CD70-4849-B1A7-870C91642044}"/>
          </ac:picMkLst>
        </pc:picChg>
        <pc:picChg chg="add del mod">
          <ac:chgData name="Talarico, Salvatore" userId="5d77538d-074a-40aa-89bc-3bddcdff28e1" providerId="ADAL" clId="{99FDADF9-050A-4B19-BD47-F94687E503D5}" dt="2024-01-05T00:25:37.732" v="44" actId="1037"/>
          <ac:picMkLst>
            <pc:docMk/>
            <pc:sldMk cId="1711922266" sldId="267"/>
            <ac:picMk id="11" creationId="{832D1FBE-6EFD-4909-B6EA-274AEA9A396E}"/>
          </ac:picMkLst>
        </pc:picChg>
      </pc:sldChg>
      <pc:sldChg chg="addSp delSp modSp mod">
        <pc:chgData name="Talarico, Salvatore" userId="5d77538d-074a-40aa-89bc-3bddcdff28e1" providerId="ADAL" clId="{99FDADF9-050A-4B19-BD47-F94687E503D5}" dt="2024-01-05T00:26:13.556" v="54"/>
        <pc:sldMkLst>
          <pc:docMk/>
          <pc:sldMk cId="3889088003" sldId="268"/>
        </pc:sldMkLst>
        <pc:spChg chg="del">
          <ac:chgData name="Talarico, Salvatore" userId="5d77538d-074a-40aa-89bc-3bddcdff28e1" providerId="ADAL" clId="{99FDADF9-050A-4B19-BD47-F94687E503D5}" dt="2024-01-05T00:26:02.820" v="51" actId="478"/>
          <ac:spMkLst>
            <pc:docMk/>
            <pc:sldMk cId="3889088003" sldId="268"/>
            <ac:spMk id="5" creationId="{665B4325-4738-44F2-9166-87265CDBC066}"/>
          </ac:spMkLst>
        </pc:spChg>
        <pc:spChg chg="add mod">
          <ac:chgData name="Talarico, Salvatore" userId="5d77538d-074a-40aa-89bc-3bddcdff28e1" providerId="ADAL" clId="{99FDADF9-050A-4B19-BD47-F94687E503D5}" dt="2024-01-05T00:26:13.556" v="54"/>
          <ac:spMkLst>
            <pc:docMk/>
            <pc:sldMk cId="3889088003" sldId="268"/>
            <ac:spMk id="8" creationId="{7A1E2678-D6F3-12E2-A52A-566003C8B5F8}"/>
          </ac:spMkLst>
        </pc:spChg>
        <pc:picChg chg="add del mod">
          <ac:chgData name="Talarico, Salvatore" userId="5d77538d-074a-40aa-89bc-3bddcdff28e1" providerId="ADAL" clId="{99FDADF9-050A-4B19-BD47-F94687E503D5}" dt="2024-01-05T00:26:05.204" v="53"/>
          <ac:picMkLst>
            <pc:docMk/>
            <pc:sldMk cId="3889088003" sldId="268"/>
            <ac:picMk id="7" creationId="{D5A90A1C-8D1B-9374-126C-C959D6719B4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Xia, Sony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Qing Xia, Sony Corporation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Xia, Sony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Xia, Sony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Qing Xia, Sony Corporation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Xia, Sony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Xia, Sony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Xia, Sony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Xia, Sony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Qing Xia, Sony Corporation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07211" y="503051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Handling of Fairness Issue Caused by P2P Transmission in R-TWT SP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6419" y="16675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24745"/>
              </p:ext>
            </p:extLst>
          </p:nvPr>
        </p:nvGraphicFramePr>
        <p:xfrm>
          <a:off x="1441789" y="2353991"/>
          <a:ext cx="9909175" cy="439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4636739" progId="Word.Document.8">
                  <p:embed/>
                </p:oleObj>
              </mc:Choice>
              <mc:Fallback>
                <p:oleObj name="Document" r:id="rId3" imgW="10466184" imgH="463673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789" y="2353991"/>
                        <a:ext cx="9909175" cy="4395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1438" y="1746016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In current specification of 11be, fairness issue occurs when the P2P transmission is enabled by the triggered TXOP sharing procedure inside R-TWT SP.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A trigger enabled TXOP sharing with Triggered TXOP Sharing Mode subfield value equal to 2 could happen inside an R-TWT SP.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However, the Restricted R-TWT traffic only has specification for the low latency traffic TID(s) for UL and DL inside the R-TWT SP.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A P2P transmission enabled by the triggered TXOP sharing procedure and inside the R-TWT SP does not have any specification of the R-TWT TID(s).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How to handle the fairness issue of lack of specification of TID(s) for the P2P traffic when a trigger enabled TXOP Sharing Mode subfield value equal to 2 happens inside an R-TWT SP is not specified in the specification.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930" y="725489"/>
            <a:ext cx="10361084" cy="874712"/>
          </a:xfrm>
        </p:spPr>
        <p:txBody>
          <a:bodyPr/>
          <a:lstStyle/>
          <a:p>
            <a:r>
              <a:rPr lang="en-GB"/>
              <a:t>Problem Statement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1" y="1582456"/>
            <a:ext cx="5201056" cy="4113213"/>
          </a:xfrm>
          <a:ln/>
        </p:spPr>
        <p:txBody>
          <a:bodyPr/>
          <a:lstStyle/>
          <a:p>
            <a:pPr marL="0" indent="0"/>
            <a:r>
              <a:rPr lang="en-GB" sz="1600"/>
              <a:t>In Clause 9.4.2.198 TWT element: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The TID Bitmap Valid and the corresponding Restricted TWT Bitmap subfields are only specified for UL and DL.</a:t>
            </a:r>
          </a:p>
          <a:p>
            <a:pPr marL="0" indent="0"/>
            <a:endParaRPr lang="en-GB" sz="14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  <a:p>
            <a:pPr marL="0" indent="0"/>
            <a:endParaRPr lang="en-GB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D3ACC1F-E65D-4175-BB63-DC24A27E2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00" y="3052764"/>
            <a:ext cx="5334019" cy="3119437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14" name="Rectangle 2">
            <a:extLst>
              <a:ext uri="{FF2B5EF4-FFF2-40B4-BE49-F238E27FC236}">
                <a16:creationId xmlns:a16="http://schemas.microsoft.com/office/drawing/2014/main" id="{91A4349D-3206-4D69-A099-281993A77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2123" y="1591725"/>
            <a:ext cx="5410219" cy="1335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sz="1600" kern="0"/>
              <a:t>Example of the fairness issue: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kern="0"/>
              <a:t>The R-TWT UL/DL TIDs are specified as TID 8 for STA1 and STA2 in current R-TWT SP.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kern="0"/>
              <a:t>There is no specified R-TWT TID for the DATA to STA2 (P2P transmission in shared TXOP). Any lower prioritized TID(s) than the specified R-TWT TID could be transmitted earlier than DL DATA to STA2 w/ TID 8.</a:t>
            </a:r>
          </a:p>
          <a:p>
            <a:pPr marL="0" indent="0"/>
            <a:endParaRPr lang="en-GB" sz="1400" kern="0"/>
          </a:p>
          <a:p>
            <a:pPr marL="0" indent="0"/>
            <a:endParaRPr lang="en-GB" sz="1200" kern="0"/>
          </a:p>
          <a:p>
            <a:pPr marL="0" indent="0"/>
            <a:endParaRPr lang="en-GB" sz="1200" kern="0"/>
          </a:p>
          <a:p>
            <a:pPr marL="0" indent="0"/>
            <a:endParaRPr lang="en-GB" sz="1200" kern="0"/>
          </a:p>
          <a:p>
            <a:pPr marL="0" indent="0"/>
            <a:endParaRPr lang="en-GB" sz="1200" kern="0"/>
          </a:p>
          <a:p>
            <a:pPr marL="0" indent="0"/>
            <a:endParaRPr lang="en-GB" sz="1200" kern="0"/>
          </a:p>
          <a:p>
            <a:pPr marL="0" indent="0"/>
            <a:endParaRPr lang="en-GB" sz="1200" kern="0"/>
          </a:p>
          <a:p>
            <a:pPr marL="0" indent="0"/>
            <a:endParaRPr lang="en-GB" sz="1200" kern="0"/>
          </a:p>
          <a:p>
            <a:pPr marL="0" indent="0"/>
            <a:endParaRPr lang="en-GB" sz="1200" kern="0"/>
          </a:p>
          <a:p>
            <a:pPr marL="0" indent="0"/>
            <a:endParaRPr lang="en-GB" sz="1200" kern="0"/>
          </a:p>
          <a:p>
            <a:pPr marL="0" indent="0"/>
            <a:endParaRPr lang="en-GB" sz="1200" kern="0"/>
          </a:p>
        </p:txBody>
      </p:sp>
      <p:grpSp>
        <p:nvGrpSpPr>
          <p:cNvPr id="9223" name="Group 9222">
            <a:extLst>
              <a:ext uri="{FF2B5EF4-FFF2-40B4-BE49-F238E27FC236}">
                <a16:creationId xmlns:a16="http://schemas.microsoft.com/office/drawing/2014/main" id="{97C11B07-5D61-4C92-8789-D388E24709BE}"/>
              </a:ext>
            </a:extLst>
          </p:cNvPr>
          <p:cNvGrpSpPr/>
          <p:nvPr/>
        </p:nvGrpSpPr>
        <p:grpSpPr>
          <a:xfrm>
            <a:off x="5789488" y="3429000"/>
            <a:ext cx="5945311" cy="2743201"/>
            <a:chOff x="6073122" y="2952467"/>
            <a:chExt cx="5945311" cy="27432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BF84C91-9065-42A5-A826-DD831FF1F49D}"/>
                </a:ext>
              </a:extLst>
            </p:cNvPr>
            <p:cNvSpPr/>
            <p:nvPr/>
          </p:nvSpPr>
          <p:spPr bwMode="auto">
            <a:xfrm>
              <a:off x="6760632" y="3181078"/>
              <a:ext cx="5179889" cy="1600186"/>
            </a:xfrm>
            <a:prstGeom prst="rect">
              <a:avLst/>
            </a:prstGeom>
            <a:pattFill prst="pct5">
              <a:fgClr>
                <a:srgbClr val="00B8FF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6FBCD20-DCDE-4AAA-B2A2-8B92E0D64B9E}"/>
                </a:ext>
              </a:extLst>
            </p:cNvPr>
            <p:cNvSpPr/>
            <p:nvPr/>
          </p:nvSpPr>
          <p:spPr bwMode="auto">
            <a:xfrm>
              <a:off x="6096000" y="2952467"/>
              <a:ext cx="5920722" cy="2743201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01239A2-BFF0-4EAD-91D0-628E7A37F6E0}"/>
                </a:ext>
              </a:extLst>
            </p:cNvPr>
            <p:cNvCxnSpPr/>
            <p:nvPr/>
          </p:nvCxnSpPr>
          <p:spPr bwMode="auto">
            <a:xfrm>
              <a:off x="6532033" y="3714468"/>
              <a:ext cx="5486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882242C-F2E6-4B68-9DED-B92638E5646F}"/>
                </a:ext>
              </a:extLst>
            </p:cNvPr>
            <p:cNvCxnSpPr/>
            <p:nvPr/>
          </p:nvCxnSpPr>
          <p:spPr bwMode="auto">
            <a:xfrm>
              <a:off x="6532033" y="4247868"/>
              <a:ext cx="5486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A534A9-E895-4A38-8322-559806563635}"/>
                </a:ext>
              </a:extLst>
            </p:cNvPr>
            <p:cNvCxnSpPr/>
            <p:nvPr/>
          </p:nvCxnSpPr>
          <p:spPr bwMode="auto">
            <a:xfrm>
              <a:off x="6532033" y="4781268"/>
              <a:ext cx="5486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9B61AF5-F7A8-428B-9876-B9EDF23E315B}"/>
                </a:ext>
              </a:extLst>
            </p:cNvPr>
            <p:cNvSpPr txBox="1"/>
            <p:nvPr/>
          </p:nvSpPr>
          <p:spPr>
            <a:xfrm>
              <a:off x="6096000" y="3562068"/>
              <a:ext cx="43603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58519FF-9411-42FA-A93D-2E2551EC5061}"/>
                </a:ext>
              </a:extLst>
            </p:cNvPr>
            <p:cNvSpPr txBox="1"/>
            <p:nvPr/>
          </p:nvSpPr>
          <p:spPr>
            <a:xfrm>
              <a:off x="6096000" y="4071022"/>
              <a:ext cx="5334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AB000B6-D586-46E7-95D3-2221C8E4FC4B}"/>
                </a:ext>
              </a:extLst>
            </p:cNvPr>
            <p:cNvSpPr txBox="1"/>
            <p:nvPr/>
          </p:nvSpPr>
          <p:spPr>
            <a:xfrm>
              <a:off x="6073122" y="4658157"/>
              <a:ext cx="5334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51BFACE-54FF-430C-BFB7-C99DA93105D2}"/>
                </a:ext>
              </a:extLst>
            </p:cNvPr>
            <p:cNvSpPr/>
            <p:nvPr/>
          </p:nvSpPr>
          <p:spPr bwMode="auto">
            <a:xfrm>
              <a:off x="6376212" y="5178698"/>
              <a:ext cx="460622" cy="363253"/>
            </a:xfrm>
            <a:prstGeom prst="rect">
              <a:avLst/>
            </a:prstGeom>
            <a:pattFill prst="pct5">
              <a:fgClr>
                <a:srgbClr val="00B8FF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2D8A366-BB67-42DD-B374-965CAB839317}"/>
                </a:ext>
              </a:extLst>
            </p:cNvPr>
            <p:cNvSpPr txBox="1"/>
            <p:nvPr/>
          </p:nvSpPr>
          <p:spPr>
            <a:xfrm>
              <a:off x="6890192" y="5111637"/>
              <a:ext cx="205740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>
                  <a:solidFill>
                    <a:schemeClr val="tx1"/>
                  </a:solidFill>
                </a:rPr>
                <a:t>R-TWT SP w/ STA1 and STA2 as the R-TWT member STAs </a:t>
              </a:r>
            </a:p>
            <a:p>
              <a:r>
                <a:rPr lang="en-US" sz="900">
                  <a:solidFill>
                    <a:schemeClr val="tx1"/>
                  </a:solidFill>
                </a:rPr>
                <a:t>R-TWT UL/DL TID: 8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1B15432-3996-4961-B209-2857E88B2633}"/>
                </a:ext>
              </a:extLst>
            </p:cNvPr>
            <p:cNvSpPr/>
            <p:nvPr/>
          </p:nvSpPr>
          <p:spPr bwMode="auto">
            <a:xfrm>
              <a:off x="6836833" y="3129315"/>
              <a:ext cx="838200" cy="58513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MU-RTS TXS Trigger Frame (Triggered TXOP Sharing Mode=2) to STA1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F23514D-93B9-4E46-AB33-1CFDB5C7D68B}"/>
                </a:ext>
              </a:extLst>
            </p:cNvPr>
            <p:cNvSpPr/>
            <p:nvPr/>
          </p:nvSpPr>
          <p:spPr bwMode="auto">
            <a:xfrm>
              <a:off x="7751233" y="3866869"/>
              <a:ext cx="228600" cy="376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700">
                  <a:solidFill>
                    <a:schemeClr val="tx1"/>
                  </a:solidFill>
                </a:rPr>
                <a:t>CTS</a:t>
              </a:r>
              <a:endParaRPr kumimoji="0" 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17105E0-E915-4026-8BC4-8F47D17651B5}"/>
                </a:ext>
              </a:extLst>
            </p:cNvPr>
            <p:cNvSpPr/>
            <p:nvPr/>
          </p:nvSpPr>
          <p:spPr bwMode="auto">
            <a:xfrm>
              <a:off x="8036136" y="3866869"/>
              <a:ext cx="845839" cy="376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700">
                  <a:solidFill>
                    <a:schemeClr val="tx1"/>
                  </a:solidFill>
                </a:rPr>
                <a:t>DATA to AP in non-TB PPDU (R-TWT TID: 8)</a:t>
              </a:r>
              <a:endParaRPr kumimoji="0" 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A20EABD-C562-4DBD-AAF6-CD0881847C94}"/>
                </a:ext>
              </a:extLst>
            </p:cNvPr>
            <p:cNvSpPr/>
            <p:nvPr/>
          </p:nvSpPr>
          <p:spPr bwMode="auto">
            <a:xfrm>
              <a:off x="8894233" y="3337630"/>
              <a:ext cx="457200" cy="376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700">
                  <a:solidFill>
                    <a:schemeClr val="tx1"/>
                  </a:solidFill>
                </a:rPr>
                <a:t>Block Ack to STA1</a:t>
              </a:r>
              <a:endParaRPr kumimoji="0" 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A210910-950E-40E3-8AA0-B3B7CBBD53C1}"/>
                </a:ext>
              </a:extLst>
            </p:cNvPr>
            <p:cNvSpPr/>
            <p:nvPr/>
          </p:nvSpPr>
          <p:spPr bwMode="auto">
            <a:xfrm>
              <a:off x="9448800" y="3866869"/>
              <a:ext cx="781897" cy="376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700">
                  <a:solidFill>
                    <a:schemeClr val="tx1"/>
                  </a:solidFill>
                </a:rPr>
                <a:t>DATA to STA2 (</a:t>
              </a:r>
              <a:r>
                <a:rPr lang="en-US" sz="700" b="1">
                  <a:solidFill>
                    <a:schemeClr val="tx1"/>
                  </a:solidFill>
                  <a:highlight>
                    <a:srgbClr val="FFFF00"/>
                  </a:highlight>
                </a:rPr>
                <a:t>unspecified R-TWT TID</a:t>
              </a:r>
              <a:r>
                <a:rPr lang="en-US" sz="700">
                  <a:solidFill>
                    <a:schemeClr val="tx1"/>
                  </a:solidFill>
                </a:rPr>
                <a:t>)</a:t>
              </a:r>
              <a:endParaRPr kumimoji="0" 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E281C9D-B177-470A-AE18-D4158D12626E}"/>
                </a:ext>
              </a:extLst>
            </p:cNvPr>
            <p:cNvSpPr/>
            <p:nvPr/>
          </p:nvSpPr>
          <p:spPr bwMode="auto">
            <a:xfrm>
              <a:off x="10251863" y="4398476"/>
              <a:ext cx="457200" cy="376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700">
                  <a:solidFill>
                    <a:schemeClr val="tx1"/>
                  </a:solidFill>
                </a:rPr>
                <a:t>Block Ack to STA1</a:t>
              </a:r>
              <a:endParaRPr kumimoji="0" 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435E532-89B2-4EAB-836A-41838A30249C}"/>
                </a:ext>
              </a:extLst>
            </p:cNvPr>
            <p:cNvSpPr/>
            <p:nvPr/>
          </p:nvSpPr>
          <p:spPr bwMode="auto">
            <a:xfrm>
              <a:off x="10881977" y="3343560"/>
              <a:ext cx="829961" cy="376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700">
                  <a:solidFill>
                    <a:schemeClr val="tx1"/>
                  </a:solidFill>
                </a:rPr>
                <a:t>DATA to STA2 (R-TWT TID: 8)</a:t>
              </a:r>
              <a:endParaRPr kumimoji="0" 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Arrow: Left-Right 26">
              <a:extLst>
                <a:ext uri="{FF2B5EF4-FFF2-40B4-BE49-F238E27FC236}">
                  <a16:creationId xmlns:a16="http://schemas.microsoft.com/office/drawing/2014/main" id="{690109EC-64B4-451D-9CF1-7DFE348B37B9}"/>
                </a:ext>
              </a:extLst>
            </p:cNvPr>
            <p:cNvSpPr/>
            <p:nvPr/>
          </p:nvSpPr>
          <p:spPr bwMode="auto">
            <a:xfrm>
              <a:off x="7675033" y="2981077"/>
              <a:ext cx="3122489" cy="166982"/>
            </a:xfrm>
            <a:prstGeom prst="left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9217" name="Straight Connector 9216">
              <a:extLst>
                <a:ext uri="{FF2B5EF4-FFF2-40B4-BE49-F238E27FC236}">
                  <a16:creationId xmlns:a16="http://schemas.microsoft.com/office/drawing/2014/main" id="{2CC69FDA-A1FC-44F0-BE8C-ADBB95CAC69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675033" y="2981077"/>
              <a:ext cx="0" cy="180018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21" name="Straight Connector 9220">
              <a:extLst>
                <a:ext uri="{FF2B5EF4-FFF2-40B4-BE49-F238E27FC236}">
                  <a16:creationId xmlns:a16="http://schemas.microsoft.com/office/drawing/2014/main" id="{B8F15FF9-66D1-42DA-9D5A-2EC8DE7DD3B1}"/>
                </a:ext>
              </a:extLst>
            </p:cNvPr>
            <p:cNvCxnSpPr/>
            <p:nvPr/>
          </p:nvCxnSpPr>
          <p:spPr bwMode="auto">
            <a:xfrm flipV="1">
              <a:off x="10797522" y="2981077"/>
              <a:ext cx="0" cy="179421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Arrow: Left-Right 40">
              <a:extLst>
                <a:ext uri="{FF2B5EF4-FFF2-40B4-BE49-F238E27FC236}">
                  <a16:creationId xmlns:a16="http://schemas.microsoft.com/office/drawing/2014/main" id="{7BABCB62-B231-4C57-BCBA-1CA37A71CEA5}"/>
                </a:ext>
              </a:extLst>
            </p:cNvPr>
            <p:cNvSpPr/>
            <p:nvPr/>
          </p:nvSpPr>
          <p:spPr bwMode="auto">
            <a:xfrm>
              <a:off x="9328567" y="5255477"/>
              <a:ext cx="533400" cy="222977"/>
            </a:xfrm>
            <a:prstGeom prst="left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075311A-4D21-4EF2-B9E2-D70D01523C0E}"/>
                </a:ext>
              </a:extLst>
            </p:cNvPr>
            <p:cNvSpPr txBox="1"/>
            <p:nvPr/>
          </p:nvSpPr>
          <p:spPr>
            <a:xfrm>
              <a:off x="9895416" y="5196275"/>
              <a:ext cx="2057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>
                  <a:solidFill>
                    <a:schemeClr val="tx1"/>
                  </a:solidFill>
                </a:rPr>
                <a:t>Time allocated in MU-RTS TXS Trigger Frame</a:t>
              </a:r>
            </a:p>
          </p:txBody>
        </p:sp>
        <p:sp>
          <p:nvSpPr>
            <p:cNvPr id="9222" name="Rectangle 9221">
              <a:extLst>
                <a:ext uri="{FF2B5EF4-FFF2-40B4-BE49-F238E27FC236}">
                  <a16:creationId xmlns:a16="http://schemas.microsoft.com/office/drawing/2014/main" id="{B0BDA70B-DCF5-41DD-84E2-DA52DC0C0736}"/>
                </a:ext>
              </a:extLst>
            </p:cNvPr>
            <p:cNvSpPr/>
            <p:nvPr/>
          </p:nvSpPr>
          <p:spPr bwMode="auto">
            <a:xfrm>
              <a:off x="6836833" y="4799284"/>
              <a:ext cx="4951288" cy="18826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TXOP</a:t>
              </a:r>
            </a:p>
          </p:txBody>
        </p:sp>
      </p:grp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D72630C-7677-EB0B-5E2A-B7C80620381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Qing Xia (Sony), et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E7B02-65A5-41F9-8823-CBD91E32A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D7744-C825-4E24-B0CE-589ABC036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124200"/>
            <a:ext cx="10361084" cy="2741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/>
              <a:t>TID Bitmap Valid and the corresponding Restricted TWT Bitmap subfields for P2P direct link direction </a:t>
            </a:r>
            <a:r>
              <a:rPr lang="en-US"/>
              <a:t>in the </a:t>
            </a:r>
            <a:r>
              <a:rPr lang="en-GB"/>
              <a:t>TWT element should be included: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Adding P2P TID Bitmap Valid subfield into the Traffic Info Control filed to indicate whether Restricted TWT P2P TID Bitmap is valid inside the Restricted TWT Traffic Info field.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When the Restricted TWT P2P TID Bitmap is </a:t>
            </a:r>
            <a:r>
              <a:rPr lang="en-US" b="1"/>
              <a:t>NOT</a:t>
            </a:r>
            <a:r>
              <a:rPr lang="en-US"/>
              <a:t> valid (Reserved), it indicates that the P2P traffic of </a:t>
            </a:r>
            <a:r>
              <a:rPr lang="en-US" b="1"/>
              <a:t>all</a:t>
            </a:r>
            <a:r>
              <a:rPr lang="en-US"/>
              <a:t> TIDs is identified as latency sensitive traffic.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When the Restricted TWT P2P TID Bitmap is valid, it specifies the TID(s) that are identified as latency sensitive traffic streams in the P2P direct link direction.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CECE6-73D0-4AF2-A9A8-0A0E42B1D2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347A6E-DC16-459C-8011-4484AF33EF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92DC31-CD70-4849-B1A7-870C91642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9" y="1637826"/>
            <a:ext cx="6069849" cy="12215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32D1FBE-6EFD-4909-B6EA-274AEA9A39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9214" y="1698053"/>
            <a:ext cx="6402786" cy="1081076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7C97F20-98B9-831E-2210-4C6B78F3C0E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Qing Xia (Sony), et al.</a:t>
            </a:r>
          </a:p>
        </p:txBody>
      </p:sp>
    </p:spTree>
    <p:extLst>
      <p:ext uri="{BB962C8B-B14F-4D97-AF65-F5344CB8AC3E}">
        <p14:creationId xmlns:p14="http://schemas.microsoft.com/office/powerpoint/2010/main" val="1711922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1DEF4-1BBC-4AE2-91B0-5A357572B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3B11B-6531-4270-81D7-36A95CAFB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/>
              <a:t>A fairness issue occurs due to the lack of specification of TID(s) for the P2P traffic enabled by triggered TXOP Sharing that happens inside an R-TWT SP.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 </a:t>
            </a:r>
            <a:r>
              <a:rPr lang="en-US"/>
              <a:t>This contribution proposes to solve the fairness issue. Further specification of TID(s) for the P2P traffic inside an R-TWT SP should be considered.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D34A1-56CA-4BF3-99BE-854C14C237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BC64FF-82B6-4173-AE16-EBB5D35280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A1E2678-D6F3-12E2-A52A-566003C8B5F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Qing Xia (Sony), et al.</a:t>
            </a:r>
          </a:p>
        </p:txBody>
      </p:sp>
    </p:spTree>
    <p:extLst>
      <p:ext uri="{BB962C8B-B14F-4D97-AF65-F5344CB8AC3E}">
        <p14:creationId xmlns:p14="http://schemas.microsoft.com/office/powerpoint/2010/main" val="3889088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/>
              <a:t>[1] Draft P802.11be_D5.0, “Part 11: Wireless LAN Medium Access Control (MAC) and Physical Layer (PHY) Specifications - Amendment 8: Enhancements for extremely high throughput (EHT)”, November 2023.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0A961D8-4B78-187F-ECA9-7FD823DF8DC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Qing Xia (Sony), et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F2994-C87B-43CD-AAF9-60CF0477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6C7F3-6276-47D7-A92C-2F704F8BC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Do you agree to address the identified issue occurring </a:t>
            </a:r>
            <a:r>
              <a:rPr lang="en-GB"/>
              <a:t>when a trigger enabled TXOP Sharing Mode subfield value equal to 2 happens inside an R-TWT SP</a:t>
            </a:r>
            <a:r>
              <a:rPr lang="en-US"/>
              <a:t>?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B2545-2342-45E7-91BD-C9B8E6F47F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42ABFC-D673-4960-961D-DD9871205B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05ADEAF-172F-C11D-D5FD-F6171331B11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Qing Xia (Sony), et al.</a:t>
            </a:r>
          </a:p>
        </p:txBody>
      </p:sp>
    </p:spTree>
    <p:extLst>
      <p:ext uri="{BB962C8B-B14F-4D97-AF65-F5344CB8AC3E}">
        <p14:creationId xmlns:p14="http://schemas.microsoft.com/office/powerpoint/2010/main" val="1136929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EB6C5-E269-4EF2-8F99-97AEF8BDA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EA356-3A8A-429F-B33E-A316E2E19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If you agree to address the identified issue, do you agree with the potential resolution to include subfields for specify P2P TID(s) in </a:t>
            </a:r>
            <a:r>
              <a:rPr lang="en-GB"/>
              <a:t>TWT element?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84D609-F053-4243-B553-7491331A4C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08CB00-0E77-41B8-BF37-393C9A691F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8A9A48F-49E2-1E95-8450-F21C7B36DD2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Qing Xia (Sony), et al.</a:t>
            </a:r>
          </a:p>
        </p:txBody>
      </p:sp>
    </p:spTree>
    <p:extLst>
      <p:ext uri="{BB962C8B-B14F-4D97-AF65-F5344CB8AC3E}">
        <p14:creationId xmlns:p14="http://schemas.microsoft.com/office/powerpoint/2010/main" val="412803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3" ma:contentTypeDescription="Create a new document." ma:contentTypeScope="" ma:versionID="9a460bf1214bee54ff01e08715e302fb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11e64031cf29185d9bd158be5d7ab15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33D2B5-7ABE-4F55-822A-4E7E7BC83B81}">
  <ds:schemaRefs>
    <ds:schemaRef ds:uri="3ab3c9f3-2821-458d-94d3-602868cca312"/>
    <ds:schemaRef ds:uri="a0d49aa3-abcf-4f66-a606-a172d777dd3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DF852FC-F5E7-434E-A212-1E84B7CA4265}">
  <ds:schemaRefs>
    <ds:schemaRef ds:uri="3ab3c9f3-2821-458d-94d3-602868cca312"/>
    <ds:schemaRef ds:uri="a0d49aa3-abcf-4f66-a606-a172d777d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Application>Microsoft Office PowerPoint</Application>
  <PresentationFormat>Widescreen</PresentationFormat>
  <Slides>8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Handling of Fairness Issue Caused by P2P Transmission in R-TWT SP</vt:lpstr>
      <vt:lpstr>Introduction</vt:lpstr>
      <vt:lpstr>Problem Statement</vt:lpstr>
      <vt:lpstr>Proposals</vt:lpstr>
      <vt:lpstr>Summary</vt:lpstr>
      <vt:lpstr>References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Qing Xia</dc:creator>
  <cp:keywords/>
  <cp:revision>1</cp:revision>
  <cp:lastPrinted>1601-01-01T00:00:00Z</cp:lastPrinted>
  <dcterms:created xsi:type="dcterms:W3CDTF">2024-01-02T17:53:44Z</dcterms:created>
  <dcterms:modified xsi:type="dcterms:W3CDTF">2024-01-10T01:52:24Z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</Properties>
</file>