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0" r:id="rId8"/>
    <p:sldId id="1015" r:id="rId9"/>
    <p:sldId id="1021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DFDFA-5FEE-478A-9085-BE40D1945B09}" v="37" dt="2024-01-30T09:16:46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227" autoAdjust="0"/>
  </p:normalViewPr>
  <p:slideViewPr>
    <p:cSldViewPr>
      <p:cViewPr>
        <p:scale>
          <a:sx n="82" d="100"/>
          <a:sy n="82" d="100"/>
        </p:scale>
        <p:origin x="342" y="2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0E3DFDFA-5FEE-478A-9085-BE40D1945B09}"/>
    <pc:docChg chg="undo custSel modSld modMainMaster">
      <pc:chgData name="Carlos Rios" userId="259fa1cc625225d5" providerId="LiveId" clId="{0E3DFDFA-5FEE-478A-9085-BE40D1945B09}" dt="2024-01-30T09:19:40.393" v="735" actId="1038"/>
      <pc:docMkLst>
        <pc:docMk/>
      </pc:docMkLst>
      <pc:sldChg chg="modSp mod">
        <pc:chgData name="Carlos Rios" userId="259fa1cc625225d5" providerId="LiveId" clId="{0E3DFDFA-5FEE-478A-9085-BE40D1945B09}" dt="2024-01-30T07:17:21.802" v="1" actId="20577"/>
        <pc:sldMkLst>
          <pc:docMk/>
          <pc:sldMk cId="0" sldId="256"/>
        </pc:sldMkLst>
        <pc:spChg chg="mod">
          <ac:chgData name="Carlos Rios" userId="259fa1cc625225d5" providerId="LiveId" clId="{0E3DFDFA-5FEE-478A-9085-BE40D1945B09}" dt="2024-01-30T07:17:21.802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0E3DFDFA-5FEE-478A-9085-BE40D1945B09}" dt="2024-01-30T07:20:41.095" v="27" actId="1035"/>
        <pc:sldMkLst>
          <pc:docMk/>
          <pc:sldMk cId="137800434" sldId="274"/>
        </pc:sldMkLst>
        <pc:spChg chg="mod">
          <ac:chgData name="Carlos Rios" userId="259fa1cc625225d5" providerId="LiveId" clId="{0E3DFDFA-5FEE-478A-9085-BE40D1945B09}" dt="2024-01-30T07:20:41.095" v="27" actId="1035"/>
          <ac:spMkLst>
            <pc:docMk/>
            <pc:sldMk cId="137800434" sldId="274"/>
            <ac:spMk id="20" creationId="{1BE2637F-5B70-AFEE-E4E6-9C96E1B1E6BF}"/>
          </ac:spMkLst>
        </pc:spChg>
      </pc:sldChg>
      <pc:sldChg chg="modSp mod">
        <pc:chgData name="Carlos Rios" userId="259fa1cc625225d5" providerId="LiveId" clId="{0E3DFDFA-5FEE-478A-9085-BE40D1945B09}" dt="2024-01-30T07:24:47.999" v="118" actId="20577"/>
        <pc:sldMkLst>
          <pc:docMk/>
          <pc:sldMk cId="4046853377" sldId="1022"/>
        </pc:sldMkLst>
        <pc:spChg chg="mod">
          <ac:chgData name="Carlos Rios" userId="259fa1cc625225d5" providerId="LiveId" clId="{0E3DFDFA-5FEE-478A-9085-BE40D1945B09}" dt="2024-01-30T07:24:47.999" v="118" actId="20577"/>
          <ac:spMkLst>
            <pc:docMk/>
            <pc:sldMk cId="4046853377" sldId="1022"/>
            <ac:spMk id="9218" creationId="{00000000-0000-0000-0000-000000000000}"/>
          </ac:spMkLst>
        </pc:spChg>
      </pc:sldChg>
      <pc:sldChg chg="addSp delSp modSp mod">
        <pc:chgData name="Carlos Rios" userId="259fa1cc625225d5" providerId="LiveId" clId="{0E3DFDFA-5FEE-478A-9085-BE40D1945B09}" dt="2024-01-30T08:41:10.288" v="443" actId="1038"/>
        <pc:sldMkLst>
          <pc:docMk/>
          <pc:sldMk cId="2914656880" sldId="1024"/>
        </pc:sldMkLst>
        <pc:spChg chg="mod">
          <ac:chgData name="Carlos Rios" userId="259fa1cc625225d5" providerId="LiveId" clId="{0E3DFDFA-5FEE-478A-9085-BE40D1945B09}" dt="2024-01-30T07:38:03.395" v="256" actId="1035"/>
          <ac:spMkLst>
            <pc:docMk/>
            <pc:sldMk cId="2914656880" sldId="1024"/>
            <ac:spMk id="4" creationId="{DC921EC1-A78A-4554-2094-0B67A8A09C60}"/>
          </ac:spMkLst>
        </pc:spChg>
        <pc:spChg chg="mod">
          <ac:chgData name="Carlos Rios" userId="259fa1cc625225d5" providerId="LiveId" clId="{0E3DFDFA-5FEE-478A-9085-BE40D1945B09}" dt="2024-01-30T08:37:15.845" v="418" actId="20577"/>
          <ac:spMkLst>
            <pc:docMk/>
            <pc:sldMk cId="2914656880" sldId="1024"/>
            <ac:spMk id="9218" creationId="{00000000-0000-0000-0000-000000000000}"/>
          </ac:spMkLst>
        </pc:spChg>
        <pc:grpChg chg="add mod">
          <ac:chgData name="Carlos Rios" userId="259fa1cc625225d5" providerId="LiveId" clId="{0E3DFDFA-5FEE-478A-9085-BE40D1945B09}" dt="2024-01-30T07:35:23.714" v="221" actId="1076"/>
          <ac:grpSpMkLst>
            <pc:docMk/>
            <pc:sldMk cId="2914656880" sldId="1024"/>
            <ac:grpSpMk id="11" creationId="{EDF51E89-B210-01DC-EE08-43E873AFD082}"/>
          </ac:grpSpMkLst>
        </pc:grpChg>
        <pc:grpChg chg="add mod">
          <ac:chgData name="Carlos Rios" userId="259fa1cc625225d5" providerId="LiveId" clId="{0E3DFDFA-5FEE-478A-9085-BE40D1945B09}" dt="2024-01-30T07:37:38.975" v="253" actId="1038"/>
          <ac:grpSpMkLst>
            <pc:docMk/>
            <pc:sldMk cId="2914656880" sldId="1024"/>
            <ac:grpSpMk id="12" creationId="{90B75930-74BB-AC25-EFA6-3674249C6D0F}"/>
          </ac:grpSpMkLst>
        </pc:grpChg>
        <pc:picChg chg="del mod">
          <ac:chgData name="Carlos Rios" userId="259fa1cc625225d5" providerId="LiveId" clId="{0E3DFDFA-5FEE-478A-9085-BE40D1945B09}" dt="2024-01-30T07:34:27.498" v="208" actId="478"/>
          <ac:picMkLst>
            <pc:docMk/>
            <pc:sldMk cId="2914656880" sldId="1024"/>
            <ac:picMk id="7" creationId="{94D93E90-1BEA-2513-F72E-B8A71856D094}"/>
          </ac:picMkLst>
        </pc:picChg>
        <pc:picChg chg="add mod modCrop">
          <ac:chgData name="Carlos Rios" userId="259fa1cc625225d5" providerId="LiveId" clId="{0E3DFDFA-5FEE-478A-9085-BE40D1945B09}" dt="2024-01-30T08:41:10.288" v="443" actId="1038"/>
          <ac:picMkLst>
            <pc:docMk/>
            <pc:sldMk cId="2914656880" sldId="1024"/>
            <ac:picMk id="8" creationId="{88CE7A34-E8A3-DE81-F0B0-B39E04DEDC63}"/>
          </ac:picMkLst>
        </pc:picChg>
        <pc:picChg chg="mod modCrop">
          <ac:chgData name="Carlos Rios" userId="259fa1cc625225d5" providerId="LiveId" clId="{0E3DFDFA-5FEE-478A-9085-BE40D1945B09}" dt="2024-01-30T08:39:24.911" v="438" actId="1038"/>
          <ac:picMkLst>
            <pc:docMk/>
            <pc:sldMk cId="2914656880" sldId="1024"/>
            <ac:picMk id="9" creationId="{F84E2F6C-9BB3-5C9D-5E1D-395E0532FE28}"/>
          </ac:picMkLst>
        </pc:picChg>
        <pc:picChg chg="add del mod">
          <ac:chgData name="Carlos Rios" userId="259fa1cc625225d5" providerId="LiveId" clId="{0E3DFDFA-5FEE-478A-9085-BE40D1945B09}" dt="2024-01-30T07:34:21.585" v="207" actId="478"/>
          <ac:picMkLst>
            <pc:docMk/>
            <pc:sldMk cId="2914656880" sldId="1024"/>
            <ac:picMk id="10" creationId="{91F47C62-2A86-7AB1-3AF5-52CDB2157D3B}"/>
          </ac:picMkLst>
        </pc:picChg>
        <pc:picChg chg="mod">
          <ac:chgData name="Carlos Rios" userId="259fa1cc625225d5" providerId="LiveId" clId="{0E3DFDFA-5FEE-478A-9085-BE40D1945B09}" dt="2024-01-30T07:37:14.834" v="247" actId="1076"/>
          <ac:picMkLst>
            <pc:docMk/>
            <pc:sldMk cId="2914656880" sldId="1024"/>
            <ac:picMk id="13" creationId="{C27512AD-E380-C563-1B82-FC08F9EF038E}"/>
          </ac:picMkLst>
        </pc:picChg>
        <pc:picChg chg="mod ord">
          <ac:chgData name="Carlos Rios" userId="259fa1cc625225d5" providerId="LiveId" clId="{0E3DFDFA-5FEE-478A-9085-BE40D1945B09}" dt="2024-01-30T07:36:15.995" v="233" actId="1038"/>
          <ac:picMkLst>
            <pc:docMk/>
            <pc:sldMk cId="2914656880" sldId="1024"/>
            <ac:picMk id="14" creationId="{14F3C623-D025-2C47-9018-92B42FEB18EC}"/>
          </ac:picMkLst>
        </pc:picChg>
        <pc:picChg chg="add mod modCrop">
          <ac:chgData name="Carlos Rios" userId="259fa1cc625225d5" providerId="LiveId" clId="{0E3DFDFA-5FEE-478A-9085-BE40D1945B09}" dt="2024-01-30T08:37:44.934" v="424" actId="1037"/>
          <ac:picMkLst>
            <pc:docMk/>
            <pc:sldMk cId="2914656880" sldId="1024"/>
            <ac:picMk id="15" creationId="{783A1FF1-DD22-F365-0FEC-651A0CCC10F8}"/>
          </ac:picMkLst>
        </pc:picChg>
        <pc:picChg chg="mod">
          <ac:chgData name="Carlos Rios" userId="259fa1cc625225d5" providerId="LiveId" clId="{0E3DFDFA-5FEE-478A-9085-BE40D1945B09}" dt="2024-01-30T07:37:06.238" v="246" actId="164"/>
          <ac:picMkLst>
            <pc:docMk/>
            <pc:sldMk cId="2914656880" sldId="1024"/>
            <ac:picMk id="24" creationId="{EE9469E1-9CD7-9BBE-90C1-6D563E252E31}"/>
          </ac:picMkLst>
        </pc:picChg>
        <pc:picChg chg="mod">
          <ac:chgData name="Carlos Rios" userId="259fa1cc625225d5" providerId="LiveId" clId="{0E3DFDFA-5FEE-478A-9085-BE40D1945B09}" dt="2024-01-30T07:37:06.238" v="246" actId="164"/>
          <ac:picMkLst>
            <pc:docMk/>
            <pc:sldMk cId="2914656880" sldId="1024"/>
            <ac:picMk id="26" creationId="{49FBDD1D-1E20-4E4A-0B02-1A8B998F3034}"/>
          </ac:picMkLst>
        </pc:picChg>
        <pc:picChg chg="mod">
          <ac:chgData name="Carlos Rios" userId="259fa1cc625225d5" providerId="LiveId" clId="{0E3DFDFA-5FEE-478A-9085-BE40D1945B09}" dt="2024-01-30T07:37:06.238" v="246" actId="164"/>
          <ac:picMkLst>
            <pc:docMk/>
            <pc:sldMk cId="2914656880" sldId="1024"/>
            <ac:picMk id="28" creationId="{DE61A2B4-D42E-62BD-0F78-0FA594CA06E6}"/>
          </ac:picMkLst>
        </pc:picChg>
        <pc:picChg chg="mod ord">
          <ac:chgData name="Carlos Rios" userId="259fa1cc625225d5" providerId="LiveId" clId="{0E3DFDFA-5FEE-478A-9085-BE40D1945B09}" dt="2024-01-30T07:36:12.605" v="231" actId="1076"/>
          <ac:picMkLst>
            <pc:docMk/>
            <pc:sldMk cId="2914656880" sldId="1024"/>
            <ac:picMk id="30" creationId="{AA6FB2E2-52C1-8618-10B0-FBACB696F3C1}"/>
          </ac:picMkLst>
        </pc:picChg>
      </pc:sldChg>
      <pc:sldChg chg="addSp delSp modSp mod">
        <pc:chgData name="Carlos Rios" userId="259fa1cc625225d5" providerId="LiveId" clId="{0E3DFDFA-5FEE-478A-9085-BE40D1945B09}" dt="2024-01-30T09:13:08.706" v="650" actId="20577"/>
        <pc:sldMkLst>
          <pc:docMk/>
          <pc:sldMk cId="3143440126" sldId="1025"/>
        </pc:sldMkLst>
        <pc:spChg chg="add del mod">
          <ac:chgData name="Carlos Rios" userId="259fa1cc625225d5" providerId="LiveId" clId="{0E3DFDFA-5FEE-478A-9085-BE40D1945B09}" dt="2024-01-30T08:43:52.435" v="463" actId="21"/>
          <ac:spMkLst>
            <pc:docMk/>
            <pc:sldMk cId="3143440126" sldId="1025"/>
            <ac:spMk id="18" creationId="{053CD51F-5A88-910B-EB7E-36D2BC66CAAF}"/>
          </ac:spMkLst>
        </pc:spChg>
        <pc:spChg chg="mod">
          <ac:chgData name="Carlos Rios" userId="259fa1cc625225d5" providerId="LiveId" clId="{0E3DFDFA-5FEE-478A-9085-BE40D1945B09}" dt="2024-01-30T09:13:08.706" v="650" actId="20577"/>
          <ac:spMkLst>
            <pc:docMk/>
            <pc:sldMk cId="3143440126" sldId="1025"/>
            <ac:spMk id="9218" creationId="{00000000-0000-0000-0000-000000000000}"/>
          </ac:spMkLst>
        </pc:spChg>
        <pc:grpChg chg="add mod">
          <ac:chgData name="Carlos Rios" userId="259fa1cc625225d5" providerId="LiveId" clId="{0E3DFDFA-5FEE-478A-9085-BE40D1945B09}" dt="2024-01-30T08:52:28.104" v="525" actId="1076"/>
          <ac:grpSpMkLst>
            <pc:docMk/>
            <pc:sldMk cId="3143440126" sldId="1025"/>
            <ac:grpSpMk id="15" creationId="{C63AEB59-1B98-C65E-407B-FF7435826B38}"/>
          </ac:grpSpMkLst>
        </pc:grpChg>
        <pc:grpChg chg="add mod">
          <ac:chgData name="Carlos Rios" userId="259fa1cc625225d5" providerId="LiveId" clId="{0E3DFDFA-5FEE-478A-9085-BE40D1945B09}" dt="2024-01-30T08:52:15.046" v="522" actId="1037"/>
          <ac:grpSpMkLst>
            <pc:docMk/>
            <pc:sldMk cId="3143440126" sldId="1025"/>
            <ac:grpSpMk id="16" creationId="{7B118E16-98D0-9FB8-F67E-2591180DBA24}"/>
          </ac:grpSpMkLst>
        </pc:grpChg>
        <pc:picChg chg="mod">
          <ac:chgData name="Carlos Rios" userId="259fa1cc625225d5" providerId="LiveId" clId="{0E3DFDFA-5FEE-478A-9085-BE40D1945B09}" dt="2024-01-30T07:41:50.922" v="295" actId="164"/>
          <ac:picMkLst>
            <pc:docMk/>
            <pc:sldMk cId="3143440126" sldId="1025"/>
            <ac:picMk id="2" creationId="{8A840CF5-E72F-ECF9-9C30-8577386A2895}"/>
          </ac:picMkLst>
        </pc:picChg>
        <pc:picChg chg="mod">
          <ac:chgData name="Carlos Rios" userId="259fa1cc625225d5" providerId="LiveId" clId="{0E3DFDFA-5FEE-478A-9085-BE40D1945B09}" dt="2024-01-30T07:41:50.922" v="295" actId="164"/>
          <ac:picMkLst>
            <pc:docMk/>
            <pc:sldMk cId="3143440126" sldId="1025"/>
            <ac:picMk id="4" creationId="{9570A73C-994E-BD67-6BB8-1083CBF24D7A}"/>
          </ac:picMkLst>
        </pc:picChg>
        <pc:picChg chg="mod">
          <ac:chgData name="Carlos Rios" userId="259fa1cc625225d5" providerId="LiveId" clId="{0E3DFDFA-5FEE-478A-9085-BE40D1945B09}" dt="2024-01-30T07:41:50.922" v="295" actId="164"/>
          <ac:picMkLst>
            <pc:docMk/>
            <pc:sldMk cId="3143440126" sldId="1025"/>
            <ac:picMk id="7" creationId="{CA3FBBF9-9358-2BC6-2802-DC957DF2FEAC}"/>
          </ac:picMkLst>
        </pc:picChg>
        <pc:picChg chg="mod modCrop">
          <ac:chgData name="Carlos Rios" userId="259fa1cc625225d5" providerId="LiveId" clId="{0E3DFDFA-5FEE-478A-9085-BE40D1945B09}" dt="2024-01-30T08:52:19.337" v="524" actId="1037"/>
          <ac:picMkLst>
            <pc:docMk/>
            <pc:sldMk cId="3143440126" sldId="1025"/>
            <ac:picMk id="8" creationId="{D5453624-BD85-A346-9BC5-57760DA4D8DC}"/>
          </ac:picMkLst>
        </pc:picChg>
        <pc:picChg chg="mod">
          <ac:chgData name="Carlos Rios" userId="259fa1cc625225d5" providerId="LiveId" clId="{0E3DFDFA-5FEE-478A-9085-BE40D1945B09}" dt="2024-01-30T07:40:31.304" v="272" actId="164"/>
          <ac:picMkLst>
            <pc:docMk/>
            <pc:sldMk cId="3143440126" sldId="1025"/>
            <ac:picMk id="9" creationId="{EC5A4402-0224-39F5-7A9E-5A9BC8758966}"/>
          </ac:picMkLst>
        </pc:picChg>
        <pc:picChg chg="mod">
          <ac:chgData name="Carlos Rios" userId="259fa1cc625225d5" providerId="LiveId" clId="{0E3DFDFA-5FEE-478A-9085-BE40D1945B09}" dt="2024-01-30T07:41:50.922" v="295" actId="164"/>
          <ac:picMkLst>
            <pc:docMk/>
            <pc:sldMk cId="3143440126" sldId="1025"/>
            <ac:picMk id="11" creationId="{735BEF75-ECB0-0601-586E-2C9475E3D78E}"/>
          </ac:picMkLst>
        </pc:picChg>
        <pc:picChg chg="mod">
          <ac:chgData name="Carlos Rios" userId="259fa1cc625225d5" providerId="LiveId" clId="{0E3DFDFA-5FEE-478A-9085-BE40D1945B09}" dt="2024-01-30T07:40:31.304" v="272" actId="164"/>
          <ac:picMkLst>
            <pc:docMk/>
            <pc:sldMk cId="3143440126" sldId="1025"/>
            <ac:picMk id="13" creationId="{E7E31A40-28F6-8AD5-8807-3DBCFAD30AC1}"/>
          </ac:picMkLst>
        </pc:picChg>
        <pc:picChg chg="mod modCrop">
          <ac:chgData name="Carlos Rios" userId="259fa1cc625225d5" providerId="LiveId" clId="{0E3DFDFA-5FEE-478A-9085-BE40D1945B09}" dt="2024-01-30T08:46:46.716" v="478" actId="1076"/>
          <ac:picMkLst>
            <pc:docMk/>
            <pc:sldMk cId="3143440126" sldId="1025"/>
            <ac:picMk id="14" creationId="{AAE4106A-2461-72A3-63C3-F9B2BDA9BE93}"/>
          </ac:picMkLst>
        </pc:picChg>
        <pc:picChg chg="add mod modCrop">
          <ac:chgData name="Carlos Rios" userId="259fa1cc625225d5" providerId="LiveId" clId="{0E3DFDFA-5FEE-478A-9085-BE40D1945B09}" dt="2024-01-30T08:52:17.922" v="523" actId="1037"/>
          <ac:picMkLst>
            <pc:docMk/>
            <pc:sldMk cId="3143440126" sldId="1025"/>
            <ac:picMk id="17" creationId="{5BB286DC-A100-E3A8-E6A5-31EE6ED20B63}"/>
          </ac:picMkLst>
        </pc:picChg>
        <pc:picChg chg="add del mod">
          <ac:chgData name="Carlos Rios" userId="259fa1cc625225d5" providerId="LiveId" clId="{0E3DFDFA-5FEE-478A-9085-BE40D1945B09}" dt="2024-01-30T08:45:31.370" v="472" actId="21"/>
          <ac:picMkLst>
            <pc:docMk/>
            <pc:sldMk cId="3143440126" sldId="1025"/>
            <ac:picMk id="19" creationId="{2E159BEA-2A4A-A2CE-10F1-DE883E81988E}"/>
          </ac:picMkLst>
        </pc:picChg>
      </pc:sldChg>
      <pc:sldChg chg="addSp delSp modSp mod">
        <pc:chgData name="Carlos Rios" userId="259fa1cc625225d5" providerId="LiveId" clId="{0E3DFDFA-5FEE-478A-9085-BE40D1945B09}" dt="2024-01-30T09:13:16.470" v="652" actId="20577"/>
        <pc:sldMkLst>
          <pc:docMk/>
          <pc:sldMk cId="2909176466" sldId="1026"/>
        </pc:sldMkLst>
        <pc:spChg chg="add del mod">
          <ac:chgData name="Carlos Rios" userId="259fa1cc625225d5" providerId="LiveId" clId="{0E3DFDFA-5FEE-478A-9085-BE40D1945B09}" dt="2024-01-30T08:47:54.995" v="483" actId="21"/>
          <ac:spMkLst>
            <pc:docMk/>
            <pc:sldMk cId="2909176466" sldId="1026"/>
            <ac:spMk id="20" creationId="{053CD51F-5A88-910B-EB7E-36D2BC66CAAF}"/>
          </ac:spMkLst>
        </pc:spChg>
        <pc:spChg chg="add mod">
          <ac:chgData name="Carlos Rios" userId="259fa1cc625225d5" providerId="LiveId" clId="{0E3DFDFA-5FEE-478A-9085-BE40D1945B09}" dt="2024-01-30T08:54:31.628" v="532"/>
          <ac:spMkLst>
            <pc:docMk/>
            <pc:sldMk cId="2909176466" sldId="1026"/>
            <ac:spMk id="23" creationId="{110A675A-849E-7705-B003-ABDE162BDEA9}"/>
          </ac:spMkLst>
        </pc:spChg>
        <pc:spChg chg="mod">
          <ac:chgData name="Carlos Rios" userId="259fa1cc625225d5" providerId="LiveId" clId="{0E3DFDFA-5FEE-478A-9085-BE40D1945B09}" dt="2024-01-30T09:13:16.470" v="652" actId="20577"/>
          <ac:spMkLst>
            <pc:docMk/>
            <pc:sldMk cId="2909176466" sldId="1026"/>
            <ac:spMk id="9218" creationId="{00000000-0000-0000-0000-000000000000}"/>
          </ac:spMkLst>
        </pc:spChg>
        <pc:grpChg chg="add mod">
          <ac:chgData name="Carlos Rios" userId="259fa1cc625225d5" providerId="LiveId" clId="{0E3DFDFA-5FEE-478A-9085-BE40D1945B09}" dt="2024-01-30T07:42:27.912" v="296" actId="164"/>
          <ac:grpSpMkLst>
            <pc:docMk/>
            <pc:sldMk cId="2909176466" sldId="1026"/>
            <ac:grpSpMk id="15" creationId="{87AD641E-9FBA-9296-C09F-C136BC5F2496}"/>
          </ac:grpSpMkLst>
        </pc:grpChg>
        <pc:grpChg chg="add mod">
          <ac:chgData name="Carlos Rios" userId="259fa1cc625225d5" providerId="LiveId" clId="{0E3DFDFA-5FEE-478A-9085-BE40D1945B09}" dt="2024-01-30T08:51:16.260" v="516" actId="1076"/>
          <ac:grpSpMkLst>
            <pc:docMk/>
            <pc:sldMk cId="2909176466" sldId="1026"/>
            <ac:grpSpMk id="16" creationId="{E25A908E-7EEE-AEAA-1F90-90F81D0127E2}"/>
          </ac:grpSpMkLst>
        </pc:grpChg>
        <pc:picChg chg="mod">
          <ac:chgData name="Carlos Rios" userId="259fa1cc625225d5" providerId="LiveId" clId="{0E3DFDFA-5FEE-478A-9085-BE40D1945B09}" dt="2024-01-30T07:42:27.912" v="296" actId="164"/>
          <ac:picMkLst>
            <pc:docMk/>
            <pc:sldMk cId="2909176466" sldId="1026"/>
            <ac:picMk id="2" creationId="{221B4A79-6564-CB46-144E-DA0271B62FCF}"/>
          </ac:picMkLst>
        </pc:picChg>
        <pc:picChg chg="mod">
          <ac:chgData name="Carlos Rios" userId="259fa1cc625225d5" providerId="LiveId" clId="{0E3DFDFA-5FEE-478A-9085-BE40D1945B09}" dt="2024-01-30T07:42:27.912" v="296" actId="164"/>
          <ac:picMkLst>
            <pc:docMk/>
            <pc:sldMk cId="2909176466" sldId="1026"/>
            <ac:picMk id="4" creationId="{CCF80BB3-BA24-307E-6A0E-8ECEED1FDA39}"/>
          </ac:picMkLst>
        </pc:picChg>
        <pc:picChg chg="del mod modCrop">
          <ac:chgData name="Carlos Rios" userId="259fa1cc625225d5" providerId="LiveId" clId="{0E3DFDFA-5FEE-478A-9085-BE40D1945B09}" dt="2024-01-30T07:44:19.198" v="309" actId="478"/>
          <ac:picMkLst>
            <pc:docMk/>
            <pc:sldMk cId="2909176466" sldId="1026"/>
            <ac:picMk id="7" creationId="{20D41291-C22F-31F7-3695-DE001163F21C}"/>
          </ac:picMkLst>
        </pc:picChg>
        <pc:picChg chg="mod">
          <ac:chgData name="Carlos Rios" userId="259fa1cc625225d5" providerId="LiveId" clId="{0E3DFDFA-5FEE-478A-9085-BE40D1945B09}" dt="2024-01-30T07:46:36.906" v="325" actId="1035"/>
          <ac:picMkLst>
            <pc:docMk/>
            <pc:sldMk cId="2909176466" sldId="1026"/>
            <ac:picMk id="8" creationId="{A5E88FBE-6313-431E-D49B-A95199651954}"/>
          </ac:picMkLst>
        </pc:picChg>
        <pc:picChg chg="mod">
          <ac:chgData name="Carlos Rios" userId="259fa1cc625225d5" providerId="LiveId" clId="{0E3DFDFA-5FEE-478A-9085-BE40D1945B09}" dt="2024-01-30T07:42:27.912" v="296" actId="164"/>
          <ac:picMkLst>
            <pc:docMk/>
            <pc:sldMk cId="2909176466" sldId="1026"/>
            <ac:picMk id="9" creationId="{B8CBECC9-47B9-C73A-3F6D-305B4EF3BB91}"/>
          </ac:picMkLst>
        </pc:picChg>
        <pc:picChg chg="mod">
          <ac:chgData name="Carlos Rios" userId="259fa1cc625225d5" providerId="LiveId" clId="{0E3DFDFA-5FEE-478A-9085-BE40D1945B09}" dt="2024-01-30T07:42:36.608" v="297" actId="164"/>
          <ac:picMkLst>
            <pc:docMk/>
            <pc:sldMk cId="2909176466" sldId="1026"/>
            <ac:picMk id="10" creationId="{AB7361EB-94CF-5D44-A6AB-E080CF474118}"/>
          </ac:picMkLst>
        </pc:picChg>
        <pc:picChg chg="del mod modCrop">
          <ac:chgData name="Carlos Rios" userId="259fa1cc625225d5" providerId="LiveId" clId="{0E3DFDFA-5FEE-478A-9085-BE40D1945B09}" dt="2024-01-30T08:10:57.045" v="330" actId="478"/>
          <ac:picMkLst>
            <pc:docMk/>
            <pc:sldMk cId="2909176466" sldId="1026"/>
            <ac:picMk id="11" creationId="{364B4561-3A27-7C19-696E-19520E7D284C}"/>
          </ac:picMkLst>
        </pc:picChg>
        <pc:picChg chg="mod">
          <ac:chgData name="Carlos Rios" userId="259fa1cc625225d5" providerId="LiveId" clId="{0E3DFDFA-5FEE-478A-9085-BE40D1945B09}" dt="2024-01-30T07:42:36.608" v="297" actId="164"/>
          <ac:picMkLst>
            <pc:docMk/>
            <pc:sldMk cId="2909176466" sldId="1026"/>
            <ac:picMk id="14" creationId="{61B2F96C-955D-B07C-97C1-66D58B4A8BAB}"/>
          </ac:picMkLst>
        </pc:picChg>
        <pc:picChg chg="add mod">
          <ac:chgData name="Carlos Rios" userId="259fa1cc625225d5" providerId="LiveId" clId="{0E3DFDFA-5FEE-478A-9085-BE40D1945B09}" dt="2024-01-30T09:06:19.558" v="628" actId="1035"/>
          <ac:picMkLst>
            <pc:docMk/>
            <pc:sldMk cId="2909176466" sldId="1026"/>
            <ac:picMk id="17" creationId="{9B5A4B10-3EC4-FC29-9C85-37A271A2B791}"/>
          </ac:picMkLst>
        </pc:picChg>
        <pc:picChg chg="add mod modCrop">
          <ac:chgData name="Carlos Rios" userId="259fa1cc625225d5" providerId="LiveId" clId="{0E3DFDFA-5FEE-478A-9085-BE40D1945B09}" dt="2024-01-30T09:06:02.270" v="626" actId="14100"/>
          <ac:picMkLst>
            <pc:docMk/>
            <pc:sldMk cId="2909176466" sldId="1026"/>
            <ac:picMk id="19" creationId="{C869B30E-2BB7-39EB-186B-A8072F020B56}"/>
          </ac:picMkLst>
        </pc:picChg>
        <pc:picChg chg="add del mod">
          <ac:chgData name="Carlos Rios" userId="259fa1cc625225d5" providerId="LiveId" clId="{0E3DFDFA-5FEE-478A-9085-BE40D1945B09}" dt="2024-01-30T08:50:09.705" v="503" actId="21"/>
          <ac:picMkLst>
            <pc:docMk/>
            <pc:sldMk cId="2909176466" sldId="1026"/>
            <ac:picMk id="21" creationId="{2E159BEA-2A4A-A2CE-10F1-DE883E81988E}"/>
          </ac:picMkLst>
        </pc:picChg>
        <pc:picChg chg="add mod modCrop">
          <ac:chgData name="Carlos Rios" userId="259fa1cc625225d5" providerId="LiveId" clId="{0E3DFDFA-5FEE-478A-9085-BE40D1945B09}" dt="2024-01-30T09:05:57.299" v="625" actId="1076"/>
          <ac:picMkLst>
            <pc:docMk/>
            <pc:sldMk cId="2909176466" sldId="1026"/>
            <ac:picMk id="22" creationId="{3344EAE3-2001-449C-F948-B26FD80CCEFB}"/>
          </ac:picMkLst>
        </pc:picChg>
      </pc:sldChg>
      <pc:sldChg chg="addSp delSp modSp mod">
        <pc:chgData name="Carlos Rios" userId="259fa1cc625225d5" providerId="LiveId" clId="{0E3DFDFA-5FEE-478A-9085-BE40D1945B09}" dt="2024-01-30T09:13:25.766" v="654" actId="20577"/>
        <pc:sldMkLst>
          <pc:docMk/>
          <pc:sldMk cId="1688631583" sldId="1027"/>
        </pc:sldMkLst>
        <pc:spChg chg="add del mod">
          <ac:chgData name="Carlos Rios" userId="259fa1cc625225d5" providerId="LiveId" clId="{0E3DFDFA-5FEE-478A-9085-BE40D1945B09}" dt="2024-01-30T08:55:10.704" v="544" actId="21"/>
          <ac:spMkLst>
            <pc:docMk/>
            <pc:sldMk cId="1688631583" sldId="1027"/>
            <ac:spMk id="17" creationId="{EC1F0958-BAF8-D988-86D5-93002A5BAA93}"/>
          </ac:spMkLst>
        </pc:spChg>
        <pc:spChg chg="add del mod">
          <ac:chgData name="Carlos Rios" userId="259fa1cc625225d5" providerId="LiveId" clId="{0E3DFDFA-5FEE-478A-9085-BE40D1945B09}" dt="2024-01-30T08:54:00.117" v="529" actId="478"/>
          <ac:spMkLst>
            <pc:docMk/>
            <pc:sldMk cId="1688631583" sldId="1027"/>
            <ac:spMk id="20" creationId="{053CD51F-5A88-910B-EB7E-36D2BC66CAAF}"/>
          </ac:spMkLst>
        </pc:spChg>
        <pc:spChg chg="mod">
          <ac:chgData name="Carlos Rios" userId="259fa1cc625225d5" providerId="LiveId" clId="{0E3DFDFA-5FEE-478A-9085-BE40D1945B09}" dt="2024-01-30T09:13:25.766" v="654" actId="20577"/>
          <ac:spMkLst>
            <pc:docMk/>
            <pc:sldMk cId="1688631583" sldId="1027"/>
            <ac:spMk id="9218" creationId="{00000000-0000-0000-0000-000000000000}"/>
          </ac:spMkLst>
        </pc:spChg>
        <pc:grpChg chg="add mod">
          <ac:chgData name="Carlos Rios" userId="259fa1cc625225d5" providerId="LiveId" clId="{0E3DFDFA-5FEE-478A-9085-BE40D1945B09}" dt="2024-01-30T08:22:00.424" v="380" actId="1038"/>
          <ac:grpSpMkLst>
            <pc:docMk/>
            <pc:sldMk cId="1688631583" sldId="1027"/>
            <ac:grpSpMk id="16" creationId="{CC0BE000-0680-989E-2037-DAC9887D26BF}"/>
          </ac:grpSpMkLst>
        </pc:grpChg>
        <pc:grpChg chg="add mod">
          <ac:chgData name="Carlos Rios" userId="259fa1cc625225d5" providerId="LiveId" clId="{0E3DFDFA-5FEE-478A-9085-BE40D1945B09}" dt="2024-01-30T08:56:31" v="549" actId="164"/>
          <ac:grpSpMkLst>
            <pc:docMk/>
            <pc:sldMk cId="1688631583" sldId="1027"/>
            <ac:grpSpMk id="18" creationId="{022705DB-2CF7-2BEE-4972-9AA572007E7B}"/>
          </ac:grpSpMkLst>
        </pc:grpChg>
        <pc:picChg chg="mod">
          <ac:chgData name="Carlos Rios" userId="259fa1cc625225d5" providerId="LiveId" clId="{0E3DFDFA-5FEE-478A-9085-BE40D1945B09}" dt="2024-01-30T08:56:31" v="549" actId="164"/>
          <ac:picMkLst>
            <pc:docMk/>
            <pc:sldMk cId="1688631583" sldId="1027"/>
            <ac:picMk id="2" creationId="{F93CE1F7-C03F-A321-4CF7-02274E017EB6}"/>
          </ac:picMkLst>
        </pc:picChg>
        <pc:picChg chg="mod">
          <ac:chgData name="Carlos Rios" userId="259fa1cc625225d5" providerId="LiveId" clId="{0E3DFDFA-5FEE-478A-9085-BE40D1945B09}" dt="2024-01-30T08:56:31" v="549" actId="164"/>
          <ac:picMkLst>
            <pc:docMk/>
            <pc:sldMk cId="1688631583" sldId="1027"/>
            <ac:picMk id="4" creationId="{5C96717B-DD14-CE0F-6CD3-EDFD8053BC75}"/>
          </ac:picMkLst>
        </pc:picChg>
        <pc:picChg chg="mod">
          <ac:chgData name="Carlos Rios" userId="259fa1cc625225d5" providerId="LiveId" clId="{0E3DFDFA-5FEE-478A-9085-BE40D1945B09}" dt="2024-01-30T08:56:31" v="549" actId="164"/>
          <ac:picMkLst>
            <pc:docMk/>
            <pc:sldMk cId="1688631583" sldId="1027"/>
            <ac:picMk id="7" creationId="{58667745-C62C-15CA-4D1A-3E43D6177AF2}"/>
          </ac:picMkLst>
        </pc:picChg>
        <pc:picChg chg="mod">
          <ac:chgData name="Carlos Rios" userId="259fa1cc625225d5" providerId="LiveId" clId="{0E3DFDFA-5FEE-478A-9085-BE40D1945B09}" dt="2024-01-30T08:56:31" v="549" actId="164"/>
          <ac:picMkLst>
            <pc:docMk/>
            <pc:sldMk cId="1688631583" sldId="1027"/>
            <ac:picMk id="8" creationId="{139BFF84-43D9-F84F-7262-40AF09068E07}"/>
          </ac:picMkLst>
        </pc:picChg>
        <pc:picChg chg="mod modCrop">
          <ac:chgData name="Carlos Rios" userId="259fa1cc625225d5" providerId="LiveId" clId="{0E3DFDFA-5FEE-478A-9085-BE40D1945B09}" dt="2024-01-30T08:58:02.672" v="560" actId="14100"/>
          <ac:picMkLst>
            <pc:docMk/>
            <pc:sldMk cId="1688631583" sldId="1027"/>
            <ac:picMk id="9" creationId="{7C65ABAE-847E-7B50-5D33-7C12DF6ADCE0}"/>
          </ac:picMkLst>
        </pc:picChg>
        <pc:picChg chg="mod">
          <ac:chgData name="Carlos Rios" userId="259fa1cc625225d5" providerId="LiveId" clId="{0E3DFDFA-5FEE-478A-9085-BE40D1945B09}" dt="2024-01-30T08:13:24.619" v="349" actId="164"/>
          <ac:picMkLst>
            <pc:docMk/>
            <pc:sldMk cId="1688631583" sldId="1027"/>
            <ac:picMk id="10" creationId="{F419B67B-2A01-B803-CC0C-C239CE467234}"/>
          </ac:picMkLst>
        </pc:picChg>
        <pc:picChg chg="mod">
          <ac:chgData name="Carlos Rios" userId="259fa1cc625225d5" providerId="LiveId" clId="{0E3DFDFA-5FEE-478A-9085-BE40D1945B09}" dt="2024-01-30T08:13:24.619" v="349" actId="164"/>
          <ac:picMkLst>
            <pc:docMk/>
            <pc:sldMk cId="1688631583" sldId="1027"/>
            <ac:picMk id="12" creationId="{9A0D4CC4-CFAA-9C44-BF03-BA860A76AD87}"/>
          </ac:picMkLst>
        </pc:picChg>
        <pc:picChg chg="mod modCrop">
          <ac:chgData name="Carlos Rios" userId="259fa1cc625225d5" providerId="LiveId" clId="{0E3DFDFA-5FEE-478A-9085-BE40D1945B09}" dt="2024-01-30T08:58:17.026" v="562" actId="1076"/>
          <ac:picMkLst>
            <pc:docMk/>
            <pc:sldMk cId="1688631583" sldId="1027"/>
            <ac:picMk id="13" creationId="{43CE9889-6459-7680-104E-481F5990C563}"/>
          </ac:picMkLst>
        </pc:picChg>
        <pc:picChg chg="add del mod">
          <ac:chgData name="Carlos Rios" userId="259fa1cc625225d5" providerId="LiveId" clId="{0E3DFDFA-5FEE-478A-9085-BE40D1945B09}" dt="2024-01-30T08:13:51.538" v="352" actId="21"/>
          <ac:picMkLst>
            <pc:docMk/>
            <pc:sldMk cId="1688631583" sldId="1027"/>
            <ac:picMk id="15" creationId="{6C5F710F-5B55-EBCE-5EB6-88C9397475CC}"/>
          </ac:picMkLst>
        </pc:picChg>
        <pc:picChg chg="add mod modCrop">
          <ac:chgData name="Carlos Rios" userId="259fa1cc625225d5" providerId="LiveId" clId="{0E3DFDFA-5FEE-478A-9085-BE40D1945B09}" dt="2024-01-30T08:57:45.615" v="558" actId="1037"/>
          <ac:picMkLst>
            <pc:docMk/>
            <pc:sldMk cId="1688631583" sldId="1027"/>
            <ac:picMk id="19" creationId="{5D7D07C3-CF97-11C4-D52B-8AE43600E64A}"/>
          </ac:picMkLst>
        </pc:picChg>
        <pc:picChg chg="add del mod">
          <ac:chgData name="Carlos Rios" userId="259fa1cc625225d5" providerId="LiveId" clId="{0E3DFDFA-5FEE-478A-9085-BE40D1945B09}" dt="2024-01-30T08:58:20.628" v="563" actId="21"/>
          <ac:picMkLst>
            <pc:docMk/>
            <pc:sldMk cId="1688631583" sldId="1027"/>
            <ac:picMk id="21" creationId="{2E159BEA-2A4A-A2CE-10F1-DE883E81988E}"/>
          </ac:picMkLst>
        </pc:picChg>
      </pc:sldChg>
      <pc:sldChg chg="addSp delSp modSp mod">
        <pc:chgData name="Carlos Rios" userId="259fa1cc625225d5" providerId="LiveId" clId="{0E3DFDFA-5FEE-478A-9085-BE40D1945B09}" dt="2024-01-30T09:13:32.897" v="656" actId="20577"/>
        <pc:sldMkLst>
          <pc:docMk/>
          <pc:sldMk cId="878864902" sldId="1028"/>
        </pc:sldMkLst>
        <pc:spChg chg="add del mod">
          <ac:chgData name="Carlos Rios" userId="259fa1cc625225d5" providerId="LiveId" clId="{0E3DFDFA-5FEE-478A-9085-BE40D1945B09}" dt="2024-01-30T09:01:26.448" v="594" actId="478"/>
          <ac:spMkLst>
            <pc:docMk/>
            <pc:sldMk cId="878864902" sldId="1028"/>
            <ac:spMk id="14" creationId="{4C799FF4-CBEC-5729-0AAC-A1751E0B0668}"/>
          </ac:spMkLst>
        </pc:spChg>
        <pc:spChg chg="add del mod">
          <ac:chgData name="Carlos Rios" userId="259fa1cc625225d5" providerId="LiveId" clId="{0E3DFDFA-5FEE-478A-9085-BE40D1945B09}" dt="2024-01-30T09:00:24.351" v="581" actId="478"/>
          <ac:spMkLst>
            <pc:docMk/>
            <pc:sldMk cId="878864902" sldId="1028"/>
            <ac:spMk id="17" creationId="{2971F694-B9EC-F5D3-2B2C-567C37439DCE}"/>
          </ac:spMkLst>
        </pc:spChg>
        <pc:spChg chg="mod">
          <ac:chgData name="Carlos Rios" userId="259fa1cc625225d5" providerId="LiveId" clId="{0E3DFDFA-5FEE-478A-9085-BE40D1945B09}" dt="2024-01-30T09:13:32.897" v="656" actId="20577"/>
          <ac:spMkLst>
            <pc:docMk/>
            <pc:sldMk cId="878864902" sldId="1028"/>
            <ac:spMk id="9218" creationId="{00000000-0000-0000-0000-000000000000}"/>
          </ac:spMkLst>
        </pc:spChg>
        <pc:grpChg chg="add mod">
          <ac:chgData name="Carlos Rios" userId="259fa1cc625225d5" providerId="LiveId" clId="{0E3DFDFA-5FEE-478A-9085-BE40D1945B09}" dt="2024-01-30T09:09:33.537" v="635" actId="1038"/>
          <ac:grpSpMkLst>
            <pc:docMk/>
            <pc:sldMk cId="878864902" sldId="1028"/>
            <ac:grpSpMk id="12" creationId="{A7BF2A45-7932-0784-9882-B6AD57EDA053}"/>
          </ac:grpSpMkLst>
        </pc:grpChg>
        <pc:picChg chg="mod">
          <ac:chgData name="Carlos Rios" userId="259fa1cc625225d5" providerId="LiveId" clId="{0E3DFDFA-5FEE-478A-9085-BE40D1945B09}" dt="2024-01-30T08:21:27.771" v="372" actId="164"/>
          <ac:picMkLst>
            <pc:docMk/>
            <pc:sldMk cId="878864902" sldId="1028"/>
            <ac:picMk id="8" creationId="{A4C2EC7D-769A-BD04-9F9D-AE195896AFD4}"/>
          </ac:picMkLst>
        </pc:picChg>
        <pc:picChg chg="mod">
          <ac:chgData name="Carlos Rios" userId="259fa1cc625225d5" providerId="LiveId" clId="{0E3DFDFA-5FEE-478A-9085-BE40D1945B09}" dt="2024-01-30T08:21:27.771" v="372" actId="164"/>
          <ac:picMkLst>
            <pc:docMk/>
            <pc:sldMk cId="878864902" sldId="1028"/>
            <ac:picMk id="9" creationId="{EBCC8202-5785-A656-C525-D2EFC911CAB8}"/>
          </ac:picMkLst>
        </pc:picChg>
        <pc:picChg chg="add mod modCrop">
          <ac:chgData name="Carlos Rios" userId="259fa1cc625225d5" providerId="LiveId" clId="{0E3DFDFA-5FEE-478A-9085-BE40D1945B09}" dt="2024-01-30T09:09:41.850" v="638" actId="1038"/>
          <ac:picMkLst>
            <pc:docMk/>
            <pc:sldMk cId="878864902" sldId="1028"/>
            <ac:picMk id="13" creationId="{BEF85956-0910-18AB-C365-40F79781C910}"/>
          </ac:picMkLst>
        </pc:picChg>
        <pc:picChg chg="add del mod">
          <ac:chgData name="Carlos Rios" userId="259fa1cc625225d5" providerId="LiveId" clId="{0E3DFDFA-5FEE-478A-9085-BE40D1945B09}" dt="2024-01-30T08:21:36.728" v="374" actId="21"/>
          <ac:picMkLst>
            <pc:docMk/>
            <pc:sldMk cId="878864902" sldId="1028"/>
            <ac:picMk id="15" creationId="{6C5F710F-5B55-EBCE-5EB6-88C9397475CC}"/>
          </ac:picMkLst>
        </pc:picChg>
        <pc:picChg chg="mod modCrop">
          <ac:chgData name="Carlos Rios" userId="259fa1cc625225d5" providerId="LiveId" clId="{0E3DFDFA-5FEE-478A-9085-BE40D1945B09}" dt="2024-01-30T09:03:58.738" v="610" actId="1076"/>
          <ac:picMkLst>
            <pc:docMk/>
            <pc:sldMk cId="878864902" sldId="1028"/>
            <ac:picMk id="18" creationId="{59D44CF9-52EE-821E-AC43-B29DE53962EE}"/>
          </ac:picMkLst>
        </pc:picChg>
        <pc:picChg chg="mod modCrop">
          <ac:chgData name="Carlos Rios" userId="259fa1cc625225d5" providerId="LiveId" clId="{0E3DFDFA-5FEE-478A-9085-BE40D1945B09}" dt="2024-01-30T09:09:38.022" v="636" actId="1037"/>
          <ac:picMkLst>
            <pc:docMk/>
            <pc:sldMk cId="878864902" sldId="1028"/>
            <ac:picMk id="19" creationId="{6A463BB6-CA2A-36D9-CD3F-8BF4E92D4AD5}"/>
          </ac:picMkLst>
        </pc:picChg>
        <pc:picChg chg="add del mod">
          <ac:chgData name="Carlos Rios" userId="259fa1cc625225d5" providerId="LiveId" clId="{0E3DFDFA-5FEE-478A-9085-BE40D1945B09}" dt="2024-01-30T09:04:11.196" v="611" actId="21"/>
          <ac:picMkLst>
            <pc:docMk/>
            <pc:sldMk cId="878864902" sldId="1028"/>
            <ac:picMk id="21" creationId="{2E159BEA-2A4A-A2CE-10F1-DE883E81988E}"/>
          </ac:picMkLst>
        </pc:picChg>
      </pc:sldChg>
      <pc:sldChg chg="addSp delSp modSp mod">
        <pc:chgData name="Carlos Rios" userId="259fa1cc625225d5" providerId="LiveId" clId="{0E3DFDFA-5FEE-478A-9085-BE40D1945B09}" dt="2024-01-30T09:19:40.393" v="735" actId="1038"/>
        <pc:sldMkLst>
          <pc:docMk/>
          <pc:sldMk cId="3594943012" sldId="1029"/>
        </pc:sldMkLst>
        <pc:spChg chg="mod">
          <ac:chgData name="Carlos Rios" userId="259fa1cc625225d5" providerId="LiveId" clId="{0E3DFDFA-5FEE-478A-9085-BE40D1945B09}" dt="2024-01-30T09:19:34.687" v="729" actId="1038"/>
          <ac:spMkLst>
            <pc:docMk/>
            <pc:sldMk cId="3594943012" sldId="1029"/>
            <ac:spMk id="5" creationId="{00000000-0000-0000-0000-000000000000}"/>
          </ac:spMkLst>
        </pc:spChg>
        <pc:spChg chg="add del mod">
          <ac:chgData name="Carlos Rios" userId="259fa1cc625225d5" providerId="LiveId" clId="{0E3DFDFA-5FEE-478A-9085-BE40D1945B09}" dt="2024-01-30T09:15:16.253" v="678" actId="478"/>
          <ac:spMkLst>
            <pc:docMk/>
            <pc:sldMk cId="3594943012" sldId="1029"/>
            <ac:spMk id="20" creationId="{34A9B4AE-D86C-60AD-A021-4F0E266CB8BD}"/>
          </ac:spMkLst>
        </pc:spChg>
        <pc:spChg chg="mod">
          <ac:chgData name="Carlos Rios" userId="259fa1cc625225d5" providerId="LiveId" clId="{0E3DFDFA-5FEE-478A-9085-BE40D1945B09}" dt="2024-01-30T09:15:21.465" v="680" actId="20577"/>
          <ac:spMkLst>
            <pc:docMk/>
            <pc:sldMk cId="3594943012" sldId="1029"/>
            <ac:spMk id="9218" creationId="{00000000-0000-0000-0000-000000000000}"/>
          </ac:spMkLst>
        </pc:spChg>
        <pc:grpChg chg="mod">
          <ac:chgData name="Carlos Rios" userId="259fa1cc625225d5" providerId="LiveId" clId="{0E3DFDFA-5FEE-478A-9085-BE40D1945B09}" dt="2024-01-30T09:11:51.506" v="641" actId="164"/>
          <ac:grpSpMkLst>
            <pc:docMk/>
            <pc:sldMk cId="3594943012" sldId="1029"/>
            <ac:grpSpMk id="7" creationId="{8D6316B7-407D-1644-9DC9-2E85807D72B3}"/>
          </ac:grpSpMkLst>
        </pc:grpChg>
        <pc:grpChg chg="add mod">
          <ac:chgData name="Carlos Rios" userId="259fa1cc625225d5" providerId="LiveId" clId="{0E3DFDFA-5FEE-478A-9085-BE40D1945B09}" dt="2024-01-30T09:11:40.674" v="640" actId="164"/>
          <ac:grpSpMkLst>
            <pc:docMk/>
            <pc:sldMk cId="3594943012" sldId="1029"/>
            <ac:grpSpMk id="18" creationId="{3B1FFB39-95EA-1AD1-EB81-6DAA1EC9E141}"/>
          </ac:grpSpMkLst>
        </pc:grpChg>
        <pc:grpChg chg="add mod">
          <ac:chgData name="Carlos Rios" userId="259fa1cc625225d5" providerId="LiveId" clId="{0E3DFDFA-5FEE-478A-9085-BE40D1945B09}" dt="2024-01-30T09:19:40.393" v="735" actId="1038"/>
          <ac:grpSpMkLst>
            <pc:docMk/>
            <pc:sldMk cId="3594943012" sldId="1029"/>
            <ac:grpSpMk id="19" creationId="{F61F4228-5D18-E85B-473C-6EB1F7402ED3}"/>
          </ac:grpSpMkLst>
        </pc:grpChg>
        <pc:picChg chg="mod">
          <ac:chgData name="Carlos Rios" userId="259fa1cc625225d5" providerId="LiveId" clId="{0E3DFDFA-5FEE-478A-9085-BE40D1945B09}" dt="2024-01-30T09:11:40.674" v="640" actId="164"/>
          <ac:picMkLst>
            <pc:docMk/>
            <pc:sldMk cId="3594943012" sldId="1029"/>
            <ac:picMk id="2" creationId="{3C9FCA29-9F9D-4D6A-714D-BAA583809FD5}"/>
          </ac:picMkLst>
        </pc:picChg>
        <pc:picChg chg="mod">
          <ac:chgData name="Carlos Rios" userId="259fa1cc625225d5" providerId="LiveId" clId="{0E3DFDFA-5FEE-478A-9085-BE40D1945B09}" dt="2024-01-30T09:11:40.674" v="640" actId="164"/>
          <ac:picMkLst>
            <pc:docMk/>
            <pc:sldMk cId="3594943012" sldId="1029"/>
            <ac:picMk id="8" creationId="{25D6991D-3957-D5FA-37BA-6F9E19334DBD}"/>
          </ac:picMkLst>
        </pc:picChg>
        <pc:picChg chg="mod">
          <ac:chgData name="Carlos Rios" userId="259fa1cc625225d5" providerId="LiveId" clId="{0E3DFDFA-5FEE-478A-9085-BE40D1945B09}" dt="2024-01-30T09:11:40.674" v="640" actId="164"/>
          <ac:picMkLst>
            <pc:docMk/>
            <pc:sldMk cId="3594943012" sldId="1029"/>
            <ac:picMk id="10" creationId="{2030C1A0-0354-790D-DF58-F2BB3D66F55E}"/>
          </ac:picMkLst>
        </pc:picChg>
        <pc:picChg chg="mod">
          <ac:chgData name="Carlos Rios" userId="259fa1cc625225d5" providerId="LiveId" clId="{0E3DFDFA-5FEE-478A-9085-BE40D1945B09}" dt="2024-01-30T09:11:40.674" v="640" actId="164"/>
          <ac:picMkLst>
            <pc:docMk/>
            <pc:sldMk cId="3594943012" sldId="1029"/>
            <ac:picMk id="11" creationId="{B891BDFB-94B9-5BBF-4BA3-915000F87A61}"/>
          </ac:picMkLst>
        </pc:picChg>
        <pc:picChg chg="mod">
          <ac:chgData name="Carlos Rios" userId="259fa1cc625225d5" providerId="LiveId" clId="{0E3DFDFA-5FEE-478A-9085-BE40D1945B09}" dt="2024-01-30T09:11:51.506" v="641" actId="164"/>
          <ac:picMkLst>
            <pc:docMk/>
            <pc:sldMk cId="3594943012" sldId="1029"/>
            <ac:picMk id="12" creationId="{526E4BD8-E5A3-00CC-C31C-449A847A27D7}"/>
          </ac:picMkLst>
        </pc:picChg>
        <pc:picChg chg="mod modCrop">
          <ac:chgData name="Carlos Rios" userId="259fa1cc625225d5" providerId="LiveId" clId="{0E3DFDFA-5FEE-478A-9085-BE40D1945B09}" dt="2024-01-30T09:16:30.218" v="692" actId="1037"/>
          <ac:picMkLst>
            <pc:docMk/>
            <pc:sldMk cId="3594943012" sldId="1029"/>
            <ac:picMk id="13" creationId="{5B2248C0-511D-0DFB-13D2-2D0E872C46D4}"/>
          </ac:picMkLst>
        </pc:picChg>
        <pc:picChg chg="mod modCrop">
          <ac:chgData name="Carlos Rios" userId="259fa1cc625225d5" providerId="LiveId" clId="{0E3DFDFA-5FEE-478A-9085-BE40D1945B09}" dt="2024-01-30T09:18:45.375" v="723" actId="732"/>
          <ac:picMkLst>
            <pc:docMk/>
            <pc:sldMk cId="3594943012" sldId="1029"/>
            <ac:picMk id="14" creationId="{5F71E28E-134E-B861-8F36-D4CF5E1A499A}"/>
          </ac:picMkLst>
        </pc:picChg>
        <pc:picChg chg="add del mod">
          <ac:chgData name="Carlos Rios" userId="259fa1cc625225d5" providerId="LiveId" clId="{0E3DFDFA-5FEE-478A-9085-BE40D1945B09}" dt="2024-01-30T09:12:21.696" v="644" actId="478"/>
          <ac:picMkLst>
            <pc:docMk/>
            <pc:sldMk cId="3594943012" sldId="1029"/>
            <ac:picMk id="16" creationId="{6C5F710F-5B55-EBCE-5EB6-88C9397475CC}"/>
          </ac:picMkLst>
        </pc:picChg>
        <pc:picChg chg="add del mod">
          <ac:chgData name="Carlos Rios" userId="259fa1cc625225d5" providerId="LiveId" clId="{0E3DFDFA-5FEE-478A-9085-BE40D1945B09}" dt="2024-01-30T09:17:41.725" v="704" actId="478"/>
          <ac:picMkLst>
            <pc:docMk/>
            <pc:sldMk cId="3594943012" sldId="1029"/>
            <ac:picMk id="21" creationId="{2E159BEA-2A4A-A2CE-10F1-DE883E81988E}"/>
          </ac:picMkLst>
        </pc:picChg>
        <pc:picChg chg="add mod modCrop">
          <ac:chgData name="Carlos Rios" userId="259fa1cc625225d5" providerId="LiveId" clId="{0E3DFDFA-5FEE-478A-9085-BE40D1945B09}" dt="2024-01-30T09:17:52.249" v="705" actId="1076"/>
          <ac:picMkLst>
            <pc:docMk/>
            <pc:sldMk cId="3594943012" sldId="1029"/>
            <ac:picMk id="22" creationId="{671B85D6-B207-B4BE-14A3-85CFE8CE2E5B}"/>
          </ac:picMkLst>
        </pc:picChg>
      </pc:sldChg>
      <pc:sldMasterChg chg="modSp mod">
        <pc:chgData name="Carlos Rios" userId="259fa1cc625225d5" providerId="LiveId" clId="{0E3DFDFA-5FEE-478A-9085-BE40D1945B09}" dt="2024-01-30T07:17:49.598" v="2" actId="20577"/>
        <pc:sldMasterMkLst>
          <pc:docMk/>
          <pc:sldMasterMk cId="0" sldId="2147483648"/>
        </pc:sldMasterMkLst>
        <pc:spChg chg="mod">
          <ac:chgData name="Carlos Rios" userId="259fa1cc625225d5" providerId="LiveId" clId="{0E3DFDFA-5FEE-478A-9085-BE40D1945B09}" dt="2024-01-30T07:17:49.598" v="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2024-01-30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9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following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883684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533"/>
          <a:stretch/>
        </p:blipFill>
        <p:spPr>
          <a:xfrm>
            <a:off x="8601426" y="1577265"/>
            <a:ext cx="2904774" cy="7277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0B75930-74BB-AC25-EFA6-3674249C6D0F}"/>
              </a:ext>
            </a:extLst>
          </p:cNvPr>
          <p:cNvGrpSpPr/>
          <p:nvPr/>
        </p:nvGrpSpPr>
        <p:grpSpPr>
          <a:xfrm>
            <a:off x="1351103" y="2305050"/>
            <a:ext cx="6878497" cy="4101049"/>
            <a:chOff x="1447800" y="2305050"/>
            <a:chExt cx="6878497" cy="41010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7512AD-E380-C563-1B82-FC08F9EF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4967" y="2379222"/>
              <a:ext cx="6861330" cy="40268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9469E1-9CD7-9BBE-90C1-6D563E252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2314575"/>
              <a:ext cx="209550" cy="2000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9FBDD1D-1E20-4E4A-0B02-1A8B998F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8055" y="2305050"/>
              <a:ext cx="247650" cy="20955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E61A2B4-D42E-62BD-0F78-0FA594CA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3625" y="2327910"/>
              <a:ext cx="714375" cy="20955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921EC1-A78A-4554-2094-0B67A8A09C60}"/>
              </a:ext>
            </a:extLst>
          </p:cNvPr>
          <p:cNvSpPr txBox="1"/>
          <p:nvPr/>
        </p:nvSpPr>
        <p:spPr>
          <a:xfrm>
            <a:off x="4593700" y="2667000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E7A34-E8A3-DE81-F0B0-B39E04DEDC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430" b="1"/>
          <a:stretch/>
        </p:blipFill>
        <p:spPr>
          <a:xfrm>
            <a:off x="5600037" y="1588697"/>
            <a:ext cx="2934363" cy="7274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F51E89-B210-01DC-EE08-43E873AFD082}"/>
              </a:ext>
            </a:extLst>
          </p:cNvPr>
          <p:cNvGrpSpPr/>
          <p:nvPr/>
        </p:nvGrpSpPr>
        <p:grpSpPr>
          <a:xfrm>
            <a:off x="8895562" y="2327910"/>
            <a:ext cx="2305838" cy="4048375"/>
            <a:chOff x="8631589" y="2338517"/>
            <a:chExt cx="2305838" cy="40483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F3C623-D025-2C47-9018-92B42FEB1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540"/>
            <a:stretch/>
          </p:blipFill>
          <p:spPr>
            <a:xfrm>
              <a:off x="8748616" y="2360016"/>
              <a:ext cx="2188811" cy="402687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6FB2E2-52C1-8618-10B0-FBACB696F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31589" y="2338517"/>
              <a:ext cx="553228" cy="232938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83A1FF1-DD22-F365-0FEC-651A0CCC10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59" b="48010"/>
          <a:stretch/>
        </p:blipFill>
        <p:spPr>
          <a:xfrm>
            <a:off x="2057400" y="1527175"/>
            <a:ext cx="2934363" cy="8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193245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4" t="67673" b="-1"/>
          <a:stretch/>
        </p:blipFill>
        <p:spPr>
          <a:xfrm>
            <a:off x="5638800" y="1585983"/>
            <a:ext cx="2934363" cy="7308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446"/>
          <a:stretch/>
        </p:blipFill>
        <p:spPr>
          <a:xfrm>
            <a:off x="8629318" y="1607504"/>
            <a:ext cx="2934363" cy="7058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118E16-98D0-9FB8-F67E-2591180DBA24}"/>
              </a:ext>
            </a:extLst>
          </p:cNvPr>
          <p:cNvGrpSpPr/>
          <p:nvPr/>
        </p:nvGrpSpPr>
        <p:grpSpPr>
          <a:xfrm>
            <a:off x="1371600" y="2305050"/>
            <a:ext cx="6861330" cy="4092810"/>
            <a:chOff x="1402180" y="2305050"/>
            <a:chExt cx="6861330" cy="4092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5BEF75-ECB0-0601-586E-2C9475E3D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2180" y="2384556"/>
              <a:ext cx="6861330" cy="401330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840CF5-E72F-ECF9-9C30-8577386A2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7800" y="2314575"/>
              <a:ext cx="209550" cy="2000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70A73C-994E-BD67-6BB8-1083CBF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8055" y="2305050"/>
              <a:ext cx="247650" cy="2095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3FBBF9-9358-2BC6-2802-DC957DF2F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362200"/>
              <a:ext cx="714375" cy="20955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3AEB59-1B98-C65E-407B-FF7435826B38}"/>
              </a:ext>
            </a:extLst>
          </p:cNvPr>
          <p:cNvGrpSpPr/>
          <p:nvPr/>
        </p:nvGrpSpPr>
        <p:grpSpPr>
          <a:xfrm>
            <a:off x="8932545" y="2340231"/>
            <a:ext cx="2243710" cy="4057629"/>
            <a:chOff x="8382000" y="2373923"/>
            <a:chExt cx="2243710" cy="40576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E31A40-28F6-8AD5-8807-3DBCFAD30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5910" y="2418248"/>
              <a:ext cx="2209800" cy="40133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5A4402-0224-39F5-7A9E-5A9BC875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0" y="2373923"/>
              <a:ext cx="542925" cy="2286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6655A27-4F9E-8BC3-9324-4925D865CC77}"/>
              </a:ext>
            </a:extLst>
          </p:cNvPr>
          <p:cNvSpPr txBox="1"/>
          <p:nvPr/>
        </p:nvSpPr>
        <p:spPr>
          <a:xfrm>
            <a:off x="4593700" y="2672317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B286DC-A100-E3A8-E6A5-31EE6ED20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4" t="6721" b="47447"/>
          <a:stretch/>
        </p:blipFill>
        <p:spPr>
          <a:xfrm>
            <a:off x="2362200" y="1523999"/>
            <a:ext cx="2853733" cy="7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643422"/>
            <a:ext cx="51054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D641E-9FBA-9296-C09F-C136BC5F2496}"/>
              </a:ext>
            </a:extLst>
          </p:cNvPr>
          <p:cNvGrpSpPr/>
          <p:nvPr/>
        </p:nvGrpSpPr>
        <p:grpSpPr>
          <a:xfrm>
            <a:off x="1447800" y="2286000"/>
            <a:ext cx="6858000" cy="4148491"/>
            <a:chOff x="1447800" y="2286000"/>
            <a:chExt cx="6858000" cy="41484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CBECC9-47B9-C73A-3F6D-305B4EF3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2342047"/>
              <a:ext cx="6858000" cy="409244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21B4A79-6564-CB46-144E-DA0271B62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2314575"/>
              <a:ext cx="209550" cy="2000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F80BB3-BA24-307E-6A0E-8ECEED1FD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8055" y="2305050"/>
              <a:ext cx="247650" cy="209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E88FBE-6313-431E-D49B-A95199651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2286000"/>
              <a:ext cx="714375" cy="20955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5A908E-7EEE-AEAA-1F90-90F81D0127E2}"/>
              </a:ext>
            </a:extLst>
          </p:cNvPr>
          <p:cNvGrpSpPr/>
          <p:nvPr/>
        </p:nvGrpSpPr>
        <p:grpSpPr>
          <a:xfrm>
            <a:off x="9089913" y="2337178"/>
            <a:ext cx="2134933" cy="4086354"/>
            <a:chOff x="8371114" y="2348136"/>
            <a:chExt cx="2134933" cy="40863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B2F96C-955D-B07C-97C1-66D58B4A8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0" y="2372941"/>
              <a:ext cx="2124047" cy="40615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7361EB-94CF-5D44-A6AB-E080CF474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1114" y="2348136"/>
              <a:ext cx="542925" cy="2286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AA18C7-F979-56F7-51CC-13FC4D222D8E}"/>
              </a:ext>
            </a:extLst>
          </p:cNvPr>
          <p:cNvSpPr txBox="1"/>
          <p:nvPr/>
        </p:nvSpPr>
        <p:spPr>
          <a:xfrm>
            <a:off x="4724400" y="2590800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5A4B10-3EC4-FC29-9C85-37A271A2B7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8446"/>
          <a:stretch/>
        </p:blipFill>
        <p:spPr>
          <a:xfrm>
            <a:off x="8686800" y="1600200"/>
            <a:ext cx="2857722" cy="6824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69B30E-2BB7-39EB-186B-A8072F020B5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5537"/>
          <a:stretch/>
        </p:blipFill>
        <p:spPr>
          <a:xfrm>
            <a:off x="2463475" y="1518217"/>
            <a:ext cx="2933922" cy="7829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44EAE3-2001-449C-F948-B26FD80CCE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2105"/>
          <a:stretch/>
        </p:blipFill>
        <p:spPr>
          <a:xfrm>
            <a:off x="5772039" y="1587078"/>
            <a:ext cx="2857722" cy="7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659845"/>
            <a:ext cx="4976198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4.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54"/>
          <a:stretch/>
        </p:blipFill>
        <p:spPr>
          <a:xfrm>
            <a:off x="5656886" y="1531738"/>
            <a:ext cx="2883544" cy="727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99" b="7616"/>
          <a:stretch/>
        </p:blipFill>
        <p:spPr>
          <a:xfrm>
            <a:off x="8669632" y="1554994"/>
            <a:ext cx="2853733" cy="7184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2705DB-2CF7-2BEE-4972-9AA572007E7B}"/>
              </a:ext>
            </a:extLst>
          </p:cNvPr>
          <p:cNvGrpSpPr/>
          <p:nvPr/>
        </p:nvGrpSpPr>
        <p:grpSpPr>
          <a:xfrm>
            <a:off x="1447800" y="2305050"/>
            <a:ext cx="6858000" cy="4102586"/>
            <a:chOff x="1447800" y="2305050"/>
            <a:chExt cx="6858000" cy="41025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96717B-DD14-CE0F-6CD3-EDFD8053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2342047"/>
              <a:ext cx="6858000" cy="406558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93CE1F7-C03F-A321-4CF7-02274E01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7800" y="2314575"/>
              <a:ext cx="209550" cy="2000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67745-C62C-15CA-4D1A-3E43D6177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8055" y="2305050"/>
              <a:ext cx="247650" cy="2095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9BFF84-43D9-F84F-7262-40AF09068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000" y="2339104"/>
              <a:ext cx="714375" cy="20955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0BE000-0680-989E-2037-DAC9887D26BF}"/>
              </a:ext>
            </a:extLst>
          </p:cNvPr>
          <p:cNvGrpSpPr/>
          <p:nvPr/>
        </p:nvGrpSpPr>
        <p:grpSpPr>
          <a:xfrm>
            <a:off x="8991599" y="2321349"/>
            <a:ext cx="2209801" cy="4080746"/>
            <a:chOff x="8382000" y="2320054"/>
            <a:chExt cx="2209801" cy="40807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0D4CC4-CFAA-9C44-BF03-BA860A76A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2000" y="2354105"/>
              <a:ext cx="2209801" cy="404669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9B67B-2A01-B803-CC0C-C239CE46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0" y="2320054"/>
              <a:ext cx="542925" cy="2286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F5B636-1E2B-2C0C-2EC1-3524605A1E96}"/>
              </a:ext>
            </a:extLst>
          </p:cNvPr>
          <p:cNvSpPr txBox="1"/>
          <p:nvPr/>
        </p:nvSpPr>
        <p:spPr>
          <a:xfrm>
            <a:off x="4724400" y="2606633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7D07C3-CF97-11C4-D52B-8AE43600E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0" b="49838"/>
          <a:stretch/>
        </p:blipFill>
        <p:spPr>
          <a:xfrm>
            <a:off x="2209800" y="1504491"/>
            <a:ext cx="2883544" cy="7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659845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5.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    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96" b="47383"/>
          <a:stretch/>
        </p:blipFill>
        <p:spPr>
          <a:xfrm>
            <a:off x="2137518" y="1495402"/>
            <a:ext cx="2996531" cy="8540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202"/>
          <a:stretch/>
        </p:blipFill>
        <p:spPr>
          <a:xfrm>
            <a:off x="8686800" y="1559592"/>
            <a:ext cx="2851853" cy="7661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BF2A45-7932-0784-9882-B6AD57EDA053}"/>
              </a:ext>
            </a:extLst>
          </p:cNvPr>
          <p:cNvGrpSpPr/>
          <p:nvPr/>
        </p:nvGrpSpPr>
        <p:grpSpPr>
          <a:xfrm>
            <a:off x="8948024" y="2327165"/>
            <a:ext cx="2177176" cy="4093229"/>
            <a:chOff x="8414624" y="2307570"/>
            <a:chExt cx="2177176" cy="40932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CC8202-5785-A656-C525-D2EFC911C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4624" y="2359128"/>
              <a:ext cx="2177176" cy="40416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C2EC7D-769A-BD04-9F9D-AE195896A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27540" y="2307570"/>
              <a:ext cx="542925" cy="2286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F66600-76A2-541B-B0D5-04BC458B4D5D}"/>
              </a:ext>
            </a:extLst>
          </p:cNvPr>
          <p:cNvSpPr txBox="1"/>
          <p:nvPr/>
        </p:nvSpPr>
        <p:spPr>
          <a:xfrm>
            <a:off x="4724400" y="2606633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85956-0910-18AB-C365-40F79781C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791"/>
          <a:stretch/>
        </p:blipFill>
        <p:spPr>
          <a:xfrm>
            <a:off x="5676237" y="1559592"/>
            <a:ext cx="2934363" cy="7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659845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6.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83973" y="6475414"/>
            <a:ext cx="4246027" cy="180975"/>
          </a:xfrm>
        </p:spPr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97" b="48560"/>
          <a:stretch/>
        </p:blipFill>
        <p:spPr>
          <a:xfrm>
            <a:off x="2133600" y="1524000"/>
            <a:ext cx="2934364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487"/>
          <a:stretch/>
        </p:blipFill>
        <p:spPr>
          <a:xfrm>
            <a:off x="8650952" y="1522947"/>
            <a:ext cx="2931271" cy="7799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1FFB39-95EA-1AD1-EB81-6DAA1EC9E141}"/>
              </a:ext>
            </a:extLst>
          </p:cNvPr>
          <p:cNvGrpSpPr/>
          <p:nvPr/>
        </p:nvGrpSpPr>
        <p:grpSpPr>
          <a:xfrm>
            <a:off x="1437009" y="2305050"/>
            <a:ext cx="6857999" cy="4090726"/>
            <a:chOff x="1437009" y="2305050"/>
            <a:chExt cx="6857999" cy="40907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91BDFB-94B9-5BBF-4BA3-915000F87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7009" y="2354105"/>
              <a:ext cx="6857999" cy="404167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9FCA29-9F9D-4D6A-714D-BAA583809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7800" y="2314575"/>
              <a:ext cx="209550" cy="2000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D6991D-3957-D5FA-37BA-6F9E1933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8055" y="2305050"/>
              <a:ext cx="247650" cy="2095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30C1A0-0354-790D-DF58-F2BB3D66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3625" y="2353341"/>
              <a:ext cx="714375" cy="20955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1F4228-5D18-E85B-473C-6EB1F7402ED3}"/>
              </a:ext>
            </a:extLst>
          </p:cNvPr>
          <p:cNvGrpSpPr/>
          <p:nvPr/>
        </p:nvGrpSpPr>
        <p:grpSpPr>
          <a:xfrm>
            <a:off x="9011439" y="2305050"/>
            <a:ext cx="2189961" cy="4101049"/>
            <a:chOff x="8380196" y="2305050"/>
            <a:chExt cx="2189961" cy="410104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D6316B7-407D-1644-9DC9-2E85807D72B3}"/>
                </a:ext>
              </a:extLst>
            </p:cNvPr>
            <p:cNvGrpSpPr/>
            <p:nvPr/>
          </p:nvGrpSpPr>
          <p:grpSpPr>
            <a:xfrm>
              <a:off x="8382000" y="2364428"/>
              <a:ext cx="2188157" cy="4041671"/>
              <a:chOff x="8566834" y="2364428"/>
              <a:chExt cx="2188157" cy="404167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EDE63BF-495D-541D-59BA-784B404BC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6834" y="2364428"/>
                <a:ext cx="2188157" cy="4041671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CCD15FD-0C46-7282-5711-DB6D39FF3B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2465"/>
              <a:stretch/>
            </p:blipFill>
            <p:spPr>
              <a:xfrm>
                <a:off x="9987066" y="2735386"/>
                <a:ext cx="685800" cy="228600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6E4BD8-E5A3-00CC-C31C-449A847A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80196" y="2305050"/>
              <a:ext cx="542925" cy="2286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13F9C-6476-AEBB-E9DB-0F89B4BC8FB8}"/>
              </a:ext>
            </a:extLst>
          </p:cNvPr>
          <p:cNvSpPr txBox="1"/>
          <p:nvPr/>
        </p:nvSpPr>
        <p:spPr>
          <a:xfrm>
            <a:off x="4724400" y="2606633"/>
            <a:ext cx="155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5x Scale)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1B85D6-B207-B4BE-14A3-85CFE8CE2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54" b="-854"/>
          <a:stretch/>
        </p:blipFill>
        <p:spPr>
          <a:xfrm>
            <a:off x="5656856" y="1522947"/>
            <a:ext cx="2934364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tremendously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could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comprehensively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simply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waveform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653742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8662"/>
              </p:ext>
            </p:extLst>
          </p:nvPr>
        </p:nvGraphicFramePr>
        <p:xfrm>
          <a:off x="1203714" y="1954586"/>
          <a:ext cx="10072828" cy="193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49065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42" y="1905000"/>
            <a:ext cx="1036320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indent="350838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the fully completed corner-case MATLAB simulations (results presented herein) nevertheless </a:t>
            </a:r>
            <a:r>
              <a:rPr lang="en-GB" i="1" kern="0" dirty="0"/>
              <a:t>conclusively validate DPWiFi’s extraordinary, unprecedented and paradigm-shattering</a:t>
            </a:r>
            <a:r>
              <a:rPr lang="en-GB" kern="0" dirty="0"/>
              <a:t> claimed 92 Gbps-in-320 MHz performance. Furthermore, DPWiFi appears superbly resilient to propagation channel impairments.  DPWiFi thereby fully merits immediate, enthusiastic and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 </a:t>
            </a:r>
            <a:r>
              <a:rPr lang="en-GB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			Carlos A Rios (Terabit Wireless Internet), 13-Sep-2023</a:t>
            </a:r>
          </a:p>
          <a:p>
            <a:pPr marL="463550" indent="-463550" defTabSz="884238">
              <a:buAutoNum type="arabicPeriod" startAt="2"/>
              <a:tabLst>
                <a:tab pos="1828800" algn="l"/>
              </a:tabLst>
            </a:pPr>
            <a:r>
              <a:rPr lang="en-GB" dirty="0"/>
              <a:t>23/1756r4 </a:t>
            </a:r>
            <a:r>
              <a:rPr lang="en-GB" u="sng" dirty="0"/>
              <a:t>MIMO Dynamic Polarization and Beamforming: Proposed</a:t>
            </a:r>
            <a:r>
              <a:rPr lang="en-GB" dirty="0"/>
              <a:t>	</a:t>
            </a:r>
            <a:r>
              <a:rPr lang="en-GB" u="sng" dirty="0"/>
              <a:t>IEEE802.11bn PHY</a:t>
            </a:r>
            <a:br>
              <a:rPr lang="en-GB" sz="2000" u="sng" dirty="0"/>
            </a:br>
            <a:r>
              <a:rPr lang="en-GB" sz="2000" dirty="0"/>
              <a:t>	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690563">
              <a:tabLst>
                <a:tab pos="69056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6EC70-5CF3-97A8-E809-5FC09DAA9747}"/>
              </a:ext>
            </a:extLst>
          </p:cNvPr>
          <p:cNvSpPr txBox="1">
            <a:spLocks/>
          </p:cNvSpPr>
          <p:nvPr/>
        </p:nvSpPr>
        <p:spPr bwMode="auto">
          <a:xfrm>
            <a:off x="609600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Why DPWiFi for TGbn?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85A01-2944-E790-1A97-2691763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/>
          <a:lstStyle/>
          <a:p>
            <a:pPr marL="339725" marR="327025" indent="574675" defTabSz="460375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973138" algn="l"/>
              </a:tabLst>
            </a:pPr>
            <a:r>
              <a:rPr lang="en-GB" sz="2000" dirty="0"/>
              <a:t>The P802.11bn PAR states that the defining TGbn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sz="2000" dirty="0"/>
              <a:t>	</a:t>
            </a:r>
          </a:p>
          <a:p>
            <a:pPr marL="339725" marR="327025" indent="350838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690563" algn="l"/>
              </a:tabLst>
            </a:pPr>
            <a:r>
              <a:rPr lang="en-GB" sz="2000" dirty="0"/>
              <a:t>	In a DLoS channel, the TGbe EHT maximum Data Rate (MCS13, 320 MHz, 800 ns GI, 1 Stream) corresponds to 2.882 Gbps, while the proposed DPWiFi peak Data Rate (MCS13, 320 MHz, 800 ns GI, </a:t>
            </a:r>
            <a:r>
              <a:rPr lang="en-GB" sz="2000" i="1" dirty="0"/>
              <a:t>32</a:t>
            </a:r>
            <a:r>
              <a:rPr lang="en-GB" sz="2000" dirty="0"/>
              <a:t> Streams) clocks in at 92.224 Gbps. So, DPWiFi would deliver </a:t>
            </a:r>
            <a:r>
              <a:rPr lang="en-GB" sz="2000" i="1" dirty="0">
                <a:solidFill>
                  <a:srgbClr val="C00000"/>
                </a:solidFill>
              </a:rPr>
              <a:t>3200%</a:t>
            </a:r>
            <a:r>
              <a:rPr lang="en-GB" sz="2000" dirty="0"/>
              <a:t> higher throughput than TGbe.</a:t>
            </a:r>
          </a:p>
          <a:p>
            <a:pPr marL="339725" marR="327025" indent="574675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sz="2000" dirty="0"/>
              <a:t>Furthermore, DPWiFi </a:t>
            </a:r>
            <a:r>
              <a:rPr lang="en-GB" sz="2000" i="1" dirty="0"/>
              <a:t>Rate vs Range</a:t>
            </a:r>
            <a:r>
              <a:rPr lang="en-GB" sz="2000" dirty="0"/>
              <a:t> benefits even further from Ns-dependent extended range (= 10^[(10 log 32)/20] = 5.65) begat of its inherent Phased Array Beamforming gain. So, DPWiFi would deliver </a:t>
            </a:r>
            <a:r>
              <a:rPr lang="en-GB" sz="2000" i="1" dirty="0">
                <a:solidFill>
                  <a:srgbClr val="C00000"/>
                </a:solidFill>
              </a:rPr>
              <a:t>18,080%</a:t>
            </a:r>
            <a:r>
              <a:rPr lang="en-GB" sz="2000" dirty="0"/>
              <a:t> higher RvR than TGbe.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Coverage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5" y="59815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1022667" y="6248400"/>
            <a:ext cx="4387533" cy="276999"/>
            <a:chOff x="1022667" y="6137017"/>
            <a:chExt cx="4387533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1495198" y="6137017"/>
              <a:ext cx="3915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“Adaptive DPWiFi”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1164211" y="1282414"/>
            <a:ext cx="9990575" cy="4751287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600988" y="43647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588" y="3007357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767198" cy="5064127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The Fixed Wireless Access Dynamic Polarization MIMO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upper bounded </a:t>
            </a:r>
            <a:r>
              <a:rPr lang="en-US" sz="1600" b="1" dirty="0">
                <a:solidFill>
                  <a:schemeClr val="tx1"/>
                </a:solidFill>
              </a:rPr>
              <a:t>n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deterministic,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, i ≠ j) and uniform (i.e., r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r)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“ChDPI”), however, varies significantly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varying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impairment levels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begat of reflection/diffraction from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Rising ChDp soon overwhelms the DPWiFi Rx PDMux, precluding MIMO co-channel self-interference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PDMux pre-configured for 0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ChDp, the Rx cannot fully demultiplex RF streams subjected to even minor channel depolarization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effects magnify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DPWiFi MUST incorporate </a:t>
            </a:r>
            <a:r>
              <a:rPr lang="en-US" sz="1400" b="1" i="1" kern="0" dirty="0">
                <a:solidFill>
                  <a:srgbClr val="C00000"/>
                </a:solidFill>
                <a:effectLst/>
              </a:rPr>
              <a:t>channel </a:t>
            </a:r>
            <a:r>
              <a:rPr lang="en-US" sz="1400" b="1" i="1" dirty="0">
                <a:solidFill>
                  <a:srgbClr val="C00000"/>
                </a:solidFill>
              </a:rPr>
              <a:t>depolarization mitigation </a:t>
            </a:r>
            <a:r>
              <a:rPr lang="en-US" sz="1400" b="1" i="1" dirty="0">
                <a:solidFill>
                  <a:schemeClr val="tx1"/>
                </a:solidFill>
              </a:rPr>
              <a:t>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 to operate effectively in the Fixed Wireless Access application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“Adaptive DPWiFi” construct for Fixed Wireless Access: 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“ADPWiFi”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Sounding Packets (T)” every ~1ms to all associated DPWiFi Clients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Client processes T, measures true ChDp, determines actual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ADPWiFi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the constantly sampled 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0B044-33A2-92AA-A53A-9D5572C66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38" y="1140265"/>
            <a:ext cx="9862923" cy="42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2728</TotalTime>
  <Words>1746</Words>
  <Application>Microsoft Office PowerPoint</Application>
  <PresentationFormat>Widescreen</PresentationFormat>
  <Paragraphs>294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PowerPoint Presentation</vt:lpstr>
      <vt:lpstr>Proposed DPWiFi PHY</vt:lpstr>
      <vt:lpstr>PowerPoint Presentation</vt:lpstr>
      <vt:lpstr>DPWiFi for Fixed Wireless Access</vt:lpstr>
      <vt:lpstr>PowerPoint Presentation</vt:lpstr>
      <vt:lpstr>PowerPoint Presentation</vt:lpstr>
      <vt:lpstr>DPWiFi TRX Validation Plan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16</cp:revision>
  <cp:lastPrinted>1601-01-01T00:00:00Z</cp:lastPrinted>
  <dcterms:created xsi:type="dcterms:W3CDTF">2024-01-15T15:24:42Z</dcterms:created>
  <dcterms:modified xsi:type="dcterms:W3CDTF">2024-01-30T09:19:42Z</dcterms:modified>
  <cp:category>Name, Affiliation</cp:category>
</cp:coreProperties>
</file>