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74" r:id="rId5"/>
    <p:sldId id="1022" r:id="rId6"/>
    <p:sldId id="1021" r:id="rId7"/>
    <p:sldId id="1020" r:id="rId8"/>
    <p:sldId id="1015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1" r:id="rId17"/>
    <p:sldId id="1032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B9281-3E18-4338-8EA7-B9AD41B1F7C8}" v="43" dt="2024-01-16T02:46:37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82" d="100"/>
          <a:sy n="82" d="100"/>
        </p:scale>
        <p:origin x="78" y="45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17BB9281-3E18-4338-8EA7-B9AD41B1F7C8}"/>
    <pc:docChg chg="undo custSel addSld delSld modSld">
      <pc:chgData name="Carlos Rios" userId="259fa1cc625225d5" providerId="LiveId" clId="{17BB9281-3E18-4338-8EA7-B9AD41B1F7C8}" dt="2024-01-16T02:47:01.970" v="3793" actId="14100"/>
      <pc:docMkLst>
        <pc:docMk/>
      </pc:docMkLst>
      <pc:sldChg chg="modSp mod">
        <pc:chgData name="Carlos Rios" userId="259fa1cc625225d5" providerId="LiveId" clId="{17BB9281-3E18-4338-8EA7-B9AD41B1F7C8}" dt="2024-01-16T01:46:37.957" v="3047" actId="20577"/>
        <pc:sldMkLst>
          <pc:docMk/>
          <pc:sldMk cId="0" sldId="256"/>
        </pc:sldMkLst>
        <pc:spChg chg="mod">
          <ac:chgData name="Carlos Rios" userId="259fa1cc625225d5" providerId="LiveId" clId="{17BB9281-3E18-4338-8EA7-B9AD41B1F7C8}" dt="2024-01-16T01:46:37.957" v="3047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Carlos Rios" userId="259fa1cc625225d5" providerId="LiveId" clId="{17BB9281-3E18-4338-8EA7-B9AD41B1F7C8}" dt="2024-01-16T01:47:45.209" v="3051" actId="20577"/>
        <pc:sldMkLst>
          <pc:docMk/>
          <pc:sldMk cId="0" sldId="257"/>
        </pc:sldMkLst>
        <pc:spChg chg="mod">
          <ac:chgData name="Carlos Rios" userId="259fa1cc625225d5" providerId="LiveId" clId="{17BB9281-3E18-4338-8EA7-B9AD41B1F7C8}" dt="2024-01-16T01:47:45.209" v="3051" actId="20577"/>
          <ac:spMkLst>
            <pc:docMk/>
            <pc:sldMk cId="0" sldId="257"/>
            <ac:spMk id="4098" creationId="{00000000-0000-0000-0000-000000000000}"/>
          </ac:spMkLst>
        </pc:spChg>
      </pc:sldChg>
      <pc:sldChg chg="del">
        <pc:chgData name="Carlos Rios" userId="259fa1cc625225d5" providerId="LiveId" clId="{17BB9281-3E18-4338-8EA7-B9AD41B1F7C8}" dt="2024-01-15T16:05:11.472" v="57" actId="2696"/>
        <pc:sldMkLst>
          <pc:docMk/>
          <pc:sldMk cId="0" sldId="258"/>
        </pc:sldMkLst>
      </pc:sldChg>
      <pc:sldChg chg="del">
        <pc:chgData name="Carlos Rios" userId="259fa1cc625225d5" providerId="LiveId" clId="{17BB9281-3E18-4338-8EA7-B9AD41B1F7C8}" dt="2024-01-15T16:06:54.710" v="61" actId="2696"/>
        <pc:sldMkLst>
          <pc:docMk/>
          <pc:sldMk cId="0" sldId="259"/>
        </pc:sldMkLst>
      </pc:sldChg>
      <pc:sldChg chg="modSp add del mod">
        <pc:chgData name="Carlos Rios" userId="259fa1cc625225d5" providerId="LiveId" clId="{17BB9281-3E18-4338-8EA7-B9AD41B1F7C8}" dt="2024-01-15T22:47:33.383" v="2198" actId="1036"/>
        <pc:sldMkLst>
          <pc:docMk/>
          <pc:sldMk cId="0" sldId="262"/>
        </pc:sldMkLst>
        <pc:spChg chg="mod">
          <ac:chgData name="Carlos Rios" userId="259fa1cc625225d5" providerId="LiveId" clId="{17BB9281-3E18-4338-8EA7-B9AD41B1F7C8}" dt="2024-01-15T22:47:33.383" v="2198" actId="1036"/>
          <ac:spMkLst>
            <pc:docMk/>
            <pc:sldMk cId="0" sldId="262"/>
            <ac:spMk id="9218" creationId="{00000000-0000-0000-0000-000000000000}"/>
          </ac:spMkLst>
        </pc:spChg>
      </pc:sldChg>
      <pc:sldChg chg="del">
        <pc:chgData name="Carlos Rios" userId="259fa1cc625225d5" providerId="LiveId" clId="{17BB9281-3E18-4338-8EA7-B9AD41B1F7C8}" dt="2024-01-15T22:46:32.627" v="2196" actId="2696"/>
        <pc:sldMkLst>
          <pc:docMk/>
          <pc:sldMk cId="0" sldId="264"/>
        </pc:sldMkLst>
      </pc:sldChg>
      <pc:sldChg chg="del">
        <pc:chgData name="Carlos Rios" userId="259fa1cc625225d5" providerId="LiveId" clId="{17BB9281-3E18-4338-8EA7-B9AD41B1F7C8}" dt="2024-01-15T16:05:17.163" v="58" actId="2696"/>
        <pc:sldMkLst>
          <pc:docMk/>
          <pc:sldMk cId="1609761067" sldId="265"/>
        </pc:sldMkLst>
      </pc:sldChg>
      <pc:sldChg chg="modSp add mod">
        <pc:chgData name="Carlos Rios" userId="259fa1cc625225d5" providerId="LiveId" clId="{17BB9281-3E18-4338-8EA7-B9AD41B1F7C8}" dt="2024-01-16T01:48:28.197" v="3070" actId="20577"/>
        <pc:sldMkLst>
          <pc:docMk/>
          <pc:sldMk cId="137800434" sldId="274"/>
        </pc:sldMkLst>
        <pc:spChg chg="mod">
          <ac:chgData name="Carlos Rios" userId="259fa1cc625225d5" providerId="LiveId" clId="{17BB9281-3E18-4338-8EA7-B9AD41B1F7C8}" dt="2024-01-16T01:48:28.197" v="3070" actId="20577"/>
          <ac:spMkLst>
            <pc:docMk/>
            <pc:sldMk cId="137800434" sldId="274"/>
            <ac:spMk id="20" creationId="{1BE2637F-5B70-AFEE-E4E6-9C96E1B1E6BF}"/>
          </ac:spMkLst>
        </pc:spChg>
      </pc:sldChg>
      <pc:sldChg chg="addSp delSp modSp add mod">
        <pc:chgData name="Carlos Rios" userId="259fa1cc625225d5" providerId="LiveId" clId="{17BB9281-3E18-4338-8EA7-B9AD41B1F7C8}" dt="2024-01-15T17:23:58.529" v="670" actId="14100"/>
        <pc:sldMkLst>
          <pc:docMk/>
          <pc:sldMk cId="3633783333" sldId="1015"/>
        </pc:sldMkLst>
        <pc:picChg chg="add mod">
          <ac:chgData name="Carlos Rios" userId="259fa1cc625225d5" providerId="LiveId" clId="{17BB9281-3E18-4338-8EA7-B9AD41B1F7C8}" dt="2024-01-15T17:23:28.316" v="664" actId="1037"/>
          <ac:picMkLst>
            <pc:docMk/>
            <pc:sldMk cId="3633783333" sldId="1015"/>
            <ac:picMk id="3" creationId="{CAC691E2-E325-A6F8-5D7F-FCAF0559AB1E}"/>
          </ac:picMkLst>
        </pc:picChg>
        <pc:picChg chg="del">
          <ac:chgData name="Carlos Rios" userId="259fa1cc625225d5" providerId="LiveId" clId="{17BB9281-3E18-4338-8EA7-B9AD41B1F7C8}" dt="2024-01-15T17:21:29.984" v="549" actId="478"/>
          <ac:picMkLst>
            <pc:docMk/>
            <pc:sldMk cId="3633783333" sldId="1015"/>
            <ac:picMk id="8" creationId="{F5B841FB-F55D-95F4-8319-78EABE568B74}"/>
          </ac:picMkLst>
        </pc:picChg>
        <pc:picChg chg="mod">
          <ac:chgData name="Carlos Rios" userId="259fa1cc625225d5" providerId="LiveId" clId="{17BB9281-3E18-4338-8EA7-B9AD41B1F7C8}" dt="2024-01-15T17:23:58.529" v="670" actId="14100"/>
          <ac:picMkLst>
            <pc:docMk/>
            <pc:sldMk cId="3633783333" sldId="1015"/>
            <ac:picMk id="12" creationId="{76514F60-1AA4-AC32-5AA0-04169664EB33}"/>
          </ac:picMkLst>
        </pc:picChg>
      </pc:sldChg>
      <pc:sldChg chg="addSp delSp modSp add mod">
        <pc:chgData name="Carlos Rios" userId="259fa1cc625225d5" providerId="LiveId" clId="{17BB9281-3E18-4338-8EA7-B9AD41B1F7C8}" dt="2024-01-15T17:20:13.092" v="548" actId="1035"/>
        <pc:sldMkLst>
          <pc:docMk/>
          <pc:sldMk cId="2308586782" sldId="1020"/>
        </pc:sldMkLst>
        <pc:spChg chg="mod">
          <ac:chgData name="Carlos Rios" userId="259fa1cc625225d5" providerId="LiveId" clId="{17BB9281-3E18-4338-8EA7-B9AD41B1F7C8}" dt="2024-01-15T17:19:27.443" v="497" actId="1035"/>
          <ac:spMkLst>
            <pc:docMk/>
            <pc:sldMk cId="2308586782" sldId="1020"/>
            <ac:spMk id="43" creationId="{635D9B59-39CE-1E3F-5AA0-E62B6B3CA784}"/>
          </ac:spMkLst>
        </pc:spChg>
        <pc:spChg chg="mod">
          <ac:chgData name="Carlos Rios" userId="259fa1cc625225d5" providerId="LiveId" clId="{17BB9281-3E18-4338-8EA7-B9AD41B1F7C8}" dt="2024-01-15T17:19:44.507" v="514" actId="1037"/>
          <ac:spMkLst>
            <pc:docMk/>
            <pc:sldMk cId="2308586782" sldId="1020"/>
            <ac:spMk id="44" creationId="{818485C2-4122-5CBF-B2EB-ADC4D63C6F7C}"/>
          </ac:spMkLst>
        </pc:spChg>
        <pc:spChg chg="mod">
          <ac:chgData name="Carlos Rios" userId="259fa1cc625225d5" providerId="LiveId" clId="{17BB9281-3E18-4338-8EA7-B9AD41B1F7C8}" dt="2024-01-15T17:19:57.580" v="536" actId="1038"/>
          <ac:spMkLst>
            <pc:docMk/>
            <pc:sldMk cId="2308586782" sldId="1020"/>
            <ac:spMk id="45" creationId="{B1D7EBC4-2690-D7D3-2DE2-17529FC03736}"/>
          </ac:spMkLst>
        </pc:spChg>
        <pc:spChg chg="mod">
          <ac:chgData name="Carlos Rios" userId="259fa1cc625225d5" providerId="LiveId" clId="{17BB9281-3E18-4338-8EA7-B9AD41B1F7C8}" dt="2024-01-15T17:20:08.272" v="547" actId="1038"/>
          <ac:spMkLst>
            <pc:docMk/>
            <pc:sldMk cId="2308586782" sldId="1020"/>
            <ac:spMk id="49" creationId="{E7EB7A5F-9019-9D42-87CE-48C98D2EACB4}"/>
          </ac:spMkLst>
        </pc:spChg>
        <pc:spChg chg="mod">
          <ac:chgData name="Carlos Rios" userId="259fa1cc625225d5" providerId="LiveId" clId="{17BB9281-3E18-4338-8EA7-B9AD41B1F7C8}" dt="2024-01-15T17:20:13.092" v="548" actId="1035"/>
          <ac:spMkLst>
            <pc:docMk/>
            <pc:sldMk cId="2308586782" sldId="1020"/>
            <ac:spMk id="50" creationId="{2A7B9F6D-EC03-7E5C-5C6E-B49044C3D7C0}"/>
          </ac:spMkLst>
        </pc:spChg>
        <pc:picChg chg="add mod">
          <ac:chgData name="Carlos Rios" userId="259fa1cc625225d5" providerId="LiveId" clId="{17BB9281-3E18-4338-8EA7-B9AD41B1F7C8}" dt="2024-01-15T17:17:53.926" v="493" actId="1076"/>
          <ac:picMkLst>
            <pc:docMk/>
            <pc:sldMk cId="2308586782" sldId="1020"/>
            <ac:picMk id="3" creationId="{C4A77572-94A7-69BF-380E-E2C325FFB052}"/>
          </ac:picMkLst>
        </pc:picChg>
        <pc:picChg chg="del">
          <ac:chgData name="Carlos Rios" userId="259fa1cc625225d5" providerId="LiveId" clId="{17BB9281-3E18-4338-8EA7-B9AD41B1F7C8}" dt="2024-01-15T17:17:33.572" v="489" actId="478"/>
          <ac:picMkLst>
            <pc:docMk/>
            <pc:sldMk cId="2308586782" sldId="1020"/>
            <ac:picMk id="13" creationId="{66DBD516-5979-6C6C-3A59-94B874287FDC}"/>
          </ac:picMkLst>
        </pc:picChg>
      </pc:sldChg>
      <pc:sldChg chg="addSp delSp modSp add mod">
        <pc:chgData name="Carlos Rios" userId="259fa1cc625225d5" providerId="LiveId" clId="{17BB9281-3E18-4338-8EA7-B9AD41B1F7C8}" dt="2024-01-15T16:46:41.843" v="472" actId="164"/>
        <pc:sldMkLst>
          <pc:docMk/>
          <pc:sldMk cId="2577602218" sldId="1021"/>
        </pc:sldMkLst>
        <pc:grpChg chg="add mod">
          <ac:chgData name="Carlos Rios" userId="259fa1cc625225d5" providerId="LiveId" clId="{17BB9281-3E18-4338-8EA7-B9AD41B1F7C8}" dt="2024-01-15T16:46:41.843" v="472" actId="164"/>
          <ac:grpSpMkLst>
            <pc:docMk/>
            <pc:sldMk cId="2577602218" sldId="1021"/>
            <ac:grpSpMk id="10" creationId="{E3A34666-A469-C5B5-7460-AA584FEAFF7A}"/>
          </ac:grpSpMkLst>
        </pc:grpChg>
        <pc:grpChg chg="mod topLvl">
          <ac:chgData name="Carlos Rios" userId="259fa1cc625225d5" providerId="LiveId" clId="{17BB9281-3E18-4338-8EA7-B9AD41B1F7C8}" dt="2024-01-15T16:44:08.735" v="417" actId="1076"/>
          <ac:grpSpMkLst>
            <pc:docMk/>
            <pc:sldMk cId="2577602218" sldId="1021"/>
            <ac:grpSpMk id="12" creationId="{87B0F1AE-22A3-7EC2-0357-2F544BF962E6}"/>
          </ac:grpSpMkLst>
        </pc:grpChg>
        <pc:grpChg chg="del">
          <ac:chgData name="Carlos Rios" userId="259fa1cc625225d5" providerId="LiveId" clId="{17BB9281-3E18-4338-8EA7-B9AD41B1F7C8}" dt="2024-01-15T16:43:56.354" v="414" actId="165"/>
          <ac:grpSpMkLst>
            <pc:docMk/>
            <pc:sldMk cId="2577602218" sldId="1021"/>
            <ac:grpSpMk id="19" creationId="{F6380B8A-8C59-5CB0-920E-6A5BDC50B326}"/>
          </ac:grpSpMkLst>
        </pc:grpChg>
        <pc:picChg chg="add mod">
          <ac:chgData name="Carlos Rios" userId="259fa1cc625225d5" providerId="LiveId" clId="{17BB9281-3E18-4338-8EA7-B9AD41B1F7C8}" dt="2024-01-15T16:46:41.843" v="472" actId="164"/>
          <ac:picMkLst>
            <pc:docMk/>
            <pc:sldMk cId="2577602218" sldId="1021"/>
            <ac:picMk id="7" creationId="{9831A7EE-4EBC-A653-365A-9FEFCA08D3C0}"/>
          </ac:picMkLst>
        </pc:picChg>
        <pc:picChg chg="mod">
          <ac:chgData name="Carlos Rios" userId="259fa1cc625225d5" providerId="LiveId" clId="{17BB9281-3E18-4338-8EA7-B9AD41B1F7C8}" dt="2024-01-15T16:43:56.354" v="414" actId="165"/>
          <ac:picMkLst>
            <pc:docMk/>
            <pc:sldMk cId="2577602218" sldId="1021"/>
            <ac:picMk id="9" creationId="{4AA8CFBB-1647-C40F-4495-1E0058696963}"/>
          </ac:picMkLst>
        </pc:picChg>
        <pc:picChg chg="mod">
          <ac:chgData name="Carlos Rios" userId="259fa1cc625225d5" providerId="LiveId" clId="{17BB9281-3E18-4338-8EA7-B9AD41B1F7C8}" dt="2024-01-15T16:43:56.354" v="414" actId="165"/>
          <ac:picMkLst>
            <pc:docMk/>
            <pc:sldMk cId="2577602218" sldId="1021"/>
            <ac:picMk id="11" creationId="{B1B765CF-5210-0098-27D3-342594E2647D}"/>
          </ac:picMkLst>
        </pc:picChg>
        <pc:picChg chg="mod ord topLvl">
          <ac:chgData name="Carlos Rios" userId="259fa1cc625225d5" providerId="LiveId" clId="{17BB9281-3E18-4338-8EA7-B9AD41B1F7C8}" dt="2024-01-15T16:46:41.843" v="472" actId="164"/>
          <ac:picMkLst>
            <pc:docMk/>
            <pc:sldMk cId="2577602218" sldId="1021"/>
            <ac:picMk id="14" creationId="{73D9788D-D236-051B-2540-60FB1D6CD0B2}"/>
          </ac:picMkLst>
        </pc:picChg>
        <pc:picChg chg="mod topLvl">
          <ac:chgData name="Carlos Rios" userId="259fa1cc625225d5" providerId="LiveId" clId="{17BB9281-3E18-4338-8EA7-B9AD41B1F7C8}" dt="2024-01-15T16:44:08.735" v="417" actId="1076"/>
          <ac:picMkLst>
            <pc:docMk/>
            <pc:sldMk cId="2577602218" sldId="1021"/>
            <ac:picMk id="17" creationId="{70A9EF15-5F42-9D66-CA94-C089F49A8A37}"/>
          </ac:picMkLst>
        </pc:picChg>
      </pc:sldChg>
      <pc:sldChg chg="modSp add mod">
        <pc:chgData name="Carlos Rios" userId="259fa1cc625225d5" providerId="LiveId" clId="{17BB9281-3E18-4338-8EA7-B9AD41B1F7C8}" dt="2024-01-16T02:25:00.375" v="3555" actId="20577"/>
        <pc:sldMkLst>
          <pc:docMk/>
          <pc:sldMk cId="4046853377" sldId="1022"/>
        </pc:sldMkLst>
        <pc:spChg chg="mod">
          <ac:chgData name="Carlos Rios" userId="259fa1cc625225d5" providerId="LiveId" clId="{17BB9281-3E18-4338-8EA7-B9AD41B1F7C8}" dt="2024-01-16T01:49:07.231" v="3088" actId="20577"/>
          <ac:spMkLst>
            <pc:docMk/>
            <pc:sldMk cId="4046853377" sldId="1022"/>
            <ac:spMk id="2" creationId="{F5162669-1840-3F63-D1FA-4BB47DC2F6E3}"/>
          </ac:spMkLst>
        </pc:spChg>
        <pc:spChg chg="mod">
          <ac:chgData name="Carlos Rios" userId="259fa1cc625225d5" providerId="LiveId" clId="{17BB9281-3E18-4338-8EA7-B9AD41B1F7C8}" dt="2024-01-16T02:25:00.375" v="3555" actId="20577"/>
          <ac:spMkLst>
            <pc:docMk/>
            <pc:sldMk cId="4046853377" sldId="1022"/>
            <ac:spMk id="9218" creationId="{00000000-0000-0000-0000-000000000000}"/>
          </ac:spMkLst>
        </pc:spChg>
      </pc:sldChg>
      <pc:sldChg chg="addSp delSp modSp add mod">
        <pc:chgData name="Carlos Rios" userId="259fa1cc625225d5" providerId="LiveId" clId="{17BB9281-3E18-4338-8EA7-B9AD41B1F7C8}" dt="2024-01-16T02:40:02.679" v="3704" actId="404"/>
        <pc:sldMkLst>
          <pc:docMk/>
          <pc:sldMk cId="1738719396" sldId="1023"/>
        </pc:sldMkLst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4" creationId="{305DD70E-84E7-C946-5AC0-A0CE9052A10B}"/>
          </ac:spMkLst>
        </pc:spChg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8" creationId="{21C25E63-C2F2-D008-DB78-5B32F3FC2C87}"/>
          </ac:spMkLst>
        </pc:spChg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9" creationId="{8785B5DB-135E-2709-E713-48B9884A4917}"/>
          </ac:spMkLst>
        </pc:spChg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10" creationId="{EC418893-E635-0BAF-F1B9-6289ADA59BC5}"/>
          </ac:spMkLst>
        </pc:spChg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11" creationId="{4EDD1EA8-76BB-6ABF-99A2-A9CB70FAE017}"/>
          </ac:spMkLst>
        </pc:spChg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12" creationId="{CA0D5886-B852-200B-0750-72EF447A5450}"/>
          </ac:spMkLst>
        </pc:spChg>
        <pc:spChg chg="add mod">
          <ac:chgData name="Carlos Rios" userId="259fa1cc625225d5" providerId="LiveId" clId="{17BB9281-3E18-4338-8EA7-B9AD41B1F7C8}" dt="2024-01-15T17:43:01.501" v="679"/>
          <ac:spMkLst>
            <pc:docMk/>
            <pc:sldMk cId="1738719396" sldId="1023"/>
            <ac:spMk id="13" creationId="{9B701F4D-ACD2-5201-9858-DF5DC463E062}"/>
          </ac:spMkLst>
        </pc:spChg>
        <pc:spChg chg="mod">
          <ac:chgData name="Carlos Rios" userId="259fa1cc625225d5" providerId="LiveId" clId="{17BB9281-3E18-4338-8EA7-B9AD41B1F7C8}" dt="2024-01-16T02:40:02.679" v="3704" actId="404"/>
          <ac:spMkLst>
            <pc:docMk/>
            <pc:sldMk cId="1738719396" sldId="1023"/>
            <ac:spMk id="9218" creationId="{00000000-0000-0000-0000-000000000000}"/>
          </ac:spMkLst>
        </pc:spChg>
        <pc:picChg chg="del mod">
          <ac:chgData name="Carlos Rios" userId="259fa1cc625225d5" providerId="LiveId" clId="{17BB9281-3E18-4338-8EA7-B9AD41B1F7C8}" dt="2024-01-15T17:41:31.256" v="676" actId="478"/>
          <ac:picMkLst>
            <pc:docMk/>
            <pc:sldMk cId="1738719396" sldId="1023"/>
            <ac:picMk id="7" creationId="{5D4E7D18-EA86-53A5-A4C2-FC2C9D0AEEB0}"/>
          </ac:picMkLst>
        </pc:picChg>
        <pc:picChg chg="add mod">
          <ac:chgData name="Carlos Rios" userId="259fa1cc625225d5" providerId="LiveId" clId="{17BB9281-3E18-4338-8EA7-B9AD41B1F7C8}" dt="2024-01-15T17:44:08.047" v="685" actId="1076"/>
          <ac:picMkLst>
            <pc:docMk/>
            <pc:sldMk cId="1738719396" sldId="1023"/>
            <ac:picMk id="23" creationId="{B17D656D-DA66-00FE-1CE5-0A4083C59C20}"/>
          </ac:picMkLst>
        </pc:pic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14" creationId="{50C72729-E634-90AA-C54E-75BCA6FD26AD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15" creationId="{561432FC-1B7D-AC7F-7C5B-24524EC16290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16" creationId="{3A378411-5D13-9753-167D-6525E9FBDACC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17" creationId="{10EDF31E-499E-8AE7-89D6-CE4F3E04020E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18" creationId="{918EE7A6-8E4B-E604-C86F-ACFA858E6A6B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19" creationId="{D63EC45B-945A-E72D-29FA-3D67F94CCF09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20" creationId="{B6E8A70C-FB99-99D4-2EBA-2DC3FF39C590}"/>
          </ac:cxnSpMkLst>
        </pc:cxnChg>
        <pc:cxnChg chg="add mod">
          <ac:chgData name="Carlos Rios" userId="259fa1cc625225d5" providerId="LiveId" clId="{17BB9281-3E18-4338-8EA7-B9AD41B1F7C8}" dt="2024-01-15T17:43:01.501" v="679"/>
          <ac:cxnSpMkLst>
            <pc:docMk/>
            <pc:sldMk cId="1738719396" sldId="1023"/>
            <ac:cxnSpMk id="21" creationId="{BF7641C2-EE07-6A8A-DE61-2227A7D70576}"/>
          </ac:cxnSpMkLst>
        </pc:cxnChg>
      </pc:sldChg>
      <pc:sldChg chg="modSp add mod">
        <pc:chgData name="Carlos Rios" userId="259fa1cc625225d5" providerId="LiveId" clId="{17BB9281-3E18-4338-8EA7-B9AD41B1F7C8}" dt="2024-01-16T02:43:45.754" v="3747" actId="20577"/>
        <pc:sldMkLst>
          <pc:docMk/>
          <pc:sldMk cId="2914656880" sldId="1024"/>
        </pc:sldMkLst>
        <pc:spChg chg="mod">
          <ac:chgData name="Carlos Rios" userId="259fa1cc625225d5" providerId="LiveId" clId="{17BB9281-3E18-4338-8EA7-B9AD41B1F7C8}" dt="2024-01-16T02:42:58.093" v="3736" actId="20577"/>
          <ac:spMkLst>
            <pc:docMk/>
            <pc:sldMk cId="2914656880" sldId="1024"/>
            <ac:spMk id="2" creationId="{F5162669-1840-3F63-D1FA-4BB47DC2F6E3}"/>
          </ac:spMkLst>
        </pc:spChg>
        <pc:spChg chg="mod">
          <ac:chgData name="Carlos Rios" userId="259fa1cc625225d5" providerId="LiveId" clId="{17BB9281-3E18-4338-8EA7-B9AD41B1F7C8}" dt="2024-01-16T02:43:45.754" v="3747" actId="20577"/>
          <ac:spMkLst>
            <pc:docMk/>
            <pc:sldMk cId="2914656880" sldId="1024"/>
            <ac:spMk id="9218" creationId="{00000000-0000-0000-0000-000000000000}"/>
          </ac:spMkLst>
        </pc:spChg>
        <pc:picChg chg="mod">
          <ac:chgData name="Carlos Rios" userId="259fa1cc625225d5" providerId="LiveId" clId="{17BB9281-3E18-4338-8EA7-B9AD41B1F7C8}" dt="2024-01-15T22:14:12.672" v="1533" actId="1038"/>
          <ac:picMkLst>
            <pc:docMk/>
            <pc:sldMk cId="2914656880" sldId="1024"/>
            <ac:picMk id="7" creationId="{94D93E90-1BEA-2513-F72E-B8A71856D094}"/>
          </ac:picMkLst>
        </pc:picChg>
        <pc:picChg chg="mod">
          <ac:chgData name="Carlos Rios" userId="259fa1cc625225d5" providerId="LiveId" clId="{17BB9281-3E18-4338-8EA7-B9AD41B1F7C8}" dt="2024-01-15T22:14:12.672" v="1533" actId="1038"/>
          <ac:picMkLst>
            <pc:docMk/>
            <pc:sldMk cId="2914656880" sldId="1024"/>
            <ac:picMk id="9" creationId="{F84E2F6C-9BB3-5C9D-5E1D-395E0532FE28}"/>
          </ac:picMkLst>
        </pc:picChg>
        <pc:picChg chg="mod">
          <ac:chgData name="Carlos Rios" userId="259fa1cc625225d5" providerId="LiveId" clId="{17BB9281-3E18-4338-8EA7-B9AD41B1F7C8}" dt="2024-01-15T22:14:12.672" v="1533" actId="1038"/>
          <ac:picMkLst>
            <pc:docMk/>
            <pc:sldMk cId="2914656880" sldId="1024"/>
            <ac:picMk id="13" creationId="{C27512AD-E380-C563-1B82-FC08F9EF038E}"/>
          </ac:picMkLst>
        </pc:picChg>
        <pc:picChg chg="mod">
          <ac:chgData name="Carlos Rios" userId="259fa1cc625225d5" providerId="LiveId" clId="{17BB9281-3E18-4338-8EA7-B9AD41B1F7C8}" dt="2024-01-15T22:14:12.672" v="1533" actId="1038"/>
          <ac:picMkLst>
            <pc:docMk/>
            <pc:sldMk cId="2914656880" sldId="1024"/>
            <ac:picMk id="14" creationId="{14F3C623-D025-2C47-9018-92B42FEB18EC}"/>
          </ac:picMkLst>
        </pc:picChg>
      </pc:sldChg>
      <pc:sldChg chg="addSp delSp modSp add mod">
        <pc:chgData name="Carlos Rios" userId="259fa1cc625225d5" providerId="LiveId" clId="{17BB9281-3E18-4338-8EA7-B9AD41B1F7C8}" dt="2024-01-16T02:42:39.059" v="3735" actId="20577"/>
        <pc:sldMkLst>
          <pc:docMk/>
          <pc:sldMk cId="3143440126" sldId="1025"/>
        </pc:sldMkLst>
        <pc:spChg chg="del mod">
          <ac:chgData name="Carlos Rios" userId="259fa1cc625225d5" providerId="LiveId" clId="{17BB9281-3E18-4338-8EA7-B9AD41B1F7C8}" dt="2024-01-15T17:46:22.301" v="690" actId="478"/>
          <ac:spMkLst>
            <pc:docMk/>
            <pc:sldMk cId="3143440126" sldId="1025"/>
            <ac:spMk id="2" creationId="{F5162669-1840-3F63-D1FA-4BB47DC2F6E3}"/>
          </ac:spMkLst>
        </pc:spChg>
        <pc:spChg chg="add del mod">
          <ac:chgData name="Carlos Rios" userId="259fa1cc625225d5" providerId="LiveId" clId="{17BB9281-3E18-4338-8EA7-B9AD41B1F7C8}" dt="2024-01-15T17:46:28.203" v="692" actId="478"/>
          <ac:spMkLst>
            <pc:docMk/>
            <pc:sldMk cId="3143440126" sldId="1025"/>
            <ac:spMk id="7" creationId="{70766C33-5F4D-4115-D86B-709489E3200E}"/>
          </ac:spMkLst>
        </pc:spChg>
        <pc:spChg chg="add del mod">
          <ac:chgData name="Carlos Rios" userId="259fa1cc625225d5" providerId="LiveId" clId="{17BB9281-3E18-4338-8EA7-B9AD41B1F7C8}" dt="2024-01-16T02:34:50.802" v="3645" actId="478"/>
          <ac:spMkLst>
            <pc:docMk/>
            <pc:sldMk cId="3143440126" sldId="1025"/>
            <ac:spMk id="9" creationId="{F6FF8EB4-4D1A-97D3-2713-E093C08F4C02}"/>
          </ac:spMkLst>
        </pc:spChg>
        <pc:spChg chg="add mod">
          <ac:chgData name="Carlos Rios" userId="259fa1cc625225d5" providerId="LiveId" clId="{17BB9281-3E18-4338-8EA7-B9AD41B1F7C8}" dt="2024-01-16T02:42:39.059" v="3735" actId="20577"/>
          <ac:spMkLst>
            <pc:docMk/>
            <pc:sldMk cId="3143440126" sldId="1025"/>
            <ac:spMk id="10" creationId="{7F281A42-7559-786A-00E3-D3A5821D8D15}"/>
          </ac:spMkLst>
        </pc:spChg>
        <pc:spChg chg="mod">
          <ac:chgData name="Carlos Rios" userId="259fa1cc625225d5" providerId="LiveId" clId="{17BB9281-3E18-4338-8EA7-B9AD41B1F7C8}" dt="2024-01-16T02:35:19.168" v="3648" actId="403"/>
          <ac:spMkLst>
            <pc:docMk/>
            <pc:sldMk cId="3143440126" sldId="1025"/>
            <ac:spMk id="9218" creationId="{00000000-0000-0000-0000-000000000000}"/>
          </ac:spMkLst>
        </pc:spChg>
        <pc:picChg chg="mod">
          <ac:chgData name="Carlos Rios" userId="259fa1cc625225d5" providerId="LiveId" clId="{17BB9281-3E18-4338-8EA7-B9AD41B1F7C8}" dt="2024-01-15T22:19:04.113" v="1551" actId="1037"/>
          <ac:picMkLst>
            <pc:docMk/>
            <pc:sldMk cId="3143440126" sldId="1025"/>
            <ac:picMk id="8" creationId="{D5453624-BD85-A346-9BC5-57760DA4D8DC}"/>
          </ac:picMkLst>
        </pc:picChg>
        <pc:picChg chg="mod">
          <ac:chgData name="Carlos Rios" userId="259fa1cc625225d5" providerId="LiveId" clId="{17BB9281-3E18-4338-8EA7-B9AD41B1F7C8}" dt="2024-01-15T22:19:04.113" v="1551" actId="1037"/>
          <ac:picMkLst>
            <pc:docMk/>
            <pc:sldMk cId="3143440126" sldId="1025"/>
            <ac:picMk id="11" creationId="{735BEF75-ECB0-0601-586E-2C9475E3D78E}"/>
          </ac:picMkLst>
        </pc:picChg>
        <pc:picChg chg="mod">
          <ac:chgData name="Carlos Rios" userId="259fa1cc625225d5" providerId="LiveId" clId="{17BB9281-3E18-4338-8EA7-B9AD41B1F7C8}" dt="2024-01-15T22:19:04.113" v="1551" actId="1037"/>
          <ac:picMkLst>
            <pc:docMk/>
            <pc:sldMk cId="3143440126" sldId="1025"/>
            <ac:picMk id="13" creationId="{E7E31A40-28F6-8AD5-8807-3DBCFAD30AC1}"/>
          </ac:picMkLst>
        </pc:picChg>
        <pc:picChg chg="mod">
          <ac:chgData name="Carlos Rios" userId="259fa1cc625225d5" providerId="LiveId" clId="{17BB9281-3E18-4338-8EA7-B9AD41B1F7C8}" dt="2024-01-15T22:19:04.113" v="1551" actId="1037"/>
          <ac:picMkLst>
            <pc:docMk/>
            <pc:sldMk cId="3143440126" sldId="1025"/>
            <ac:picMk id="14" creationId="{AAE4106A-2461-72A3-63C3-F9B2BDA9BE93}"/>
          </ac:picMkLst>
        </pc:picChg>
      </pc:sldChg>
      <pc:sldChg chg="addSp delSp modSp add mod">
        <pc:chgData name="Carlos Rios" userId="259fa1cc625225d5" providerId="LiveId" clId="{17BB9281-3E18-4338-8EA7-B9AD41B1F7C8}" dt="2024-01-16T02:42:34.028" v="3734" actId="20577"/>
        <pc:sldMkLst>
          <pc:docMk/>
          <pc:sldMk cId="2909176466" sldId="1026"/>
        </pc:sldMkLst>
        <pc:spChg chg="del">
          <ac:chgData name="Carlos Rios" userId="259fa1cc625225d5" providerId="LiveId" clId="{17BB9281-3E18-4338-8EA7-B9AD41B1F7C8}" dt="2024-01-15T17:46:54.221" v="694" actId="478"/>
          <ac:spMkLst>
            <pc:docMk/>
            <pc:sldMk cId="2909176466" sldId="1026"/>
            <ac:spMk id="2" creationId="{F5162669-1840-3F63-D1FA-4BB47DC2F6E3}"/>
          </ac:spMkLst>
        </pc:spChg>
        <pc:spChg chg="add del mod">
          <ac:chgData name="Carlos Rios" userId="259fa1cc625225d5" providerId="LiveId" clId="{17BB9281-3E18-4338-8EA7-B9AD41B1F7C8}" dt="2024-01-15T17:46:58.419" v="696" actId="478"/>
          <ac:spMkLst>
            <pc:docMk/>
            <pc:sldMk cId="2909176466" sldId="1026"/>
            <ac:spMk id="8" creationId="{5CF4CE26-F2DE-3A54-F648-A15EADDE346C}"/>
          </ac:spMkLst>
        </pc:spChg>
        <pc:spChg chg="add del mod">
          <ac:chgData name="Carlos Rios" userId="259fa1cc625225d5" providerId="LiveId" clId="{17BB9281-3E18-4338-8EA7-B9AD41B1F7C8}" dt="2024-01-16T02:35:44.426" v="3651" actId="478"/>
          <ac:spMkLst>
            <pc:docMk/>
            <pc:sldMk cId="2909176466" sldId="1026"/>
            <ac:spMk id="10" creationId="{9FC9CEEC-CBED-C7AA-6085-0A5A1884D32F}"/>
          </ac:spMkLst>
        </pc:spChg>
        <pc:spChg chg="add mod">
          <ac:chgData name="Carlos Rios" userId="259fa1cc625225d5" providerId="LiveId" clId="{17BB9281-3E18-4338-8EA7-B9AD41B1F7C8}" dt="2024-01-16T02:42:34.028" v="3734" actId="20577"/>
          <ac:spMkLst>
            <pc:docMk/>
            <pc:sldMk cId="2909176466" sldId="1026"/>
            <ac:spMk id="12" creationId="{B56138AF-8AC1-B23F-F962-16E51EA3875F}"/>
          </ac:spMkLst>
        </pc:spChg>
        <pc:spChg chg="mod">
          <ac:chgData name="Carlos Rios" userId="259fa1cc625225d5" providerId="LiveId" clId="{17BB9281-3E18-4338-8EA7-B9AD41B1F7C8}" dt="2024-01-16T02:35:35.834" v="3650" actId="403"/>
          <ac:spMkLst>
            <pc:docMk/>
            <pc:sldMk cId="2909176466" sldId="1026"/>
            <ac:spMk id="9218" creationId="{00000000-0000-0000-0000-000000000000}"/>
          </ac:spMkLst>
        </pc:spChg>
        <pc:picChg chg="mod">
          <ac:chgData name="Carlos Rios" userId="259fa1cc625225d5" providerId="LiveId" clId="{17BB9281-3E18-4338-8EA7-B9AD41B1F7C8}" dt="2024-01-15T22:15:30.535" v="1546" actId="1037"/>
          <ac:picMkLst>
            <pc:docMk/>
            <pc:sldMk cId="2909176466" sldId="1026"/>
            <ac:picMk id="7" creationId="{20D41291-C22F-31F7-3695-DE001163F21C}"/>
          </ac:picMkLst>
        </pc:picChg>
        <pc:picChg chg="mod">
          <ac:chgData name="Carlos Rios" userId="259fa1cc625225d5" providerId="LiveId" clId="{17BB9281-3E18-4338-8EA7-B9AD41B1F7C8}" dt="2024-01-15T22:15:30.535" v="1546" actId="1037"/>
          <ac:picMkLst>
            <pc:docMk/>
            <pc:sldMk cId="2909176466" sldId="1026"/>
            <ac:picMk id="9" creationId="{B8CBECC9-47B9-C73A-3F6D-305B4EF3BB91}"/>
          </ac:picMkLst>
        </pc:picChg>
        <pc:picChg chg="mod">
          <ac:chgData name="Carlos Rios" userId="259fa1cc625225d5" providerId="LiveId" clId="{17BB9281-3E18-4338-8EA7-B9AD41B1F7C8}" dt="2024-01-15T22:15:30.535" v="1546" actId="1037"/>
          <ac:picMkLst>
            <pc:docMk/>
            <pc:sldMk cId="2909176466" sldId="1026"/>
            <ac:picMk id="11" creationId="{364B4561-3A27-7C19-696E-19520E7D284C}"/>
          </ac:picMkLst>
        </pc:picChg>
        <pc:picChg chg="mod">
          <ac:chgData name="Carlos Rios" userId="259fa1cc625225d5" providerId="LiveId" clId="{17BB9281-3E18-4338-8EA7-B9AD41B1F7C8}" dt="2024-01-15T22:15:30.535" v="1546" actId="1037"/>
          <ac:picMkLst>
            <pc:docMk/>
            <pc:sldMk cId="2909176466" sldId="1026"/>
            <ac:picMk id="14" creationId="{61B2F96C-955D-B07C-97C1-66D58B4A8BAB}"/>
          </ac:picMkLst>
        </pc:picChg>
      </pc:sldChg>
      <pc:sldChg chg="addSp delSp modSp add mod">
        <pc:chgData name="Carlos Rios" userId="259fa1cc625225d5" providerId="LiveId" clId="{17BB9281-3E18-4338-8EA7-B9AD41B1F7C8}" dt="2024-01-16T02:42:28.357" v="3733" actId="20577"/>
        <pc:sldMkLst>
          <pc:docMk/>
          <pc:sldMk cId="1688631583" sldId="1027"/>
        </pc:sldMkLst>
        <pc:spChg chg="del">
          <ac:chgData name="Carlos Rios" userId="259fa1cc625225d5" providerId="LiveId" clId="{17BB9281-3E18-4338-8EA7-B9AD41B1F7C8}" dt="2024-01-15T17:48:34.619" v="721" actId="478"/>
          <ac:spMkLst>
            <pc:docMk/>
            <pc:sldMk cId="1688631583" sldId="1027"/>
            <ac:spMk id="2" creationId="{F5162669-1840-3F63-D1FA-4BB47DC2F6E3}"/>
          </ac:spMkLst>
        </pc:spChg>
        <pc:spChg chg="add del mod">
          <ac:chgData name="Carlos Rios" userId="259fa1cc625225d5" providerId="LiveId" clId="{17BB9281-3E18-4338-8EA7-B9AD41B1F7C8}" dt="2024-01-15T17:48:38.901" v="723" actId="478"/>
          <ac:spMkLst>
            <pc:docMk/>
            <pc:sldMk cId="1688631583" sldId="1027"/>
            <ac:spMk id="8" creationId="{3E3492FA-2E1C-BF13-D199-880303FA2872}"/>
          </ac:spMkLst>
        </pc:spChg>
        <pc:spChg chg="add del mod">
          <ac:chgData name="Carlos Rios" userId="259fa1cc625225d5" providerId="LiveId" clId="{17BB9281-3E18-4338-8EA7-B9AD41B1F7C8}" dt="2024-01-16T02:35:56.684" v="3653" actId="478"/>
          <ac:spMkLst>
            <pc:docMk/>
            <pc:sldMk cId="1688631583" sldId="1027"/>
            <ac:spMk id="10" creationId="{55BC9909-4755-85CA-5A0B-E890AFD5A844}"/>
          </ac:spMkLst>
        </pc:spChg>
        <pc:spChg chg="add mod">
          <ac:chgData name="Carlos Rios" userId="259fa1cc625225d5" providerId="LiveId" clId="{17BB9281-3E18-4338-8EA7-B9AD41B1F7C8}" dt="2024-01-16T02:42:28.357" v="3733" actId="20577"/>
          <ac:spMkLst>
            <pc:docMk/>
            <pc:sldMk cId="1688631583" sldId="1027"/>
            <ac:spMk id="11" creationId="{B5636FD3-A923-605E-E1DB-16A560DD3EDE}"/>
          </ac:spMkLst>
        </pc:spChg>
        <pc:spChg chg="mod">
          <ac:chgData name="Carlos Rios" userId="259fa1cc625225d5" providerId="LiveId" clId="{17BB9281-3E18-4338-8EA7-B9AD41B1F7C8}" dt="2024-01-16T02:36:11.036" v="3656" actId="403"/>
          <ac:spMkLst>
            <pc:docMk/>
            <pc:sldMk cId="1688631583" sldId="1027"/>
            <ac:spMk id="9218" creationId="{00000000-0000-0000-0000-000000000000}"/>
          </ac:spMkLst>
        </pc:spChg>
        <pc:picChg chg="mod">
          <ac:chgData name="Carlos Rios" userId="259fa1cc625225d5" providerId="LiveId" clId="{17BB9281-3E18-4338-8EA7-B9AD41B1F7C8}" dt="2024-01-15T22:20:05.592" v="1557" actId="1037"/>
          <ac:picMkLst>
            <pc:docMk/>
            <pc:sldMk cId="1688631583" sldId="1027"/>
            <ac:picMk id="4" creationId="{5C96717B-DD14-CE0F-6CD3-EDFD8053BC75}"/>
          </ac:picMkLst>
        </pc:picChg>
        <pc:picChg chg="mod">
          <ac:chgData name="Carlos Rios" userId="259fa1cc625225d5" providerId="LiveId" clId="{17BB9281-3E18-4338-8EA7-B9AD41B1F7C8}" dt="2024-01-15T22:20:05.592" v="1557" actId="1037"/>
          <ac:picMkLst>
            <pc:docMk/>
            <pc:sldMk cId="1688631583" sldId="1027"/>
            <ac:picMk id="9" creationId="{7C65ABAE-847E-7B50-5D33-7C12DF6ADCE0}"/>
          </ac:picMkLst>
        </pc:picChg>
        <pc:picChg chg="mod">
          <ac:chgData name="Carlos Rios" userId="259fa1cc625225d5" providerId="LiveId" clId="{17BB9281-3E18-4338-8EA7-B9AD41B1F7C8}" dt="2024-01-15T22:20:05.592" v="1557" actId="1037"/>
          <ac:picMkLst>
            <pc:docMk/>
            <pc:sldMk cId="1688631583" sldId="1027"/>
            <ac:picMk id="12" creationId="{9A0D4CC4-CFAA-9C44-BF03-BA860A76AD87}"/>
          </ac:picMkLst>
        </pc:picChg>
        <pc:picChg chg="mod">
          <ac:chgData name="Carlos Rios" userId="259fa1cc625225d5" providerId="LiveId" clId="{17BB9281-3E18-4338-8EA7-B9AD41B1F7C8}" dt="2024-01-15T22:20:05.592" v="1557" actId="1037"/>
          <ac:picMkLst>
            <pc:docMk/>
            <pc:sldMk cId="1688631583" sldId="1027"/>
            <ac:picMk id="13" creationId="{43CE9889-6459-7680-104E-481F5990C563}"/>
          </ac:picMkLst>
        </pc:picChg>
      </pc:sldChg>
      <pc:sldChg chg="addSp delSp modSp add mod">
        <pc:chgData name="Carlos Rios" userId="259fa1cc625225d5" providerId="LiveId" clId="{17BB9281-3E18-4338-8EA7-B9AD41B1F7C8}" dt="2024-01-16T02:42:23.354" v="3732" actId="20577"/>
        <pc:sldMkLst>
          <pc:docMk/>
          <pc:sldMk cId="878864902" sldId="1028"/>
        </pc:sldMkLst>
        <pc:spChg chg="del">
          <ac:chgData name="Carlos Rios" userId="259fa1cc625225d5" providerId="LiveId" clId="{17BB9281-3E18-4338-8EA7-B9AD41B1F7C8}" dt="2024-01-15T17:48:44.996" v="724" actId="478"/>
          <ac:spMkLst>
            <pc:docMk/>
            <pc:sldMk cId="878864902" sldId="1028"/>
            <ac:spMk id="2" creationId="{F5162669-1840-3F63-D1FA-4BB47DC2F6E3}"/>
          </ac:spMkLst>
        </pc:spChg>
        <pc:spChg chg="add del mod">
          <ac:chgData name="Carlos Rios" userId="259fa1cc625225d5" providerId="LiveId" clId="{17BB9281-3E18-4338-8EA7-B9AD41B1F7C8}" dt="2024-01-15T17:48:49.284" v="726" actId="478"/>
          <ac:spMkLst>
            <pc:docMk/>
            <pc:sldMk cId="878864902" sldId="1028"/>
            <ac:spMk id="7" creationId="{2F095281-F016-0850-1CEE-A03D29804F53}"/>
          </ac:spMkLst>
        </pc:spChg>
        <pc:spChg chg="add del mod">
          <ac:chgData name="Carlos Rios" userId="259fa1cc625225d5" providerId="LiveId" clId="{17BB9281-3E18-4338-8EA7-B9AD41B1F7C8}" dt="2024-01-16T02:36:30.572" v="3657" actId="478"/>
          <ac:spMkLst>
            <pc:docMk/>
            <pc:sldMk cId="878864902" sldId="1028"/>
            <ac:spMk id="8" creationId="{0D6E9F2E-EB6B-7A18-E614-D1E5AC07DE68}"/>
          </ac:spMkLst>
        </pc:spChg>
        <pc:spChg chg="add mod">
          <ac:chgData name="Carlos Rios" userId="259fa1cc625225d5" providerId="LiveId" clId="{17BB9281-3E18-4338-8EA7-B9AD41B1F7C8}" dt="2024-01-16T02:42:23.354" v="3732" actId="20577"/>
          <ac:spMkLst>
            <pc:docMk/>
            <pc:sldMk cId="878864902" sldId="1028"/>
            <ac:spMk id="10" creationId="{FF02D6C9-FA91-288D-B75A-013E4014645E}"/>
          </ac:spMkLst>
        </pc:spChg>
        <pc:spChg chg="mod">
          <ac:chgData name="Carlos Rios" userId="259fa1cc625225d5" providerId="LiveId" clId="{17BB9281-3E18-4338-8EA7-B9AD41B1F7C8}" dt="2024-01-16T02:37:16.292" v="3660" actId="403"/>
          <ac:spMkLst>
            <pc:docMk/>
            <pc:sldMk cId="878864902" sldId="1028"/>
            <ac:spMk id="9218" creationId="{00000000-0000-0000-0000-000000000000}"/>
          </ac:spMkLst>
        </pc:spChg>
        <pc:picChg chg="mod">
          <ac:chgData name="Carlos Rios" userId="259fa1cc625225d5" providerId="LiveId" clId="{17BB9281-3E18-4338-8EA7-B9AD41B1F7C8}" dt="2024-01-15T22:20:40.913" v="1566" actId="1037"/>
          <ac:picMkLst>
            <pc:docMk/>
            <pc:sldMk cId="878864902" sldId="1028"/>
            <ac:picMk id="9" creationId="{EBCC8202-5785-A656-C525-D2EFC911CAB8}"/>
          </ac:picMkLst>
        </pc:picChg>
        <pc:picChg chg="mod">
          <ac:chgData name="Carlos Rios" userId="259fa1cc625225d5" providerId="LiveId" clId="{17BB9281-3E18-4338-8EA7-B9AD41B1F7C8}" dt="2024-01-15T22:20:40.913" v="1566" actId="1037"/>
          <ac:picMkLst>
            <pc:docMk/>
            <pc:sldMk cId="878864902" sldId="1028"/>
            <ac:picMk id="16" creationId="{B1539B43-CA5B-C982-1315-EFE3319BA6EA}"/>
          </ac:picMkLst>
        </pc:picChg>
        <pc:picChg chg="mod">
          <ac:chgData name="Carlos Rios" userId="259fa1cc625225d5" providerId="LiveId" clId="{17BB9281-3E18-4338-8EA7-B9AD41B1F7C8}" dt="2024-01-15T22:20:40.913" v="1566" actId="1037"/>
          <ac:picMkLst>
            <pc:docMk/>
            <pc:sldMk cId="878864902" sldId="1028"/>
            <ac:picMk id="18" creationId="{59D44CF9-52EE-821E-AC43-B29DE53962EE}"/>
          </ac:picMkLst>
        </pc:picChg>
        <pc:picChg chg="mod">
          <ac:chgData name="Carlos Rios" userId="259fa1cc625225d5" providerId="LiveId" clId="{17BB9281-3E18-4338-8EA7-B9AD41B1F7C8}" dt="2024-01-15T22:20:40.913" v="1566" actId="1037"/>
          <ac:picMkLst>
            <pc:docMk/>
            <pc:sldMk cId="878864902" sldId="1028"/>
            <ac:picMk id="19" creationId="{6A463BB6-CA2A-36D9-CD3F-8BF4E92D4AD5}"/>
          </ac:picMkLst>
        </pc:picChg>
      </pc:sldChg>
      <pc:sldChg chg="addSp delSp modSp add mod">
        <pc:chgData name="Carlos Rios" userId="259fa1cc625225d5" providerId="LiveId" clId="{17BB9281-3E18-4338-8EA7-B9AD41B1F7C8}" dt="2024-01-16T02:42:18.453" v="3731" actId="20577"/>
        <pc:sldMkLst>
          <pc:docMk/>
          <pc:sldMk cId="3594943012" sldId="1029"/>
        </pc:sldMkLst>
        <pc:spChg chg="del">
          <ac:chgData name="Carlos Rios" userId="259fa1cc625225d5" providerId="LiveId" clId="{17BB9281-3E18-4338-8EA7-B9AD41B1F7C8}" dt="2024-01-15T17:48:58.435" v="727" actId="478"/>
          <ac:spMkLst>
            <pc:docMk/>
            <pc:sldMk cId="3594943012" sldId="1029"/>
            <ac:spMk id="2" creationId="{F5162669-1840-3F63-D1FA-4BB47DC2F6E3}"/>
          </ac:spMkLst>
        </pc:spChg>
        <pc:spChg chg="mod">
          <ac:chgData name="Carlos Rios" userId="259fa1cc625225d5" providerId="LiveId" clId="{17BB9281-3E18-4338-8EA7-B9AD41B1F7C8}" dt="2024-01-15T22:13:24.185" v="1525" actId="1037"/>
          <ac:spMkLst>
            <pc:docMk/>
            <pc:sldMk cId="3594943012" sldId="1029"/>
            <ac:spMk id="5" creationId="{00000000-0000-0000-0000-000000000000}"/>
          </ac:spMkLst>
        </pc:spChg>
        <pc:spChg chg="add del mod">
          <ac:chgData name="Carlos Rios" userId="259fa1cc625225d5" providerId="LiveId" clId="{17BB9281-3E18-4338-8EA7-B9AD41B1F7C8}" dt="2024-01-15T17:49:02.659" v="729" actId="478"/>
          <ac:spMkLst>
            <pc:docMk/>
            <pc:sldMk cId="3594943012" sldId="1029"/>
            <ac:spMk id="7" creationId="{20EFFFD2-FFF5-77B5-D7EF-5A665ABC5D2E}"/>
          </ac:spMkLst>
        </pc:spChg>
        <pc:spChg chg="add del mod">
          <ac:chgData name="Carlos Rios" userId="259fa1cc625225d5" providerId="LiveId" clId="{17BB9281-3E18-4338-8EA7-B9AD41B1F7C8}" dt="2024-01-16T02:37:36.510" v="3664" actId="478"/>
          <ac:spMkLst>
            <pc:docMk/>
            <pc:sldMk cId="3594943012" sldId="1029"/>
            <ac:spMk id="8" creationId="{4435723E-F28F-73E4-625C-50048DF69725}"/>
          </ac:spMkLst>
        </pc:spChg>
        <pc:spChg chg="add mod">
          <ac:chgData name="Carlos Rios" userId="259fa1cc625225d5" providerId="LiveId" clId="{17BB9281-3E18-4338-8EA7-B9AD41B1F7C8}" dt="2024-01-16T02:42:18.453" v="3731" actId="20577"/>
          <ac:spMkLst>
            <pc:docMk/>
            <pc:sldMk cId="3594943012" sldId="1029"/>
            <ac:spMk id="9" creationId="{E2EDF6A8-2140-DAA4-B763-08D10389FF2C}"/>
          </ac:spMkLst>
        </pc:spChg>
        <pc:spChg chg="mod">
          <ac:chgData name="Carlos Rios" userId="259fa1cc625225d5" providerId="LiveId" clId="{17BB9281-3E18-4338-8EA7-B9AD41B1F7C8}" dt="2024-01-16T02:37:28.098" v="3662" actId="403"/>
          <ac:spMkLst>
            <pc:docMk/>
            <pc:sldMk cId="3594943012" sldId="1029"/>
            <ac:spMk id="9218" creationId="{00000000-0000-0000-0000-000000000000}"/>
          </ac:spMkLst>
        </pc:spChg>
        <pc:picChg chg="mod">
          <ac:chgData name="Carlos Rios" userId="259fa1cc625225d5" providerId="LiveId" clId="{17BB9281-3E18-4338-8EA7-B9AD41B1F7C8}" dt="2024-01-15T22:21:02.832" v="1567" actId="1038"/>
          <ac:picMkLst>
            <pc:docMk/>
            <pc:sldMk cId="3594943012" sldId="1029"/>
            <ac:picMk id="11" creationId="{B891BDFB-94B9-5BBF-4BA3-915000F87A61}"/>
          </ac:picMkLst>
        </pc:picChg>
        <pc:picChg chg="mod">
          <ac:chgData name="Carlos Rios" userId="259fa1cc625225d5" providerId="LiveId" clId="{17BB9281-3E18-4338-8EA7-B9AD41B1F7C8}" dt="2024-01-15T22:21:02.832" v="1567" actId="1038"/>
          <ac:picMkLst>
            <pc:docMk/>
            <pc:sldMk cId="3594943012" sldId="1029"/>
            <ac:picMk id="13" creationId="{5B2248C0-511D-0DFB-13D2-2D0E872C46D4}"/>
          </ac:picMkLst>
        </pc:picChg>
        <pc:picChg chg="mod">
          <ac:chgData name="Carlos Rios" userId="259fa1cc625225d5" providerId="LiveId" clId="{17BB9281-3E18-4338-8EA7-B9AD41B1F7C8}" dt="2024-01-15T22:21:02.832" v="1567" actId="1038"/>
          <ac:picMkLst>
            <pc:docMk/>
            <pc:sldMk cId="3594943012" sldId="1029"/>
            <ac:picMk id="14" creationId="{5F71E28E-134E-B861-8F36-D4CF5E1A499A}"/>
          </ac:picMkLst>
        </pc:picChg>
        <pc:picChg chg="mod">
          <ac:chgData name="Carlos Rios" userId="259fa1cc625225d5" providerId="LiveId" clId="{17BB9281-3E18-4338-8EA7-B9AD41B1F7C8}" dt="2024-01-15T22:21:02.832" v="1567" actId="1038"/>
          <ac:picMkLst>
            <pc:docMk/>
            <pc:sldMk cId="3594943012" sldId="1029"/>
            <ac:picMk id="17" creationId="{DEDE63BF-495D-541D-59BA-784B404BC178}"/>
          </ac:picMkLst>
        </pc:picChg>
      </pc:sldChg>
      <pc:sldChg chg="addSp delSp modSp add mod">
        <pc:chgData name="Carlos Rios" userId="259fa1cc625225d5" providerId="LiveId" clId="{17BB9281-3E18-4338-8EA7-B9AD41B1F7C8}" dt="2024-01-16T02:46:01.843" v="3787" actId="20577"/>
        <pc:sldMkLst>
          <pc:docMk/>
          <pc:sldMk cId="552069216" sldId="1031"/>
        </pc:sldMkLst>
        <pc:spChg chg="del">
          <ac:chgData name="Carlos Rios" userId="259fa1cc625225d5" providerId="LiveId" clId="{17BB9281-3E18-4338-8EA7-B9AD41B1F7C8}" dt="2024-01-15T17:49:27.012" v="730" actId="478"/>
          <ac:spMkLst>
            <pc:docMk/>
            <pc:sldMk cId="552069216" sldId="1031"/>
            <ac:spMk id="2" creationId="{F5162669-1840-3F63-D1FA-4BB47DC2F6E3}"/>
          </ac:spMkLst>
        </pc:spChg>
        <pc:spChg chg="add del mod">
          <ac:chgData name="Carlos Rios" userId="259fa1cc625225d5" providerId="LiveId" clId="{17BB9281-3E18-4338-8EA7-B9AD41B1F7C8}" dt="2024-01-15T17:49:34.869" v="732" actId="478"/>
          <ac:spMkLst>
            <pc:docMk/>
            <pc:sldMk cId="552069216" sldId="1031"/>
            <ac:spMk id="7" creationId="{12106A30-217F-448D-352C-702A97F70C14}"/>
          </ac:spMkLst>
        </pc:spChg>
        <pc:spChg chg="add mod">
          <ac:chgData name="Carlos Rios" userId="259fa1cc625225d5" providerId="LiveId" clId="{17BB9281-3E18-4338-8EA7-B9AD41B1F7C8}" dt="2024-01-16T02:42:01.829" v="3730" actId="20577"/>
          <ac:spMkLst>
            <pc:docMk/>
            <pc:sldMk cId="552069216" sldId="1031"/>
            <ac:spMk id="8" creationId="{34939F77-44FF-096E-ABE2-01BC1E0D6EA6}"/>
          </ac:spMkLst>
        </pc:spChg>
        <pc:spChg chg="mod">
          <ac:chgData name="Carlos Rios" userId="259fa1cc625225d5" providerId="LiveId" clId="{17BB9281-3E18-4338-8EA7-B9AD41B1F7C8}" dt="2024-01-16T02:46:01.843" v="3787" actId="20577"/>
          <ac:spMkLst>
            <pc:docMk/>
            <pc:sldMk cId="552069216" sldId="1031"/>
            <ac:spMk id="9218" creationId="{00000000-0000-0000-0000-000000000000}"/>
          </ac:spMkLst>
        </pc:spChg>
        <pc:graphicFrameChg chg="add mod modGraphic">
          <ac:chgData name="Carlos Rios" userId="259fa1cc625225d5" providerId="LiveId" clId="{17BB9281-3E18-4338-8EA7-B9AD41B1F7C8}" dt="2024-01-15T22:09:31.440" v="1381" actId="1038"/>
          <ac:graphicFrameMkLst>
            <pc:docMk/>
            <pc:sldMk cId="552069216" sldId="1031"/>
            <ac:graphicFrameMk id="9" creationId="{8C08E7E4-4DC8-9F2A-A5F2-3F30B88C0330}"/>
          </ac:graphicFrameMkLst>
        </pc:graphicFrameChg>
      </pc:sldChg>
      <pc:sldChg chg="addSp delSp modSp add mod">
        <pc:chgData name="Carlos Rios" userId="259fa1cc625225d5" providerId="LiveId" clId="{17BB9281-3E18-4338-8EA7-B9AD41B1F7C8}" dt="2024-01-16T02:47:01.970" v="3793" actId="14100"/>
        <pc:sldMkLst>
          <pc:docMk/>
          <pc:sldMk cId="1554962912" sldId="1032"/>
        </pc:sldMkLst>
        <pc:spChg chg="add mod">
          <ac:chgData name="Carlos Rios" userId="259fa1cc625225d5" providerId="LiveId" clId="{17BB9281-3E18-4338-8EA7-B9AD41B1F7C8}" dt="2024-01-16T02:47:01.970" v="3793" actId="14100"/>
          <ac:spMkLst>
            <pc:docMk/>
            <pc:sldMk cId="1554962912" sldId="1032"/>
            <ac:spMk id="2" creationId="{357FD5B7-DA2A-F4AE-48A7-7CC967D6D577}"/>
          </ac:spMkLst>
        </pc:spChg>
        <pc:spChg chg="add del mod">
          <ac:chgData name="Carlos Rios" userId="259fa1cc625225d5" providerId="LiveId" clId="{17BB9281-3E18-4338-8EA7-B9AD41B1F7C8}" dt="2024-01-15T22:51:05.694" v="2211" actId="478"/>
          <ac:spMkLst>
            <pc:docMk/>
            <pc:sldMk cId="1554962912" sldId="1032"/>
            <ac:spMk id="4" creationId="{AD50A01C-ED2A-4E8A-5666-A0FDD9BA6952}"/>
          </ac:spMkLst>
        </pc:spChg>
        <pc:spChg chg="add del mod">
          <ac:chgData name="Carlos Rios" userId="259fa1cc625225d5" providerId="LiveId" clId="{17BB9281-3E18-4338-8EA7-B9AD41B1F7C8}" dt="2024-01-15T22:51:15.265" v="2212" actId="478"/>
          <ac:spMkLst>
            <pc:docMk/>
            <pc:sldMk cId="1554962912" sldId="1032"/>
            <ac:spMk id="8" creationId="{523F8621-E142-990A-264F-94FAAA72784A}"/>
          </ac:spMkLst>
        </pc:spChg>
        <pc:spChg chg="mod">
          <ac:chgData name="Carlos Rios" userId="259fa1cc625225d5" providerId="LiveId" clId="{17BB9281-3E18-4338-8EA7-B9AD41B1F7C8}" dt="2024-01-15T22:50:58.022" v="2210" actId="1035"/>
          <ac:spMkLst>
            <pc:docMk/>
            <pc:sldMk cId="1554962912" sldId="1032"/>
            <ac:spMk id="11" creationId="{15F63B57-CE17-C0D5-2178-116529CAE9CC}"/>
          </ac:spMkLst>
        </pc:spChg>
      </pc:sldChg>
      <pc:sldChg chg="new del">
        <pc:chgData name="Carlos Rios" userId="259fa1cc625225d5" providerId="LiveId" clId="{17BB9281-3E18-4338-8EA7-B9AD41B1F7C8}" dt="2024-01-15T21:58:15.978" v="1187" actId="680"/>
        <pc:sldMkLst>
          <pc:docMk/>
          <pc:sldMk cId="1729879434" sldId="10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9" y="2410633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335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342047"/>
            <a:ext cx="2209800" cy="4058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42047"/>
            <a:ext cx="6861330" cy="409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399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9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5344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369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585" y="1066799"/>
            <a:ext cx="2205615" cy="1247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DE63BF-495D-541D-59BA-784B404BC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5253" y="2354105"/>
            <a:ext cx="2188157" cy="40416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3734" y="1501298"/>
            <a:ext cx="10678665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extraordinarily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even slight Fog would crash FWA links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An Adaptive DPWiFi construct, however, fully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represents an extraordinarily powerful and robust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769240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58064"/>
              </p:ext>
            </p:extLst>
          </p:nvPr>
        </p:nvGraphicFramePr>
        <p:xfrm>
          <a:off x="1357172" y="1905000"/>
          <a:ext cx="10072828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38981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MCS12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Grazing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070" y="1905000"/>
            <a:ext cx="10402714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comprehensive DPWiFi TRX modeling results still pending, completed corner-case MATLAB simulations (results presented herein) have nevertheless decisively validated TWI claims of extraordinary, unprecedented DPWiFi TRX performance for the Fixed Wireless Access application. </a:t>
            </a:r>
          </a:p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DPWiFi thereby fully merits unqualified, enthusiastic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a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a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Area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9" y="62101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600075" y="1259716"/>
            <a:ext cx="10677525" cy="4992343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284472" y="45933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1320" y="1219200"/>
            <a:ext cx="10361084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transfer function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]: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n upper bound &gt; 32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32 x 32 DPWiFi (“DPWiFi-32”) posits unrivaled 80 GbE P2P/ 27 GbE PMP </a:t>
            </a:r>
            <a:r>
              <a:rPr lang="en-US" sz="1400" b="1" i="1" dirty="0">
                <a:solidFill>
                  <a:schemeClr val="tx1"/>
                </a:solidFill>
              </a:rPr>
              <a:t>FWA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Throughput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j), </a:t>
            </a:r>
            <a:r>
              <a:rPr lang="en-US" sz="1600" b="1" dirty="0">
                <a:solidFill>
                  <a:srgbClr val="C00000"/>
                </a:solidFill>
              </a:rPr>
              <a:t>r variable </a:t>
            </a:r>
            <a:r>
              <a:rPr lang="en-US" sz="1600" b="1" dirty="0">
                <a:solidFill>
                  <a:schemeClr val="tx1"/>
                </a:solidFill>
              </a:rPr>
              <a:t>with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“depolarization”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= Propagation-induced Rx signal</a:t>
            </a:r>
            <a:r>
              <a:rPr lang="en-US" sz="1400" b="1" i="1" dirty="0">
                <a:solidFill>
                  <a:schemeClr val="tx1"/>
                </a:solidFill>
              </a:rPr>
              <a:t> angular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will see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encounter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ChDp rapidly overwhelms Rx PDMux, precluding complete MIMO co-channel 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effects magnify even more with increasing DPWiFi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comprehensive Fixed Wireless Access propagation channel depolarization mitigation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“Adaptive DPWiFi”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Fixed Wireless </a:t>
            </a:r>
            <a:r>
              <a:rPr lang="en-US" sz="2000" dirty="0">
                <a:solidFill>
                  <a:schemeClr val="tx1"/>
                </a:solidFill>
              </a:rPr>
              <a:t>Access: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DPWiFi (Open Loop) FWA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broadcasts “Training Packets (T)” every ~1ms intervals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DPWiFi 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save that STAs fully compensate for their particular channel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full DPWiFi TRX Validation Plan per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cases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following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>
                <a:solidFill>
                  <a:schemeClr val="tx1"/>
                </a:solidFill>
                <a:effectLst/>
              </a:rPr>
              <a:t>DPWiFi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7D656D-DA66-00FE-1CE5-0A4083C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93" y="3298373"/>
            <a:ext cx="7131214" cy="3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677</TotalTime>
  <Words>1367</Words>
  <Application>Microsoft Office PowerPoint</Application>
  <PresentationFormat>Widescreen</PresentationFormat>
  <Paragraphs>259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Times New Roman</vt:lpstr>
      <vt:lpstr>Office Theme</vt:lpstr>
      <vt:lpstr>Document</vt:lpstr>
      <vt:lpstr>DPWiFi MATLAB Validation</vt:lpstr>
      <vt:lpstr>Abstract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4</cp:revision>
  <cp:lastPrinted>1601-01-01T00:00:00Z</cp:lastPrinted>
  <dcterms:created xsi:type="dcterms:W3CDTF">2024-01-15T15:24:42Z</dcterms:created>
  <dcterms:modified xsi:type="dcterms:W3CDTF">2024-01-16T02:47:02Z</dcterms:modified>
  <cp:category>Name, Affiliation</cp:category>
</cp:coreProperties>
</file>