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 id="996" r:id="rId16"/>
    <p:sldId id="997" r:id="rId17"/>
    <p:sldId id="998" r:id="rId18"/>
    <p:sldId id="1001" r:id="rId19"/>
    <p:sldId id="1002" r:id="rId20"/>
    <p:sldId id="999" r:id="rId21"/>
    <p:sldId id="1000" r:id="rId22"/>
    <p:sldId id="1003" r:id="rId23"/>
    <p:sldId id="1004" r:id="rId24"/>
    <p:sldId id="1005" r:id="rId25"/>
    <p:sldId id="1006" r:id="rId26"/>
    <p:sldId id="1007" r:id="rId27"/>
    <p:sldId id="1008" r:id="rId28"/>
    <p:sldId id="1010" r:id="rId29"/>
    <p:sldId id="1016" r:id="rId30"/>
    <p:sldId id="1017" r:id="rId31"/>
    <p:sldId id="1018" r:id="rId32"/>
    <p:sldId id="1020" r:id="rId33"/>
    <p:sldId id="1021" r:id="rId34"/>
    <p:sldId id="1011" r:id="rId35"/>
    <p:sldId id="1012" r:id="rId36"/>
    <p:sldId id="1013" r:id="rId37"/>
    <p:sldId id="1014" r:id="rId38"/>
    <p:sldId id="1019"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March" id="{568CC857-647C-4F76-B4E8-40B44957BACF}">
          <p14:sldIdLst>
            <p14:sldId id="996"/>
            <p14:sldId id="997"/>
            <p14:sldId id="998"/>
            <p14:sldId id="1001"/>
            <p14:sldId id="1002"/>
            <p14:sldId id="999"/>
            <p14:sldId id="1000"/>
          </p14:sldIdLst>
        </p14:section>
        <p14:section name="May" id="{785FCC10-6561-4604-AB95-6417B3A9F74F}">
          <p14:sldIdLst>
            <p14:sldId id="1003"/>
            <p14:sldId id="1004"/>
            <p14:sldId id="1005"/>
            <p14:sldId id="1006"/>
            <p14:sldId id="1007"/>
            <p14:sldId id="1008"/>
            <p14:sldId id="1010"/>
            <p14:sldId id="1016"/>
            <p14:sldId id="1017"/>
            <p14:sldId id="1018"/>
            <p14:sldId id="1020"/>
            <p14:sldId id="1021"/>
            <p14:sldId id="1011"/>
            <p14:sldId id="1012"/>
            <p14:sldId id="1013"/>
            <p14:sldId id="1014"/>
            <p14:sldId id="1019"/>
          </p14:sldIdLst>
        </p14:section>
        <p14:section name="July" id="{053445FD-54DA-4BDA-B695-950DACD3EA4A}">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24C405-5710-4928-80D5-DF2FA97C0EEC}" v="31" dt="2024-05-16T08:59:13.5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varScale="1">
        <p:scale>
          <a:sx n="87" d="100"/>
          <a:sy n="87" d="100"/>
        </p:scale>
        <p:origin x="41" y="7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024C405-5710-4928-80D5-DF2FA97C0EEC}"/>
    <pc:docChg chg="undo custSel addSld delSld modSld modSection">
      <pc:chgData name="Mike Montemurro" userId="40c20c913ca7511e" providerId="LiveId" clId="{6024C405-5710-4928-80D5-DF2FA97C0EEC}" dt="2024-05-16T09:07:22.689" v="888" actId="20577"/>
      <pc:docMkLst>
        <pc:docMk/>
      </pc:docMkLst>
      <pc:sldChg chg="modSp mod">
        <pc:chgData name="Mike Montemurro" userId="40c20c913ca7511e" providerId="LiveId" clId="{6024C405-5710-4928-80D5-DF2FA97C0EEC}" dt="2024-05-16T08:55:45.593" v="762" actId="20577"/>
        <pc:sldMkLst>
          <pc:docMk/>
          <pc:sldMk cId="3919161942" sldId="1004"/>
        </pc:sldMkLst>
        <pc:spChg chg="mod">
          <ac:chgData name="Mike Montemurro" userId="40c20c913ca7511e" providerId="LiveId" clId="{6024C405-5710-4928-80D5-DF2FA97C0EEC}" dt="2024-05-16T08:55:45.593" v="762" actId="20577"/>
          <ac:spMkLst>
            <pc:docMk/>
            <pc:sldMk cId="3919161942" sldId="1004"/>
            <ac:spMk id="9223" creationId="{00000000-0000-0000-0000-000000000000}"/>
          </ac:spMkLst>
        </pc:spChg>
      </pc:sldChg>
      <pc:sldChg chg="modSp add mod">
        <pc:chgData name="Mike Montemurro" userId="40c20c913ca7511e" providerId="LiveId" clId="{6024C405-5710-4928-80D5-DF2FA97C0EEC}" dt="2024-05-16T09:06:57.766" v="870" actId="20577"/>
        <pc:sldMkLst>
          <pc:docMk/>
          <pc:sldMk cId="825202885" sldId="1011"/>
        </pc:sldMkLst>
        <pc:spChg chg="mod">
          <ac:chgData name="Mike Montemurro" userId="40c20c913ca7511e" providerId="LiveId" clId="{6024C405-5710-4928-80D5-DF2FA97C0EEC}" dt="2024-05-16T09:06:57.766" v="870" actId="20577"/>
          <ac:spMkLst>
            <pc:docMk/>
            <pc:sldMk cId="825202885" sldId="1011"/>
            <ac:spMk id="9222" creationId="{00000000-0000-0000-0000-000000000000}"/>
          </ac:spMkLst>
        </pc:spChg>
        <pc:spChg chg="mod">
          <ac:chgData name="Mike Montemurro" userId="40c20c913ca7511e" providerId="LiveId" clId="{6024C405-5710-4928-80D5-DF2FA97C0EEC}" dt="2024-05-16T07:38:50.530" v="654" actId="20577"/>
          <ac:spMkLst>
            <pc:docMk/>
            <pc:sldMk cId="825202885" sldId="1011"/>
            <ac:spMk id="9223" creationId="{00000000-0000-0000-0000-000000000000}"/>
          </ac:spMkLst>
        </pc:spChg>
      </pc:sldChg>
      <pc:sldChg chg="modSp add mod">
        <pc:chgData name="Mike Montemurro" userId="40c20c913ca7511e" providerId="LiveId" clId="{6024C405-5710-4928-80D5-DF2FA97C0EEC}" dt="2024-05-16T09:07:06.021" v="876" actId="20577"/>
        <pc:sldMkLst>
          <pc:docMk/>
          <pc:sldMk cId="829362838" sldId="1012"/>
        </pc:sldMkLst>
        <pc:spChg chg="mod">
          <ac:chgData name="Mike Montemurro" userId="40c20c913ca7511e" providerId="LiveId" clId="{6024C405-5710-4928-80D5-DF2FA97C0EEC}" dt="2024-05-16T09:07:06.021" v="876" actId="20577"/>
          <ac:spMkLst>
            <pc:docMk/>
            <pc:sldMk cId="829362838" sldId="1012"/>
            <ac:spMk id="9222" creationId="{00000000-0000-0000-0000-000000000000}"/>
          </ac:spMkLst>
        </pc:spChg>
        <pc:spChg chg="mod">
          <ac:chgData name="Mike Montemurro" userId="40c20c913ca7511e" providerId="LiveId" clId="{6024C405-5710-4928-80D5-DF2FA97C0EEC}" dt="2024-05-15T07:11:16.723" v="269" actId="20577"/>
          <ac:spMkLst>
            <pc:docMk/>
            <pc:sldMk cId="829362838" sldId="1012"/>
            <ac:spMk id="9223" creationId="{00000000-0000-0000-0000-000000000000}"/>
          </ac:spMkLst>
        </pc:spChg>
      </pc:sldChg>
      <pc:sldChg chg="modSp add mod">
        <pc:chgData name="Mike Montemurro" userId="40c20c913ca7511e" providerId="LiveId" clId="{6024C405-5710-4928-80D5-DF2FA97C0EEC}" dt="2024-05-16T09:07:12.871" v="880" actId="20577"/>
        <pc:sldMkLst>
          <pc:docMk/>
          <pc:sldMk cId="3102181926" sldId="1013"/>
        </pc:sldMkLst>
        <pc:spChg chg="mod">
          <ac:chgData name="Mike Montemurro" userId="40c20c913ca7511e" providerId="LiveId" clId="{6024C405-5710-4928-80D5-DF2FA97C0EEC}" dt="2024-05-16T09:07:12.871" v="880" actId="20577"/>
          <ac:spMkLst>
            <pc:docMk/>
            <pc:sldMk cId="3102181926" sldId="1013"/>
            <ac:spMk id="9222" creationId="{00000000-0000-0000-0000-000000000000}"/>
          </ac:spMkLst>
        </pc:spChg>
        <pc:spChg chg="mod">
          <ac:chgData name="Mike Montemurro" userId="40c20c913ca7511e" providerId="LiveId" clId="{6024C405-5710-4928-80D5-DF2FA97C0EEC}" dt="2024-05-15T07:11:11.011" v="266" actId="20577"/>
          <ac:spMkLst>
            <pc:docMk/>
            <pc:sldMk cId="3102181926" sldId="1013"/>
            <ac:spMk id="9223" creationId="{00000000-0000-0000-0000-000000000000}"/>
          </ac:spMkLst>
        </pc:spChg>
      </pc:sldChg>
      <pc:sldChg chg="addSp delSp modSp add mod">
        <pc:chgData name="Mike Montemurro" userId="40c20c913ca7511e" providerId="LiveId" clId="{6024C405-5710-4928-80D5-DF2FA97C0EEC}" dt="2024-05-16T09:07:17.799" v="884" actId="20577"/>
        <pc:sldMkLst>
          <pc:docMk/>
          <pc:sldMk cId="4016746842" sldId="1014"/>
        </pc:sldMkLst>
        <pc:spChg chg="add del">
          <ac:chgData name="Mike Montemurro" userId="40c20c913ca7511e" providerId="LiveId" clId="{6024C405-5710-4928-80D5-DF2FA97C0EEC}" dt="2024-05-15T10:05:42.222" v="319" actId="478"/>
          <ac:spMkLst>
            <pc:docMk/>
            <pc:sldMk cId="4016746842" sldId="1014"/>
            <ac:spMk id="3" creationId="{53B43481-8E1A-43CD-0189-F0C51FC8DAB9}"/>
          </ac:spMkLst>
        </pc:spChg>
        <pc:spChg chg="mod">
          <ac:chgData name="Mike Montemurro" userId="40c20c913ca7511e" providerId="LiveId" clId="{6024C405-5710-4928-80D5-DF2FA97C0EEC}" dt="2024-05-16T09:07:17.799" v="884" actId="20577"/>
          <ac:spMkLst>
            <pc:docMk/>
            <pc:sldMk cId="4016746842" sldId="1014"/>
            <ac:spMk id="9222" creationId="{00000000-0000-0000-0000-000000000000}"/>
          </ac:spMkLst>
        </pc:spChg>
        <pc:spChg chg="mod">
          <ac:chgData name="Mike Montemurro" userId="40c20c913ca7511e" providerId="LiveId" clId="{6024C405-5710-4928-80D5-DF2FA97C0EEC}" dt="2024-05-15T10:29:11.438" v="370" actId="20577"/>
          <ac:spMkLst>
            <pc:docMk/>
            <pc:sldMk cId="4016746842" sldId="1014"/>
            <ac:spMk id="9223" creationId="{00000000-0000-0000-0000-000000000000}"/>
          </ac:spMkLst>
        </pc:spChg>
      </pc:sldChg>
      <pc:sldChg chg="modSp del mod">
        <pc:chgData name="Mike Montemurro" userId="40c20c913ca7511e" providerId="LiveId" clId="{6024C405-5710-4928-80D5-DF2FA97C0EEC}" dt="2024-05-16T07:18:56.964" v="580" actId="2696"/>
        <pc:sldMkLst>
          <pc:docMk/>
          <pc:sldMk cId="4258200637" sldId="1015"/>
        </pc:sldMkLst>
        <pc:spChg chg="mod">
          <ac:chgData name="Mike Montemurro" userId="40c20c913ca7511e" providerId="LiveId" clId="{6024C405-5710-4928-80D5-DF2FA97C0EEC}" dt="2024-05-15T15:50:54.035" v="376" actId="20577"/>
          <ac:spMkLst>
            <pc:docMk/>
            <pc:sldMk cId="4258200637" sldId="1015"/>
            <ac:spMk id="9222" creationId="{00000000-0000-0000-0000-000000000000}"/>
          </ac:spMkLst>
        </pc:spChg>
      </pc:sldChg>
      <pc:sldChg chg="modSp mod">
        <pc:chgData name="Mike Montemurro" userId="40c20c913ca7511e" providerId="LiveId" clId="{6024C405-5710-4928-80D5-DF2FA97C0EEC}" dt="2024-05-16T08:55:57.543" v="768" actId="20577"/>
        <pc:sldMkLst>
          <pc:docMk/>
          <pc:sldMk cId="1767452412" sldId="1016"/>
        </pc:sldMkLst>
        <pc:spChg chg="mod">
          <ac:chgData name="Mike Montemurro" userId="40c20c913ca7511e" providerId="LiveId" clId="{6024C405-5710-4928-80D5-DF2FA97C0EEC}" dt="2024-05-16T07:01:02.636" v="405" actId="20577"/>
          <ac:spMkLst>
            <pc:docMk/>
            <pc:sldMk cId="1767452412" sldId="1016"/>
            <ac:spMk id="9222" creationId="{00000000-0000-0000-0000-000000000000}"/>
          </ac:spMkLst>
        </pc:spChg>
        <pc:spChg chg="mod">
          <ac:chgData name="Mike Montemurro" userId="40c20c913ca7511e" providerId="LiveId" clId="{6024C405-5710-4928-80D5-DF2FA97C0EEC}" dt="2024-05-16T08:55:57.543" v="768" actId="20577"/>
          <ac:spMkLst>
            <pc:docMk/>
            <pc:sldMk cId="1767452412" sldId="1016"/>
            <ac:spMk id="9223" creationId="{00000000-0000-0000-0000-000000000000}"/>
          </ac:spMkLst>
        </pc:spChg>
      </pc:sldChg>
      <pc:sldChg chg="modSp mod">
        <pc:chgData name="Mike Montemurro" userId="40c20c913ca7511e" providerId="LiveId" clId="{6024C405-5710-4928-80D5-DF2FA97C0EEC}" dt="2024-05-16T08:56:11.349" v="772" actId="20577"/>
        <pc:sldMkLst>
          <pc:docMk/>
          <pc:sldMk cId="1849655127" sldId="1017"/>
        </pc:sldMkLst>
        <pc:spChg chg="mod">
          <ac:chgData name="Mike Montemurro" userId="40c20c913ca7511e" providerId="LiveId" clId="{6024C405-5710-4928-80D5-DF2FA97C0EEC}" dt="2024-05-16T08:08:15.801" v="716" actId="20577"/>
          <ac:spMkLst>
            <pc:docMk/>
            <pc:sldMk cId="1849655127" sldId="1017"/>
            <ac:spMk id="9222" creationId="{00000000-0000-0000-0000-000000000000}"/>
          </ac:spMkLst>
        </pc:spChg>
        <pc:spChg chg="mod">
          <ac:chgData name="Mike Montemurro" userId="40c20c913ca7511e" providerId="LiveId" clId="{6024C405-5710-4928-80D5-DF2FA97C0EEC}" dt="2024-05-16T08:56:11.349" v="772" actId="20577"/>
          <ac:spMkLst>
            <pc:docMk/>
            <pc:sldMk cId="1849655127" sldId="1017"/>
            <ac:spMk id="9223" creationId="{00000000-0000-0000-0000-000000000000}"/>
          </ac:spMkLst>
        </pc:spChg>
      </pc:sldChg>
      <pc:sldChg chg="modSp mod">
        <pc:chgData name="Mike Montemurro" userId="40c20c913ca7511e" providerId="LiveId" clId="{6024C405-5710-4928-80D5-DF2FA97C0EEC}" dt="2024-05-16T08:08:23.184" v="718" actId="20577"/>
        <pc:sldMkLst>
          <pc:docMk/>
          <pc:sldMk cId="1790516906" sldId="1018"/>
        </pc:sldMkLst>
        <pc:spChg chg="mod">
          <ac:chgData name="Mike Montemurro" userId="40c20c913ca7511e" providerId="LiveId" clId="{6024C405-5710-4928-80D5-DF2FA97C0EEC}" dt="2024-05-16T08:08:23.184" v="718" actId="20577"/>
          <ac:spMkLst>
            <pc:docMk/>
            <pc:sldMk cId="1790516906" sldId="1018"/>
            <ac:spMk id="9222" creationId="{00000000-0000-0000-0000-000000000000}"/>
          </ac:spMkLst>
        </pc:spChg>
        <pc:spChg chg="mod">
          <ac:chgData name="Mike Montemurro" userId="40c20c913ca7511e" providerId="LiveId" clId="{6024C405-5710-4928-80D5-DF2FA97C0EEC}" dt="2024-05-16T08:07:39.594" v="711"/>
          <ac:spMkLst>
            <pc:docMk/>
            <pc:sldMk cId="1790516906" sldId="1018"/>
            <ac:spMk id="9223" creationId="{00000000-0000-0000-0000-000000000000}"/>
          </ac:spMkLst>
        </pc:spChg>
      </pc:sldChg>
      <pc:sldChg chg="add del">
        <pc:chgData name="Mike Montemurro" userId="40c20c913ca7511e" providerId="LiveId" clId="{6024C405-5710-4928-80D5-DF2FA97C0EEC}" dt="2024-05-16T07:14:51.899" v="430" actId="2696"/>
        <pc:sldMkLst>
          <pc:docMk/>
          <pc:sldMk cId="2530447129" sldId="1018"/>
        </pc:sldMkLst>
      </pc:sldChg>
      <pc:sldChg chg="modSp add mod">
        <pc:chgData name="Mike Montemurro" userId="40c20c913ca7511e" providerId="LiveId" clId="{6024C405-5710-4928-80D5-DF2FA97C0EEC}" dt="2024-05-16T09:07:22.689" v="888" actId="20577"/>
        <pc:sldMkLst>
          <pc:docMk/>
          <pc:sldMk cId="3931457095" sldId="1019"/>
        </pc:sldMkLst>
        <pc:spChg chg="mod">
          <ac:chgData name="Mike Montemurro" userId="40c20c913ca7511e" providerId="LiveId" clId="{6024C405-5710-4928-80D5-DF2FA97C0EEC}" dt="2024-05-16T09:07:22.689" v="888" actId="20577"/>
          <ac:spMkLst>
            <pc:docMk/>
            <pc:sldMk cId="3931457095" sldId="1019"/>
            <ac:spMk id="9222" creationId="{00000000-0000-0000-0000-000000000000}"/>
          </ac:spMkLst>
        </pc:spChg>
        <pc:spChg chg="mod">
          <ac:chgData name="Mike Montemurro" userId="40c20c913ca7511e" providerId="LiveId" clId="{6024C405-5710-4928-80D5-DF2FA97C0EEC}" dt="2024-05-16T08:41:56.481" v="739" actId="20577"/>
          <ac:spMkLst>
            <pc:docMk/>
            <pc:sldMk cId="3931457095" sldId="1019"/>
            <ac:spMk id="9223" creationId="{00000000-0000-0000-0000-000000000000}"/>
          </ac:spMkLst>
        </pc:spChg>
      </pc:sldChg>
      <pc:sldChg chg="modSp add mod">
        <pc:chgData name="Mike Montemurro" userId="40c20c913ca7511e" providerId="LiveId" clId="{6024C405-5710-4928-80D5-DF2FA97C0EEC}" dt="2024-05-16T09:06:49.228" v="866" actId="20577"/>
        <pc:sldMkLst>
          <pc:docMk/>
          <pc:sldMk cId="2421686167" sldId="1020"/>
        </pc:sldMkLst>
        <pc:spChg chg="mod">
          <ac:chgData name="Mike Montemurro" userId="40c20c913ca7511e" providerId="LiveId" clId="{6024C405-5710-4928-80D5-DF2FA97C0EEC}" dt="2024-05-16T09:06:49.228" v="866" actId="20577"/>
          <ac:spMkLst>
            <pc:docMk/>
            <pc:sldMk cId="2421686167" sldId="1020"/>
            <ac:spMk id="9222" creationId="{00000000-0000-0000-0000-000000000000}"/>
          </ac:spMkLst>
        </pc:spChg>
        <pc:spChg chg="mod">
          <ac:chgData name="Mike Montemurro" userId="40c20c913ca7511e" providerId="LiveId" clId="{6024C405-5710-4928-80D5-DF2FA97C0EEC}" dt="2024-05-16T08:59:32.507" v="811"/>
          <ac:spMkLst>
            <pc:docMk/>
            <pc:sldMk cId="2421686167" sldId="1020"/>
            <ac:spMk id="9223" creationId="{00000000-0000-0000-0000-000000000000}"/>
          </ac:spMkLst>
        </pc:spChg>
      </pc:sldChg>
      <pc:sldChg chg="modSp add mod">
        <pc:chgData name="Mike Montemurro" userId="40c20c913ca7511e" providerId="LiveId" clId="{6024C405-5710-4928-80D5-DF2FA97C0EEC}" dt="2024-05-16T09:06:36.254" v="862" actId="20577"/>
        <pc:sldMkLst>
          <pc:docMk/>
          <pc:sldMk cId="3271101818" sldId="1021"/>
        </pc:sldMkLst>
        <pc:spChg chg="mod">
          <ac:chgData name="Mike Montemurro" userId="40c20c913ca7511e" providerId="LiveId" clId="{6024C405-5710-4928-80D5-DF2FA97C0EEC}" dt="2024-05-16T09:06:36.254" v="862" actId="20577"/>
          <ac:spMkLst>
            <pc:docMk/>
            <pc:sldMk cId="3271101818" sldId="1021"/>
            <ac:spMk id="9222" creationId="{00000000-0000-0000-0000-000000000000}"/>
          </ac:spMkLst>
        </pc:spChg>
        <pc:spChg chg="mod">
          <ac:chgData name="Mike Montemurro" userId="40c20c913ca7511e" providerId="LiveId" clId="{6024C405-5710-4928-80D5-DF2FA97C0EEC}" dt="2024-05-16T09:06:28.506" v="849"/>
          <ac:spMkLst>
            <pc:docMk/>
            <pc:sldMk cId="3271101818" sldId="1021"/>
            <ac:spMk id="922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551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63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04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11974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660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6916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23953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947424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1701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38699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540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061879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395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7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07308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81685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89859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760431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0715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1934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21708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31538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388180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37050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945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1750-04-000m-resolutions-for-some-comments-on-11me-d4-0-initial-sa-ballot.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489-03-000m-revme-sb2-ed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4/11-24-0472-02-000m-revme-sa-ballot-2-editor2-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4/11-24-0491-02-000m-revme-sa-1-sec-adhoc-comments.xlsx" TargetMode="External"/><Relationship Id="rId5" Type="http://schemas.openxmlformats.org/officeDocument/2006/relationships/hyperlink" Target="https://mentor.ieee.org/802.11/dcn/21/11-21-0727-31-000m-revme-phy-comments.xls" TargetMode="External"/><Relationship Id="rId4" Type="http://schemas.openxmlformats.org/officeDocument/2006/relationships/hyperlink" Target="https://mentor.ieee.org/802.11/dcn/23/11-23-2032-07-000m-revme-mac-sa-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27-31-000m-revme-phy-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41-01-000m-11bb-roll-in-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563-01-000m-dmg-positioning-bit.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89-04-000m-revme-sb2-ed1-ad-ho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472-04-000m-revme-sa-ballot-2-editor2-ad-hoc-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1/dcn/24/11-24-0491-03-000m-revme-sa-1-sec-adhoc-comments.xlsx" TargetMode="External"/><Relationship Id="rId5" Type="http://schemas.openxmlformats.org/officeDocument/2006/relationships/hyperlink" Target="https://mentor.ieee.org/802.11/dcn/21/11-21-0727-33-000m-revme-phy-comments.xls" TargetMode="External"/><Relationship Id="rId4" Type="http://schemas.openxmlformats.org/officeDocument/2006/relationships/hyperlink" Target="https://mentor.ieee.org/802.11/dcn/23/11-23-2032-09-000m-revme-mac-sa-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472-04-000m-revme-sa-ballot-2-editor2-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688-00-000m-non-ap-regulatory-connectivity-non-comment.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706-00-000m-channel-usage.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098-03-000m-alignment-of-secure-ltf-normative-text-with-test-vector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472-06-000m-revme-sa-ballot-2-editor2-ad-hoc-comments.xlsx" TargetMode="External"/><Relationship Id="rId7" Type="http://schemas.openxmlformats.org/officeDocument/2006/relationships/hyperlink" Target="https://mentor.ieee.org/802.11/dcn/24/11-24-0491-05-000m-revme-sa-1-sec-adhoc-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mentor.ieee.org/802.11/dcn/21/11-21-0727-34-000m-revme-phy-comments.xls" TargetMode="External"/><Relationship Id="rId5" Type="http://schemas.openxmlformats.org/officeDocument/2006/relationships/hyperlink" Target="https://mentor.ieee.org/802.11/dcn/23/11-23-2032-10-000m-revme-mac-sa-comments.xls" TargetMode="External"/><Relationship Id="rId4" Type="http://schemas.openxmlformats.org/officeDocument/2006/relationships/hyperlink" Target="https://mentor.ieee.org/802.11/dcn/24/11-24-0484-04-000m-revme-gen-ad-hoc-comments-on-sb-recirc-1.xls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2032-10-000m-revme-mac-sa-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1/dcn/21/11-21-0727-29-000m-revme-phy-comments.xl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27-34-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2032-10-000m-revme-mac-sa-comments.xls"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2032-10-000m-revme-mac-sa-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744-01-000m-resolution-of-final-errata.doc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06-01-000m-channel-usage.doc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0901-02-000m-proposed-update-for-figure-11-23-in-802-11revme-d5-0.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927-01-000m-bugfixes.doc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0938-00-000m-protect-ssid-in-4-way-handshake.doc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2024-05-06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a:t>
            </a:r>
            <a:r>
              <a:rPr lang="en-US" altLang="en-US" dirty="0">
                <a:hlinkClick r:id="rId3"/>
              </a:rPr>
              <a:t>https://mentor.ieee.org/802.11/dcn/23/11-23-1750-04-000m-resolutions-for-some-comments-on-11me-d4-0-initial-sa-ballot.docx</a:t>
            </a:r>
            <a:r>
              <a:rPr lang="en-US" altLang="en-US" dirty="0"/>
              <a:t>)</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143 – EDITOR1, EDITOR2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“Motion-ED1-SA2A” (8 CIDs)  and “Trivial Comments” (11 CIDs) tabs in </a:t>
            </a:r>
            <a:r>
              <a:rPr lang="en-US" altLang="en-US" sz="1800" dirty="0">
                <a:hlinkClick r:id="rId3"/>
              </a:rPr>
              <a:t>https://mentor.ieee.org/802.11/dcn/24/11-24-0489-03-000m-revme-sb2-ed1-ad-hoc-comments.xlsx</a:t>
            </a:r>
            <a:r>
              <a:rPr lang="en-US" altLang="en-US" sz="1800" dirty="0"/>
              <a:t>,</a:t>
            </a:r>
          </a:p>
          <a:p>
            <a:pPr marL="457200" lvl="1" indent="0">
              <a:buNone/>
            </a:pPr>
            <a:r>
              <a:rPr lang="en-US" altLang="en-US" sz="1800" dirty="0"/>
              <a:t>“ED2-SA2-001” (17 CIDs)  tab in  </a:t>
            </a:r>
            <a:r>
              <a:rPr lang="en-US" altLang="en-US" sz="1800" dirty="0">
                <a:hlinkClick r:id="rId4"/>
              </a:rPr>
              <a:t>https://mentor.ieee.org/802.11/dcn/24/11-24-0472-02-000m-revme-sa-ballot-2-editor2-ad-hoc-comments.xlsx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335078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144 – GEN, MAC, PHY, SEC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March” tab (8 CIDs) in </a:t>
            </a:r>
            <a:r>
              <a:rPr lang="en-US" altLang="en-US" sz="1600" dirty="0">
                <a:hlinkClick r:id="rId3"/>
              </a:rPr>
              <a:t>https://mentor.ieee.org/802.11/dcn/24/11-24-0484-01-000m-revme-gen-ad-hoc-comments-on-sb-recirc-1.xlsx</a:t>
            </a:r>
            <a:r>
              <a:rPr lang="en-US" altLang="en-US" sz="1600" dirty="0"/>
              <a:t>,</a:t>
            </a:r>
          </a:p>
          <a:p>
            <a:pPr marL="457200" lvl="1" indent="0">
              <a:lnSpc>
                <a:spcPct val="80000"/>
              </a:lnSpc>
              <a:buNone/>
            </a:pPr>
            <a:r>
              <a:rPr lang="en-US" altLang="en-US" sz="1600" dirty="0"/>
              <a:t>“Motion MAC-BL” tab (14 CIDs)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4” tab (9 CIDs) in </a:t>
            </a:r>
            <a:r>
              <a:rPr lang="en-US" altLang="en-US" sz="1600" dirty="0">
                <a:hlinkClick r:id="rId5"/>
              </a:rPr>
              <a:t>https://mentor.ieee.org/802.11/dcn/21/11-21-0727-31-000m-revme-phy-comments.xls</a:t>
            </a:r>
            <a:r>
              <a:rPr lang="en-US" altLang="en-US" sz="1600" dirty="0"/>
              <a:t>,</a:t>
            </a:r>
          </a:p>
          <a:p>
            <a:pPr marL="457200" lvl="1" indent="0">
              <a:lnSpc>
                <a:spcPct val="80000"/>
              </a:lnSpc>
              <a:buNone/>
            </a:pPr>
            <a:r>
              <a:rPr lang="en-US" altLang="en-US" sz="1600" dirty="0"/>
              <a:t>“SEC Motion A” tab (8 CIDs) in </a:t>
            </a:r>
            <a:r>
              <a:rPr lang="en-US" altLang="en-US" sz="1600" dirty="0">
                <a:hlinkClick r:id="rId6"/>
              </a:rPr>
              <a:t>https://mentor.ieee.org/802.11/dcn/24/11-24-0491-02-000m-revme-sa-1-sec-adhoc-comments.xlsx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 </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159039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145 – Location table in MIB – CID 7175</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“PHY Motion 4b” tab in </a:t>
            </a:r>
            <a:r>
              <a:rPr lang="en-US" altLang="en-US" sz="1800" dirty="0">
                <a:hlinkClick r:id="rId3"/>
              </a:rPr>
              <a:t>https://mentor.ieee.org/802.11/dcn/21/11-21-0727-31-000m-revme-phy-comments.xls</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Motion Passes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230735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146 – GEN Motion EBCS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EBCS” tab (1 CID)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r>
              <a:rPr lang="en-US" altLang="en-US" sz="1800" dirty="0"/>
              <a:t>And instruct the Editor to incorporate the changes into the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6-7-4. Motion Fails.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12525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668000" cy="1066800"/>
          </a:xfrm>
        </p:spPr>
        <p:txBody>
          <a:bodyPr/>
          <a:lstStyle/>
          <a:p>
            <a:r>
              <a:rPr lang="en-US" altLang="en-US" dirty="0"/>
              <a:t>Motion 147 – GEN Motion Amendment Roll-in – CID 7147</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Amendment”(1 CID) on tab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endParaRPr lang="en-US" altLang="en-US" sz="1800" dirty="0"/>
          </a:p>
          <a:p>
            <a:pPr marL="457200" lvl="1" indent="0">
              <a:lnSpc>
                <a:spcPct val="80000"/>
              </a:lnSpc>
              <a:buNone/>
            </a:pP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Jon Rosdahl</a:t>
            </a:r>
          </a:p>
          <a:p>
            <a:pPr marL="0" indent="0">
              <a:lnSpc>
                <a:spcPct val="80000"/>
              </a:lnSpc>
              <a:buNone/>
            </a:pPr>
            <a:r>
              <a:rPr lang="en-US" altLang="en-US" sz="2000" dirty="0"/>
              <a:t>Result: 17-4-4.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351372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148 – </a:t>
            </a:r>
            <a:r>
              <a:rPr lang="en-US" altLang="en-US" dirty="0" err="1"/>
              <a:t>TGbb</a:t>
            </a:r>
            <a:r>
              <a:rPr lang="en-US" altLang="en-US" dirty="0"/>
              <a:t> updates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Approve the resolution to comments received in </a:t>
            </a:r>
            <a:r>
              <a:rPr lang="en-US" altLang="en-US" dirty="0">
                <a:hlinkClick r:id="rId3"/>
              </a:rPr>
              <a:t>https://mentor.ieee.org/802.11/dcn/24/11-24-0441-01-000m-11bb-roll-in-comments.xlsx</a:t>
            </a:r>
            <a:r>
              <a:rPr lang="en-US" altLang="en-US" dirty="0"/>
              <a:t>, and instruct the editor to update the </a:t>
            </a:r>
            <a:r>
              <a:rPr lang="en-US" altLang="en-US" dirty="0" err="1"/>
              <a:t>REVme</a:t>
            </a:r>
            <a:r>
              <a:rPr lang="en-US" altLang="en-US" dirty="0"/>
              <a:t> draft.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Jon Rosdahl</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262704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149 </a:t>
            </a:r>
            <a:r>
              <a:rPr lang="en-US" altLang="en-US" dirty="0"/>
              <a:t>– DMG Positioning bit</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Instruct the editor to incorporate changes described in  </a:t>
            </a:r>
            <a:r>
              <a:rPr lang="en-US" altLang="en-US" dirty="0">
                <a:hlinkClick r:id="rId3"/>
              </a:rPr>
              <a:t>https://mentor.ieee.org/802.11/dcn/24/11-24-0563-01-000m-dmg-positioning-bit.docx</a:t>
            </a:r>
            <a:r>
              <a:rPr lang="en-US" altLang="en-US" dirty="0"/>
              <a:t>, which address a bit assignment conflict.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r>
              <a:rPr lang="en-US" altLang="en-US" sz="2000" dirty="0"/>
              <a:t>Table the motion: Mark/Jon. 9/13/5 – Motion to table fails</a:t>
            </a:r>
          </a:p>
          <a:p>
            <a:pPr marL="0" indent="0">
              <a:lnSpc>
                <a:spcPct val="80000"/>
              </a:lnSpc>
              <a:buNone/>
            </a:pPr>
            <a:endParaRPr lang="en-US" altLang="en-US" sz="2000" dirty="0"/>
          </a:p>
          <a:p>
            <a:pPr marL="0" indent="0">
              <a:lnSpc>
                <a:spcPct val="80000"/>
              </a:lnSpc>
              <a:buNone/>
            </a:pPr>
            <a:r>
              <a:rPr lang="en-US" altLang="en-US" sz="2000" dirty="0"/>
              <a:t>Motion to amend:  Mark/Graham - Change the document number to 11-24/430 &lt; https://mentor.ieee.org/802.11/dcn/24/11-24-0430-00-00be-proposed-resolution-to-alignment-issue-in-figure-9-416.ppt&gt; on slide 7: - Motion to amend fails (3-17-1)</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Stephen McCann</a:t>
            </a:r>
          </a:p>
          <a:p>
            <a:pPr marL="0" indent="0">
              <a:lnSpc>
                <a:spcPct val="80000"/>
              </a:lnSpc>
              <a:buNone/>
            </a:pPr>
            <a:r>
              <a:rPr lang="en-US" altLang="en-US" sz="2000" dirty="0"/>
              <a:t>Seconded: Srini </a:t>
            </a:r>
            <a:r>
              <a:rPr lang="en-US" altLang="en-US" sz="2000" dirty="0" err="1"/>
              <a:t>Kandala</a:t>
            </a:r>
            <a:endParaRPr lang="en-US" altLang="en-US" sz="2000" dirty="0"/>
          </a:p>
          <a:p>
            <a:pPr marL="0" indent="0">
              <a:lnSpc>
                <a:spcPct val="80000"/>
              </a:lnSpc>
              <a:buNone/>
            </a:pPr>
            <a:r>
              <a:rPr lang="en-US" altLang="en-US" sz="2000" dirty="0"/>
              <a:t>Result: 28/5/1. </a:t>
            </a:r>
            <a:r>
              <a:rPr lang="en-US" altLang="en-US" sz="2000"/>
              <a:t>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088069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150 – EDITOR1, EDITOR2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“Motion-ED1-SA2B” (4 CIDs) tab in </a:t>
            </a:r>
            <a:r>
              <a:rPr lang="en-US" altLang="en-US" sz="1800" dirty="0">
                <a:hlinkClick r:id="rId3"/>
              </a:rPr>
              <a:t>https://mentor.ieee.org/802.11/dcn/24/11-24-0489-04-000m-revme-sb2-ed1-ad-hoc-comments.xlsx</a:t>
            </a:r>
            <a:r>
              <a:rPr lang="en-US" altLang="en-US" sz="1800" dirty="0"/>
              <a:t>,</a:t>
            </a:r>
          </a:p>
          <a:p>
            <a:pPr marL="457200" lvl="1" indent="0">
              <a:buNone/>
            </a:pPr>
            <a:r>
              <a:rPr lang="en-US" altLang="en-US" sz="1800" dirty="0"/>
              <a:t>"Motion ED2-SA2-002“ (17 CIDs) tab in  </a:t>
            </a:r>
            <a:r>
              <a:rPr lang="en-US" altLang="en-US" sz="1800" dirty="0">
                <a:hlinkClick r:id="rId4"/>
              </a:rPr>
              <a:t>https://mentor.ieee.org/802.11/dcn/24/11-24-0472-05-000m-revme-sa-ballot-2-editor2-ad-hoc-comments.xlsx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359342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151 – GEN, MAC, PHY, SEC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April” tab (9 CIDs) in </a:t>
            </a:r>
            <a:r>
              <a:rPr lang="en-US" altLang="en-US" sz="1600" dirty="0">
                <a:hlinkClick r:id="rId3"/>
              </a:rPr>
              <a:t>https://mentor.ieee.org/802.11/dcn/24/11-24-0484-02-000m-revme-gen-ad-hoc-comments-on-sb-recirc-1.xlsx</a:t>
            </a:r>
            <a:r>
              <a:rPr lang="en-US" altLang="en-US" sz="1600" dirty="0"/>
              <a:t>,</a:t>
            </a:r>
          </a:p>
          <a:p>
            <a:pPr marL="457200" lvl="1" indent="0">
              <a:lnSpc>
                <a:spcPct val="80000"/>
              </a:lnSpc>
              <a:buNone/>
            </a:pPr>
            <a:r>
              <a:rPr lang="en-US" altLang="en-US" sz="1600" dirty="0"/>
              <a:t>“Motion MAC-BM” tab (41 CIDs) except for CID 7213 in </a:t>
            </a:r>
            <a:r>
              <a:rPr lang="en-US" altLang="en-US" sz="1600" dirty="0">
                <a:hlinkClick r:id="rId4"/>
              </a:rPr>
              <a:t>https://mentor.ieee.org/802.11/dcn/23/11-23-2032-</a:t>
            </a:r>
            <a:r>
              <a:rPr lang="en-US" altLang="en-US" sz="1600" dirty="0">
                <a:hlinkClick r:id="rId4"/>
              </a:rPr>
              <a:t>09</a:t>
            </a:r>
            <a:r>
              <a:rPr lang="en-US" altLang="en-US" sz="1600" dirty="0">
                <a:hlinkClick r:id="rId4"/>
              </a:rPr>
              <a:t>-000m-revme-mac-sa-comments.xls</a:t>
            </a:r>
            <a:r>
              <a:rPr lang="en-US" altLang="en-US" sz="1600" dirty="0"/>
              <a:t>, </a:t>
            </a:r>
          </a:p>
          <a:p>
            <a:pPr marL="457200" lvl="1" indent="0">
              <a:lnSpc>
                <a:spcPct val="80000"/>
              </a:lnSpc>
              <a:buNone/>
            </a:pPr>
            <a:r>
              <a:rPr lang="en-US" altLang="en-US" sz="1600" dirty="0"/>
              <a:t>“PHY Motion 5” tab (2 CID) in </a:t>
            </a:r>
            <a:r>
              <a:rPr lang="en-US" altLang="en-US" sz="1600" dirty="0">
                <a:hlinkClick r:id="rId5"/>
              </a:rPr>
              <a:t>https://mentor.ieee.org/802.11/dcn/21/11-21-0727-33-000m-revme-phy-comments.xls</a:t>
            </a:r>
            <a:r>
              <a:rPr lang="en-US" altLang="en-US" sz="1600" dirty="0"/>
              <a:t>,</a:t>
            </a:r>
          </a:p>
          <a:p>
            <a:pPr marL="457200" lvl="1" indent="0">
              <a:lnSpc>
                <a:spcPct val="80000"/>
              </a:lnSpc>
              <a:buNone/>
            </a:pPr>
            <a:r>
              <a:rPr lang="en-US" altLang="en-US" sz="1600" dirty="0"/>
              <a:t>“SEC Motion B” tab (17 CIDs), updating the resolution for CID 7007 to add “for CID 7007” at the end of the comment resolution text, in </a:t>
            </a:r>
            <a:r>
              <a:rPr lang="en-US" altLang="en-US" sz="1600" dirty="0">
                <a:hlinkClick r:id="rId6"/>
              </a:rPr>
              <a:t>https://mentor.ieee.org/802.11/dcn/24/11-24-0491-03-000m-revme-sa-1-sec-adhoc-comments.xlsx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a:t>
            </a:r>
            <a:r>
              <a:rPr lang="en-US" altLang="en-US" sz="1800" dirty="0" err="1"/>
              <a:t>Youhan</a:t>
            </a:r>
            <a:r>
              <a:rPr lang="en-US" altLang="en-US" sz="1800" dirty="0"/>
              <a:t> Kim</a:t>
            </a:r>
          </a:p>
          <a:p>
            <a:pPr marL="0" indent="0">
              <a:lnSpc>
                <a:spcPct val="80000"/>
              </a:lnSpc>
              <a:buNone/>
            </a:pPr>
            <a:r>
              <a:rPr lang="en-US" altLang="en-US" sz="1800" dirty="0"/>
              <a:t>Result: Approved with one abstention. Passes.</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919161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152 – CID 7218 (ED2) Group Address Indicator</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“Motion ED2-SA2-003" tab in  </a:t>
            </a:r>
            <a:r>
              <a:rPr lang="en-US" altLang="en-US" sz="1800" dirty="0">
                <a:hlinkClick r:id="rId3"/>
              </a:rPr>
              <a:t>https://mentor.ieee.org/802.11/dcn/24/11-24-0472-05-000m-revme-sa-ballot-2-editor2-ad-hoc-comments.xlsx</a:t>
            </a:r>
            <a:r>
              <a:rPr lang="en-US" altLang="en-US" sz="1800" dirty="0"/>
              <a:t>,</a:t>
            </a:r>
          </a:p>
          <a:p>
            <a:pPr marL="0" indent="0">
              <a:lnSpc>
                <a:spcPct val="80000"/>
              </a:lnSpc>
              <a:buNone/>
            </a:pPr>
            <a:endParaRPr lang="en-US" altLang="en-US" sz="2000" dirty="0"/>
          </a:p>
          <a:p>
            <a:pPr marL="0" indent="0">
              <a:lnSpc>
                <a:spcPct val="80000"/>
              </a:lnSpc>
              <a:buNone/>
            </a:pPr>
            <a:r>
              <a:rPr lang="en-US" altLang="en-US" sz="2000" dirty="0"/>
              <a:t>Moved: Jouni Malinen	</a:t>
            </a:r>
          </a:p>
          <a:p>
            <a:pPr marL="0" indent="0">
              <a:lnSpc>
                <a:spcPct val="80000"/>
              </a:lnSpc>
              <a:buNone/>
            </a:pPr>
            <a:r>
              <a:rPr lang="en-US" altLang="en-US" sz="2000" dirty="0"/>
              <a:t>Seconded: </a:t>
            </a:r>
            <a:r>
              <a:rPr lang="en-US" altLang="en-US" sz="2000" dirty="0" err="1"/>
              <a:t>Youhan</a:t>
            </a:r>
            <a:r>
              <a:rPr lang="en-US" altLang="en-US" sz="2000" dirty="0"/>
              <a:t> Kim</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3140362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153 – Non-AP regulatory connectivity</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“Proposed edit (P5913L52):” from</a:t>
            </a:r>
          </a:p>
          <a:p>
            <a:pPr marL="457200" lvl="1" indent="0">
              <a:lnSpc>
                <a:spcPct val="80000"/>
              </a:lnSpc>
              <a:buNone/>
            </a:pPr>
            <a:r>
              <a:rPr lang="en-US" altLang="en-US" sz="1800" dirty="0">
                <a:hlinkClick r:id="rId3"/>
              </a:rPr>
              <a:t>https://mentor.ieee.org/802.11/dcn/24/11-24-0688-00-000m-non-ap-regulatory-connectivity-non-comment.docx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796558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154 – Channel usage</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https://mentor.ieee.org/802.11/dcn/24/11-24-0706-00-000m-channel-usage.docx</a:t>
            </a:r>
            <a:r>
              <a:rPr lang="en-US" altLang="en-US" sz="1800" dirty="0"/>
              <a:t> ,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p>
          <a:p>
            <a:pPr marL="0" indent="0">
              <a:lnSpc>
                <a:spcPct val="80000"/>
              </a:lnSpc>
              <a:buNone/>
            </a:pPr>
            <a:r>
              <a:rPr lang="en-US" altLang="en-US" sz="2000" dirty="0" err="1">
                <a:solidFill>
                  <a:srgbClr val="006600"/>
                </a:solidFill>
              </a:rPr>
              <a:t>Posponed</a:t>
            </a:r>
            <a:r>
              <a:rPr lang="en-US" altLang="en-US" sz="2000" dirty="0">
                <a:solidFill>
                  <a:srgbClr val="006600"/>
                </a:solidFill>
              </a:rPr>
              <a:t> until May Interim</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3117262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155 – Secure LTF test vector updates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from</a:t>
            </a:r>
          </a:p>
          <a:p>
            <a:pPr marL="457200" lvl="1" indent="0">
              <a:lnSpc>
                <a:spcPct val="80000"/>
              </a:lnSpc>
              <a:buNone/>
            </a:pPr>
            <a:r>
              <a:rPr lang="en-US" altLang="en-US" sz="1800" dirty="0">
                <a:hlinkClick r:id="rId3"/>
              </a:rPr>
              <a:t>https://mentor.ieee.org/802.11/dcn/24/11-24-0098-03-000m-alignment-of-secure-ltf-normative-text-with-test-vectors.docx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Youhan</a:t>
            </a:r>
            <a:r>
              <a:rPr lang="en-US" altLang="en-US" sz="2000" dirty="0"/>
              <a:t> Kim</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409940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156 – CID 7072 </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on the “Motion-CID7072” tab of </a:t>
            </a:r>
          </a:p>
          <a:p>
            <a:pPr marL="457200" lvl="1" indent="0">
              <a:lnSpc>
                <a:spcPct val="80000"/>
              </a:lnSpc>
              <a:buNone/>
            </a:pPr>
            <a:r>
              <a:rPr lang="en-US" altLang="en-US" sz="1800" dirty="0"/>
              <a:t>https://mentor.ieee.org/802.11/dcn/24/11-24-0489-04-000m-revme-sb2-ed1-ad-hoc-comments.xlsx/</a:t>
            </a:r>
            <a:endParaRPr lang="en-US" altLang="en-US" sz="1800" b="1" dirty="0"/>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Jouni Malinen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4235649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157 – EDITOR2, GEN, MAC, PHY, SEC CIDs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"Motion ED2-SA2-004“ (1 CIDs) tab in  </a:t>
            </a:r>
            <a:r>
              <a:rPr lang="en-US" altLang="en-US" sz="1600" dirty="0">
                <a:hlinkClick r:id="rId3"/>
              </a:rPr>
              <a:t>https://mentor.ieee.org/802.11/dcn/24/11-24-0472-06-000m-revme-sa-ballot-2-editor2-ad-hoc-comments.xlsx</a:t>
            </a:r>
            <a:r>
              <a:rPr lang="en-US" altLang="en-US" sz="1600" dirty="0"/>
              <a:t>,</a:t>
            </a:r>
          </a:p>
          <a:p>
            <a:pPr marL="457200" lvl="1" indent="0">
              <a:lnSpc>
                <a:spcPct val="80000"/>
              </a:lnSpc>
              <a:buNone/>
            </a:pPr>
            <a:r>
              <a:rPr lang="en-US" altLang="en-US" sz="1600" dirty="0"/>
              <a:t>“GEN Motion May” tab (6 CIDs) and “GEN Motion CID 7067” in </a:t>
            </a:r>
            <a:r>
              <a:rPr lang="en-US" altLang="en-US" sz="1600" dirty="0">
                <a:hlinkClick r:id="rId4"/>
              </a:rPr>
              <a:t>https://mentor.ieee.org/802.11/dcn/24/11-24-0484-04-000m-revme-gen-ad-hoc-comments-on-sb-recirc-1.xlsx</a:t>
            </a:r>
            <a:r>
              <a:rPr lang="en-US" altLang="en-US" sz="1600" dirty="0"/>
              <a:t>,</a:t>
            </a:r>
          </a:p>
          <a:p>
            <a:pPr marL="457200" lvl="1" indent="0">
              <a:lnSpc>
                <a:spcPct val="80000"/>
              </a:lnSpc>
              <a:buNone/>
            </a:pPr>
            <a:r>
              <a:rPr lang="en-US" altLang="en-US" sz="1600" dirty="0"/>
              <a:t>“Motion MAC-BN” tab (21 CIDs) in </a:t>
            </a:r>
            <a:r>
              <a:rPr lang="en-US" altLang="en-US" sz="1600" dirty="0">
                <a:hlinkClick r:id="rId5"/>
              </a:rPr>
              <a:t>https://mentor.ieee.org/802.11/dcn/23/11-23-2032-10-000m-revme-mac-sa-comments.xls</a:t>
            </a:r>
            <a:r>
              <a:rPr lang="en-US" altLang="en-US" sz="1600" dirty="0"/>
              <a:t>, </a:t>
            </a:r>
          </a:p>
          <a:p>
            <a:pPr marL="457200" lvl="1" indent="0">
              <a:lnSpc>
                <a:spcPct val="80000"/>
              </a:lnSpc>
              <a:buNone/>
            </a:pPr>
            <a:r>
              <a:rPr lang="en-US" altLang="en-US" sz="1600" dirty="0"/>
              <a:t>“PHY Motion 6” tab (16 CIDs) in </a:t>
            </a:r>
            <a:r>
              <a:rPr lang="en-US" altLang="en-US" sz="1600" dirty="0">
                <a:hlinkClick r:id="rId6"/>
              </a:rPr>
              <a:t>https://mentor.ieee.org/802.11/dcn/21/11-21-0727-34-000m-revme-phy-comments.xls</a:t>
            </a:r>
            <a:r>
              <a:rPr lang="en-US" altLang="en-US" sz="1600" dirty="0"/>
              <a:t>,</a:t>
            </a:r>
          </a:p>
          <a:p>
            <a:pPr marL="457200" lvl="1" indent="0">
              <a:lnSpc>
                <a:spcPct val="80000"/>
              </a:lnSpc>
              <a:buNone/>
            </a:pPr>
            <a:r>
              <a:rPr lang="en-US" altLang="en-US" sz="1600" dirty="0"/>
              <a:t>“SEC Motion C” tab (6 CIDs), in </a:t>
            </a:r>
            <a:r>
              <a:rPr lang="en-US" altLang="en-US" sz="1600" dirty="0">
                <a:hlinkClick r:id="rId7"/>
              </a:rPr>
              <a:t>https://mentor.ieee.org/802.11/dcn/24/11-24-0491-05-000m-revme-sa-1-sec-adhoc-comments.xlsx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&lt;&gt;</a:t>
            </a:r>
          </a:p>
          <a:p>
            <a:pPr marL="0" indent="0">
              <a:lnSpc>
                <a:spcPct val="80000"/>
              </a:lnSpc>
              <a:buNone/>
            </a:pPr>
            <a:r>
              <a:rPr lang="en-US" altLang="en-US" sz="1800" dirty="0"/>
              <a:t>Seconded: &lt;&gt;</a:t>
            </a:r>
          </a:p>
          <a:p>
            <a:pPr marL="0" indent="0">
              <a:lnSpc>
                <a:spcPct val="80000"/>
              </a:lnSpc>
              <a:buNone/>
            </a:pPr>
            <a:r>
              <a:rPr lang="en-US" altLang="en-US" sz="1800" dirty="0"/>
              <a:t>Result: &lt;&gt;. &lt;&gt;.</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176745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158 – Submission Required CIDs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MAC: “Submission Required” tab ( 5 CIDs) in </a:t>
            </a:r>
            <a:r>
              <a:rPr lang="en-US" altLang="en-US" sz="1600" dirty="0">
                <a:hlinkClick r:id="rId3"/>
              </a:rPr>
              <a:t>https://mentor.ieee.org/802.11/dcn/23/11-23-2032-10-000m-revme-mac-sa-comments.xls</a:t>
            </a:r>
            <a:r>
              <a:rPr lang="en-US" altLang="en-US" sz="1600" dirty="0"/>
              <a:t>, ,</a:t>
            </a:r>
          </a:p>
          <a:p>
            <a:pPr marL="457200" lvl="1" indent="0">
              <a:lnSpc>
                <a:spcPct val="80000"/>
              </a:lnSpc>
              <a:buNone/>
            </a:pPr>
            <a:r>
              <a:rPr lang="en-US" altLang="en-US" sz="1600" dirty="0"/>
              <a:t>PHY: “Submission Required” tab ( 12 CIDs) in </a:t>
            </a:r>
            <a:r>
              <a:rPr lang="en-US" altLang="en-US" sz="1600" dirty="0">
                <a:hlinkClick r:id="rId4"/>
              </a:rPr>
              <a:t>https://mentor.ieee.org/802.11/dcn/21/11-21-0727-34-000m-revme-phy-comments.xls</a:t>
            </a:r>
            <a:r>
              <a:rPr lang="en-US" altLang="en-US" sz="1600" dirty="0"/>
              <a:t>,</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&lt;&gt;</a:t>
            </a:r>
          </a:p>
          <a:p>
            <a:pPr marL="0" indent="0">
              <a:lnSpc>
                <a:spcPct val="80000"/>
              </a:lnSpc>
              <a:buNone/>
            </a:pPr>
            <a:r>
              <a:rPr lang="en-US" altLang="en-US" sz="1600" dirty="0"/>
              <a:t>Seconded: &lt;&gt;</a:t>
            </a:r>
          </a:p>
          <a:p>
            <a:pPr marL="0" indent="0">
              <a:lnSpc>
                <a:spcPct val="80000"/>
              </a:lnSpc>
              <a:buNone/>
            </a:pPr>
            <a:r>
              <a:rPr lang="en-US" altLang="en-US" sz="1600" dirty="0"/>
              <a:t>Result: &lt;&gt;.  &lt;&gt;.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1849655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159 – S1G Global Operating Classes</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“PHY Motion 6b" tab (3 CIDs) in </a:t>
            </a:r>
            <a:r>
              <a:rPr lang="en-US" altLang="en-US" sz="1800" dirty="0">
                <a:hlinkClick r:id="rId3"/>
              </a:rPr>
              <a:t>https://mentor.ieee.org/802.11/dcn/21/11-21-0727-34-000m-revme-phy-comments.xls</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90516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160 – Clause 6 and CANCEL-TX</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CID 7067” tab (1 CIDs) in </a:t>
            </a:r>
            <a:r>
              <a:rPr lang="en-US" altLang="en-US" sz="1800" dirty="0">
                <a:hlinkClick r:id="rId3"/>
              </a:rPr>
              <a:t>https://mentor.ieee.org/802.11/dcn/23/11-23-2032-10-000m-revme-mac-sa-comments.xls</a:t>
            </a:r>
            <a:r>
              <a:rPr lang="en-US" altLang="en-US" sz="1800" dirty="0"/>
              <a:t>,</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2421686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161 – End of Wait state</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7159” tab (1 CID) in </a:t>
            </a:r>
            <a:r>
              <a:rPr lang="en-US" altLang="en-US" sz="1800" dirty="0">
                <a:hlinkClick r:id="rId3"/>
              </a:rPr>
              <a:t>https://mentor.ieee.org/802.11/dcn/23/11-23-2032-10-000m-revme-mac-sa-comments.xls</a:t>
            </a:r>
            <a:r>
              <a:rPr lang="en-US" altLang="en-US" sz="1800" dirty="0"/>
              <a:t>, ,,</a:t>
            </a:r>
          </a:p>
          <a:p>
            <a:pPr marL="457200" lvl="1" indent="0">
              <a:lnSpc>
                <a:spcPct val="80000"/>
              </a:lnSpc>
              <a:buNone/>
            </a:pPr>
            <a:r>
              <a:rPr lang="en-US" altLang="en-US" sz="1800" dirty="0"/>
              <a:t>and instruct the Editor to update the </a:t>
            </a:r>
            <a:r>
              <a:rPr lang="en-US" altLang="en-US" sz="1800" dirty="0" err="1"/>
              <a:t>REVme</a:t>
            </a:r>
            <a:r>
              <a:rPr lang="en-US" altLang="en-US" sz="1800" dirty="0"/>
              <a:t> draft.</a:t>
            </a:r>
          </a:p>
          <a:p>
            <a:pPr marL="0" indent="0">
              <a:lnSpc>
                <a:spcPct val="80000"/>
              </a:lnSpc>
              <a:buNone/>
            </a:pPr>
            <a:endParaRPr lang="en-US" altLang="en-US" sz="2000" dirty="0"/>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3271101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162 – SAE errata</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in </a:t>
            </a:r>
          </a:p>
          <a:p>
            <a:pPr marL="457200" lvl="1" indent="0">
              <a:lnSpc>
                <a:spcPct val="80000"/>
              </a:lnSpc>
              <a:buNone/>
            </a:pPr>
            <a:r>
              <a:rPr lang="en-US" altLang="en-US" sz="1800" dirty="0">
                <a:hlinkClick r:id="rId3"/>
              </a:rPr>
              <a:t>https://mentor.ieee.org/802.11/dcn/24/11-24-0744-01-000m-resolution-of-final-errata.docx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p>
          <a:p>
            <a:pPr marL="457200" lvl="1" indent="0">
              <a:lnSpc>
                <a:spcPct val="80000"/>
              </a:lnSpc>
              <a:buNone/>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825202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163 – Channel usage</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https://mentor.ieee.org/802.11/dcn/24/11-24-0706-01-000m-channel-usage.docx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829362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164 – Updated figure 11-23</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GB" sz="1800" dirty="0">
                <a:effectLst/>
                <a:latin typeface="Times New Roman" panose="02020603050405020304" pitchFamily="18" charset="0"/>
                <a:ea typeface="Times New Roman" panose="02020603050405020304" pitchFamily="18" charset="0"/>
              </a:rPr>
              <a:t>Proposed updated figure (11-23) for 802.11REVme D6.0”</a:t>
            </a:r>
            <a:r>
              <a:rPr lang="en-CA" sz="1800" dirty="0">
                <a:latin typeface="Times New Roman" panose="02020603050405020304" pitchFamily="18" charset="0"/>
                <a:ea typeface="Times New Roman" panose="02020603050405020304" pitchFamily="18" charset="0"/>
              </a:rPr>
              <a:t> </a:t>
            </a:r>
            <a:r>
              <a:rPr lang="en-US" altLang="en-US" sz="1800" dirty="0"/>
              <a:t>from</a:t>
            </a:r>
          </a:p>
          <a:p>
            <a:pPr marL="457200" lvl="1" indent="0">
              <a:lnSpc>
                <a:spcPct val="80000"/>
              </a:lnSpc>
              <a:buNone/>
            </a:pPr>
            <a:r>
              <a:rPr lang="en-US" altLang="en-US" sz="1800" dirty="0">
                <a:hlinkClick r:id="rId3"/>
              </a:rPr>
              <a:t>https://mentor.ieee.org/802.11/dcn/24/11-24-0901-02-000m-proposed-update-for-figure-11-23-in-802-11revme-d5-0.docx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3102181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165 – Traffic Indicator field</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CA" altLang="en-US" sz="1800" dirty="0"/>
              <a:t>changes in</a:t>
            </a:r>
            <a:endParaRPr lang="en-US" altLang="en-US" sz="1800" dirty="0"/>
          </a:p>
          <a:p>
            <a:pPr marL="457200" lvl="1" indent="0">
              <a:lnSpc>
                <a:spcPct val="80000"/>
              </a:lnSpc>
              <a:buNone/>
            </a:pPr>
            <a:r>
              <a:rPr lang="en-US" altLang="en-US" sz="1800" dirty="0">
                <a:hlinkClick r:id="rId3"/>
              </a:rPr>
              <a:t>https://mentor.ieee.org/802.11/dcn</a:t>
            </a:r>
            <a:r>
              <a:rPr lang="en-US" altLang="en-US" sz="1800">
                <a:hlinkClick r:id="rId3"/>
              </a:rPr>
              <a:t>/24/11-24-0927-02-000m-bugfixes</a:t>
            </a:r>
            <a:r>
              <a:rPr lang="en-US" altLang="en-US" sz="1800" dirty="0">
                <a:hlinkClick r:id="rId3"/>
              </a:rPr>
              <a:t>.docx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4016746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166 </a:t>
            </a:r>
            <a:r>
              <a:rPr lang="en-US" altLang="en-US" dirty="0"/>
              <a:t>– SSID Protection</a:t>
            </a:r>
            <a:br>
              <a:rPr lang="en-US" altLang="en-US" dirty="0"/>
            </a:br>
            <a:r>
              <a:rPr lang="en-US" altLang="en-US" dirty="0"/>
              <a:t>(2024-05-16)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a:t>
            </a:r>
            <a:r>
              <a:rPr lang="en-CA" altLang="en-US" sz="1800" dirty="0"/>
              <a:t>changes in</a:t>
            </a:r>
            <a:endParaRPr lang="en-US" altLang="en-US" sz="1800" dirty="0"/>
          </a:p>
          <a:p>
            <a:pPr marL="457200" lvl="1" indent="0">
              <a:lnSpc>
                <a:spcPct val="80000"/>
              </a:lnSpc>
              <a:buNone/>
            </a:pPr>
            <a:r>
              <a:rPr lang="en-US" altLang="en-US" sz="1800" dirty="0">
                <a:hlinkClick r:id="rId3"/>
              </a:rPr>
              <a:t>https://mentor.ieee.org/802.11/dcn/24/11-24-0938-00-000m-protect-ssid-in-4-way-handshake.docx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93145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a:t>Jon Rosdahl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115258</TotalTime>
  <Words>4462</Words>
  <Application>Microsoft Office PowerPoint</Application>
  <PresentationFormat>Widescreen</PresentationFormat>
  <Paragraphs>700</Paragraphs>
  <Slides>38</Slides>
  <Notes>37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2" baseType="lpstr">
      <vt:lpstr>MS PGothic</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lpstr>Motion 143 – EDITOR1, EDITOR2 CIDs (2024-03-14)</vt:lpstr>
      <vt:lpstr>Motion 144 – GEN, MAC, PHY, SEC CIDs (2024-03-14)</vt:lpstr>
      <vt:lpstr>Motion 145 – Location table in MIB – CID 7175 (2024-03-14)</vt:lpstr>
      <vt:lpstr>Motion 146 – GEN Motion EBCS (2024-03-14)</vt:lpstr>
      <vt:lpstr>Motion 147 – GEN Motion Amendment Roll-in – CID 7147 (2024-03-14)</vt:lpstr>
      <vt:lpstr>Motion 148 – TGbb updates (2024-03-14)</vt:lpstr>
      <vt:lpstr>Motion 149 – DMG Positioning bit (2024-03-14)</vt:lpstr>
      <vt:lpstr>Motion 150 – EDITOR1, EDITOR2 CIDs (2024-05-06)</vt:lpstr>
      <vt:lpstr>Motion 151 – GEN, MAC, PHY, SEC CIDs (2024-05-06)</vt:lpstr>
      <vt:lpstr>Motion 152 – CID 7218 (ED2) Group Address Indicator (2024-05-06)</vt:lpstr>
      <vt:lpstr>Motion 153 – Non-AP regulatory connectivity (2024-05-06)</vt:lpstr>
      <vt:lpstr>Motion 154 – Channel usage (2024-05-06)</vt:lpstr>
      <vt:lpstr>Motion 155 – Secure LTF test vector updates (2024-05-06)</vt:lpstr>
      <vt:lpstr>Motion 156 – CID 7072  (2024-05-06)</vt:lpstr>
      <vt:lpstr>Motion 157 – EDITOR2, GEN, MAC, PHY, SEC CIDs (2024-05-16)</vt:lpstr>
      <vt:lpstr>Motion 158 – Submission Required CIDs (2024-05-16)</vt:lpstr>
      <vt:lpstr>Motion 159 – S1G Global Operating Classes (2024-05-16)</vt:lpstr>
      <vt:lpstr>Motion 160 – Clause 6 and CANCEL-TX (2024-05-16)</vt:lpstr>
      <vt:lpstr>Motion 161 – End of Wait state (2024-05-16)</vt:lpstr>
      <vt:lpstr>Motion 162 – SAE errata (2024-05-16)</vt:lpstr>
      <vt:lpstr>Motion 163 – Channel usage (2024-05-16)</vt:lpstr>
      <vt:lpstr>Motion 164 – Updated figure 11-23 (2024-05-16)</vt:lpstr>
      <vt:lpstr>Motion 165 – Traffic Indicator field (2024-05-16)</vt:lpstr>
      <vt:lpstr>Motion 166 – SSID Protection (2024-05-16)</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4657</cp:revision>
  <cp:lastPrinted>2014-11-04T15:04:57Z</cp:lastPrinted>
  <dcterms:created xsi:type="dcterms:W3CDTF">2007-04-17T18:10:23Z</dcterms:created>
  <dcterms:modified xsi:type="dcterms:W3CDTF">2024-05-16T09:07:25Z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