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 id="1003" r:id="rId23"/>
    <p:sldId id="1004" r:id="rId24"/>
    <p:sldId id="1005" r:id="rId25"/>
    <p:sldId id="1006" r:id="rId26"/>
    <p:sldId id="1007" r:id="rId27"/>
    <p:sldId id="1008"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ldId id="1003"/>
            <p14:sldId id="1004"/>
            <p14:sldId id="1005"/>
            <p14:sldId id="1006"/>
            <p14:sldId id="1007"/>
            <p14:sldId id="1008"/>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35438-76C5-4A26-820A-30E00C2A57F5}" v="11" dt="2024-05-01T14:43:55.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127" d="100"/>
          <a:sy n="127" d="100"/>
        </p:scale>
        <p:origin x="496" y="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7835438-76C5-4A26-820A-30E00C2A57F5}"/>
    <pc:docChg chg="custSel addSld modSld modMainMaster">
      <pc:chgData name="Mike Montemurro" userId="40c20c913ca7511e" providerId="LiveId" clId="{D7835438-76C5-4A26-820A-30E00C2A57F5}" dt="2024-05-01T14:42:06.378" v="498" actId="20577"/>
      <pc:docMkLst>
        <pc:docMk/>
      </pc:docMkLst>
      <pc:sldChg chg="modSp add mod">
        <pc:chgData name="Mike Montemurro" userId="40c20c913ca7511e" providerId="LiveId" clId="{D7835438-76C5-4A26-820A-30E00C2A57F5}" dt="2024-04-30T14:58:50.961" v="178" actId="20577"/>
        <pc:sldMkLst>
          <pc:docMk/>
          <pc:sldMk cId="3593428923" sldId="1003"/>
        </pc:sldMkLst>
        <pc:spChg chg="mod">
          <ac:chgData name="Mike Montemurro" userId="40c20c913ca7511e" providerId="LiveId" clId="{D7835438-76C5-4A26-820A-30E00C2A57F5}" dt="2024-04-30T14:45:26.721" v="18" actId="20577"/>
          <ac:spMkLst>
            <pc:docMk/>
            <pc:sldMk cId="3593428923" sldId="1003"/>
            <ac:spMk id="9222" creationId="{00000000-0000-0000-0000-000000000000}"/>
          </ac:spMkLst>
        </pc:spChg>
        <pc:spChg chg="mod">
          <ac:chgData name="Mike Montemurro" userId="40c20c913ca7511e" providerId="LiveId" clId="{D7835438-76C5-4A26-820A-30E00C2A57F5}" dt="2024-04-30T14:58:50.961" v="178" actId="20577"/>
          <ac:spMkLst>
            <pc:docMk/>
            <pc:sldMk cId="3593428923" sldId="1003"/>
            <ac:spMk id="9223" creationId="{00000000-0000-0000-0000-000000000000}"/>
          </ac:spMkLst>
        </pc:spChg>
      </pc:sldChg>
      <pc:sldChg chg="modSp add mod">
        <pc:chgData name="Mike Montemurro" userId="40c20c913ca7511e" providerId="LiveId" clId="{D7835438-76C5-4A26-820A-30E00C2A57F5}" dt="2024-05-01T14:42:06.378" v="498" actId="20577"/>
        <pc:sldMkLst>
          <pc:docMk/>
          <pc:sldMk cId="3919161942" sldId="1004"/>
        </pc:sldMkLst>
        <pc:spChg chg="mod">
          <ac:chgData name="Mike Montemurro" userId="40c20c913ca7511e" providerId="LiveId" clId="{D7835438-76C5-4A26-820A-30E00C2A57F5}" dt="2024-04-30T14:45:35.181" v="24" actId="20577"/>
          <ac:spMkLst>
            <pc:docMk/>
            <pc:sldMk cId="3919161942" sldId="1004"/>
            <ac:spMk id="9222" creationId="{00000000-0000-0000-0000-000000000000}"/>
          </ac:spMkLst>
        </pc:spChg>
        <pc:spChg chg="mod">
          <ac:chgData name="Mike Montemurro" userId="40c20c913ca7511e" providerId="LiveId" clId="{D7835438-76C5-4A26-820A-30E00C2A57F5}" dt="2024-05-01T14:42:06.378" v="498" actId="20577"/>
          <ac:spMkLst>
            <pc:docMk/>
            <pc:sldMk cId="3919161942" sldId="1004"/>
            <ac:spMk id="9223" creationId="{00000000-0000-0000-0000-000000000000}"/>
          </ac:spMkLst>
        </pc:spChg>
      </pc:sldChg>
      <pc:sldChg chg="modSp add mod">
        <pc:chgData name="Mike Montemurro" userId="40c20c913ca7511e" providerId="LiveId" clId="{D7835438-76C5-4A26-820A-30E00C2A57F5}" dt="2024-04-30T14:59:45.493" v="184" actId="20577"/>
        <pc:sldMkLst>
          <pc:docMk/>
          <pc:sldMk cId="3140362056" sldId="1005"/>
        </pc:sldMkLst>
        <pc:spChg chg="mod">
          <ac:chgData name="Mike Montemurro" userId="40c20c913ca7511e" providerId="LiveId" clId="{D7835438-76C5-4A26-820A-30E00C2A57F5}" dt="2024-04-30T14:59:45.493" v="184" actId="20577"/>
          <ac:spMkLst>
            <pc:docMk/>
            <pc:sldMk cId="3140362056" sldId="1005"/>
            <ac:spMk id="9222" creationId="{00000000-0000-0000-0000-000000000000}"/>
          </ac:spMkLst>
        </pc:spChg>
        <pc:spChg chg="mod">
          <ac:chgData name="Mike Montemurro" userId="40c20c913ca7511e" providerId="LiveId" clId="{D7835438-76C5-4A26-820A-30E00C2A57F5}" dt="2024-04-30T14:57:39.939" v="157" actId="20577"/>
          <ac:spMkLst>
            <pc:docMk/>
            <pc:sldMk cId="3140362056" sldId="1005"/>
            <ac:spMk id="9223" creationId="{00000000-0000-0000-0000-000000000000}"/>
          </ac:spMkLst>
        </pc:spChg>
      </pc:sldChg>
      <pc:sldChg chg="modSp add mod">
        <pc:chgData name="Mike Montemurro" userId="40c20c913ca7511e" providerId="LiveId" clId="{D7835438-76C5-4A26-820A-30E00C2A57F5}" dt="2024-04-30T15:08:07.163" v="443" actId="113"/>
        <pc:sldMkLst>
          <pc:docMk/>
          <pc:sldMk cId="796558411" sldId="1006"/>
        </pc:sldMkLst>
        <pc:spChg chg="mod">
          <ac:chgData name="Mike Montemurro" userId="40c20c913ca7511e" providerId="LiveId" clId="{D7835438-76C5-4A26-820A-30E00C2A57F5}" dt="2024-04-30T15:05:20.071" v="422" actId="20577"/>
          <ac:spMkLst>
            <pc:docMk/>
            <pc:sldMk cId="796558411" sldId="1006"/>
            <ac:spMk id="9222" creationId="{00000000-0000-0000-0000-000000000000}"/>
          </ac:spMkLst>
        </pc:spChg>
        <pc:spChg chg="mod">
          <ac:chgData name="Mike Montemurro" userId="40c20c913ca7511e" providerId="LiveId" clId="{D7835438-76C5-4A26-820A-30E00C2A57F5}" dt="2024-04-30T15:08:07.163" v="443" actId="113"/>
          <ac:spMkLst>
            <pc:docMk/>
            <pc:sldMk cId="796558411" sldId="1006"/>
            <ac:spMk id="9223" creationId="{00000000-0000-0000-0000-000000000000}"/>
          </ac:spMkLst>
        </pc:spChg>
      </pc:sldChg>
      <pc:sldChg chg="modSp add mod">
        <pc:chgData name="Mike Montemurro" userId="40c20c913ca7511e" providerId="LiveId" clId="{D7835438-76C5-4A26-820A-30E00C2A57F5}" dt="2024-04-30T15:08:02.177" v="442" actId="113"/>
        <pc:sldMkLst>
          <pc:docMk/>
          <pc:sldMk cId="3117262260" sldId="1007"/>
        </pc:sldMkLst>
        <pc:spChg chg="mod">
          <ac:chgData name="Mike Montemurro" userId="40c20c913ca7511e" providerId="LiveId" clId="{D7835438-76C5-4A26-820A-30E00C2A57F5}" dt="2024-04-30T15:07:07.122" v="438" actId="20577"/>
          <ac:spMkLst>
            <pc:docMk/>
            <pc:sldMk cId="3117262260" sldId="1007"/>
            <ac:spMk id="9222" creationId="{00000000-0000-0000-0000-000000000000}"/>
          </ac:spMkLst>
        </pc:spChg>
        <pc:spChg chg="mod">
          <ac:chgData name="Mike Montemurro" userId="40c20c913ca7511e" providerId="LiveId" clId="{D7835438-76C5-4A26-820A-30E00C2A57F5}" dt="2024-04-30T15:08:02.177" v="442" actId="113"/>
          <ac:spMkLst>
            <pc:docMk/>
            <pc:sldMk cId="3117262260" sldId="1007"/>
            <ac:spMk id="9223" creationId="{00000000-0000-0000-0000-000000000000}"/>
          </ac:spMkLst>
        </pc:spChg>
      </pc:sldChg>
      <pc:sldChg chg="modSp mod">
        <pc:chgData name="Mike Montemurro" userId="40c20c913ca7511e" providerId="LiveId" clId="{D7835438-76C5-4A26-820A-30E00C2A57F5}" dt="2024-04-30T20:19:38.632" v="494" actId="20577"/>
        <pc:sldMkLst>
          <pc:docMk/>
          <pc:sldMk cId="409940451" sldId="1008"/>
        </pc:sldMkLst>
        <pc:spChg chg="mod">
          <ac:chgData name="Mike Montemurro" userId="40c20c913ca7511e" providerId="LiveId" clId="{D7835438-76C5-4A26-820A-30E00C2A57F5}" dt="2024-04-30T20:18:31.871" v="487" actId="20577"/>
          <ac:spMkLst>
            <pc:docMk/>
            <pc:sldMk cId="409940451" sldId="1008"/>
            <ac:spMk id="9222" creationId="{00000000-0000-0000-0000-000000000000}"/>
          </ac:spMkLst>
        </pc:spChg>
        <pc:spChg chg="mod">
          <ac:chgData name="Mike Montemurro" userId="40c20c913ca7511e" providerId="LiveId" clId="{D7835438-76C5-4A26-820A-30E00C2A57F5}" dt="2024-04-30T20:19:38.632" v="494" actId="20577"/>
          <ac:spMkLst>
            <pc:docMk/>
            <pc:sldMk cId="409940451" sldId="1008"/>
            <ac:spMk id="9223" creationId="{00000000-0000-0000-0000-000000000000}"/>
          </ac:spMkLst>
        </pc:spChg>
      </pc:sldChg>
      <pc:sldMasterChg chg="modSp mod">
        <pc:chgData name="Mike Montemurro" userId="40c20c913ca7511e" providerId="LiveId" clId="{D7835438-76C5-4A26-820A-30E00C2A57F5}" dt="2024-04-30T14:44:41.300" v="4" actId="20577"/>
        <pc:sldMasterMkLst>
          <pc:docMk/>
          <pc:sldMasterMk cId="0" sldId="2147483648"/>
        </pc:sldMasterMkLst>
        <pc:spChg chg="mod">
          <ac:chgData name="Mike Montemurro" userId="40c20c913ca7511e" providerId="LiveId" clId="{D7835438-76C5-4A26-820A-30E00C2A57F5}" dt="2024-04-30T14:44:41.300" v="4" actId="20577"/>
          <ac:spMkLst>
            <pc:docMk/>
            <pc:sldMasterMk cId="0" sldId="2147483648"/>
            <ac:spMk id="11" creationId="{00000000-0000-0000-0000-000000000000}"/>
          </ac:spMkLst>
        </pc:spChg>
        <pc:spChg chg="mod">
          <ac:chgData name="Mike Montemurro" userId="40c20c913ca7511e" providerId="LiveId" clId="{D7835438-76C5-4A26-820A-30E00C2A57F5}" dt="2024-04-30T14:44:36.16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947424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817013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38699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540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06187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395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1750-04-000m-resolutions-for-some-comments-on-11me-d4-0-initial-sa-ballo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3-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2-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2-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489-04-000m-revme-sb2-ed1-ad-ho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472-04-000m-revme-sa-ballot-2-editor2-ad-hoc-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mentor.ieee.org/802.11/dcn/24/11-24-0491-03-000m-revme-sa-1-sec-adhoc-comments.xlsx" TargetMode="External"/><Relationship Id="rId5" Type="http://schemas.openxmlformats.org/officeDocument/2006/relationships/hyperlink" Target="https://mentor.ieee.org/802.11/dcn/21/11-21-0727-33-000m-revme-phy-comments.xls" TargetMode="External"/><Relationship Id="rId4" Type="http://schemas.openxmlformats.org/officeDocument/2006/relationships/hyperlink" Target="https://mentor.ieee.org/802.11/dcn/23/11-23-2032-07-000m-revme-mac-sa-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472-04-000m-revme-sa-ballot-2-editor2-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688-00-000m-non-ap-regulatory-connectivity-non-comment.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706-00-000m-channel-usage.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0098-03-000m-alignment-of-secure-ltf-normative-text-with-test-vector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2024-05-01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a:t>
            </a:r>
            <a:r>
              <a:rPr lang="en-US" altLang="en-US" dirty="0">
                <a:hlinkClick r:id="rId3"/>
              </a:rPr>
              <a:t>https://mentor.ieee.org/802.11/dcn/23/11-23-1750-04-000m-resolutions-for-some-comments-on-11me-d4-0-initial-sa-ballot.docx</a:t>
            </a:r>
            <a:r>
              <a:rPr lang="en-US" altLang="en-US" dirty="0"/>
              <a:t>)</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“Motion-ED1-SA2A” (8 CIDs)  and “Trivial Comments” (11 CIDs) tabs in </a:t>
            </a:r>
            <a:r>
              <a:rPr lang="en-US" altLang="en-US" sz="1800" dirty="0">
                <a:hlinkClick r:id="rId3"/>
              </a:rPr>
              <a:t>https://mentor.ieee.org/802.11/dcn/24/11-24-0489-03-000m-revme-sb2-ed1-ad-hoc-comments.xlsx</a:t>
            </a:r>
            <a:r>
              <a:rPr lang="en-US" altLang="en-US" sz="1800" dirty="0"/>
              <a:t>,</a:t>
            </a:r>
          </a:p>
          <a:p>
            <a:pPr marL="457200" lvl="1" indent="0">
              <a:buNone/>
            </a:pPr>
            <a:r>
              <a:rPr lang="en-US" altLang="en-US" sz="1800" dirty="0"/>
              <a:t>“ED2-SA2-001” (17 CIDs)  tab in  </a:t>
            </a:r>
            <a:r>
              <a:rPr lang="en-US" altLang="en-US" sz="1800" dirty="0">
                <a:hlinkClick r:id="rId4"/>
              </a:rPr>
              <a:t>https://mentor.ieee.org/802.11/dcn/24/11-24-0472-02-000m-revme-sa-ballot-2-editor2-ad-hoc-comments.xlsx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https://mentor.ieee.org/802.11/dcn/24/11-24-0491-02-000m-revme-sa-1-sec-adhoc-comments.xlsx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 </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 – CID 7175</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Motion Passes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6-7-4. Motion Fails.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668000" cy="1066800"/>
          </a:xfrm>
        </p:spPr>
        <p:txBody>
          <a:bodyPr/>
          <a:lstStyle/>
          <a:p>
            <a:r>
              <a:rPr lang="en-US" altLang="en-US" dirty="0"/>
              <a:t>Motion 147 – GEN Motion Amendment Roll-in – CID 7147</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1800" dirty="0"/>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Jon Rosdahl</a:t>
            </a:r>
          </a:p>
          <a:p>
            <a:pPr marL="0" indent="0">
              <a:lnSpc>
                <a:spcPct val="80000"/>
              </a:lnSpc>
              <a:buNone/>
            </a:pPr>
            <a:r>
              <a:rPr lang="en-US" altLang="en-US" sz="2000" dirty="0"/>
              <a:t>Result: 17-4-4.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Jon Rosdahl</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r>
              <a:rPr lang="en-US" altLang="en-US" sz="2000" dirty="0"/>
              <a:t>Table the motion: Mark/Jon. 9/13/5 – Motion to table fails</a:t>
            </a:r>
          </a:p>
          <a:p>
            <a:pPr marL="0" indent="0">
              <a:lnSpc>
                <a:spcPct val="80000"/>
              </a:lnSpc>
              <a:buNone/>
            </a:pPr>
            <a:endParaRPr lang="en-US" altLang="en-US" sz="2000" dirty="0"/>
          </a:p>
          <a:p>
            <a:pPr marL="0" indent="0">
              <a:lnSpc>
                <a:spcPct val="80000"/>
              </a:lnSpc>
              <a:buNone/>
            </a:pPr>
            <a:r>
              <a:rPr lang="en-US" altLang="en-US" sz="2000" dirty="0"/>
              <a:t>Motion to amend:  Mark/Graham - Change the document number to 11-24/430 &lt; https://mentor.ieee.org/802.11/dcn/24/11-24-0430-00-00be-proposed-resolution-to-alignment-issue-in-figure-9-416.ppt&gt; on slide 7: - Motion to amend fails (3-17-1)</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Stephen McCann</a:t>
            </a:r>
          </a:p>
          <a:p>
            <a:pPr marL="0" indent="0">
              <a:lnSpc>
                <a:spcPct val="80000"/>
              </a:lnSpc>
              <a:buNone/>
            </a:pPr>
            <a:r>
              <a:rPr lang="en-US" altLang="en-US" sz="2000" dirty="0"/>
              <a:t>Seconded: Srini </a:t>
            </a:r>
            <a:r>
              <a:rPr lang="en-US" altLang="en-US" sz="2000" dirty="0" err="1"/>
              <a:t>Kandala</a:t>
            </a:r>
            <a:endParaRPr lang="en-US" altLang="en-US" sz="2000" dirty="0"/>
          </a:p>
          <a:p>
            <a:pPr marL="0" indent="0">
              <a:lnSpc>
                <a:spcPct val="80000"/>
              </a:lnSpc>
              <a:buNone/>
            </a:pPr>
            <a:r>
              <a:rPr lang="en-US" altLang="en-US" sz="2000" dirty="0"/>
              <a:t>Result: 28/5/1. </a:t>
            </a:r>
            <a:r>
              <a:rPr lang="en-US" altLang="en-US" sz="2000"/>
              <a:t>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150 – EDITOR1, EDITOR2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“Motion-ED1-SA2B” (4 CIDs) tab in </a:t>
            </a:r>
            <a:r>
              <a:rPr lang="en-US" altLang="en-US" sz="1800" dirty="0">
                <a:hlinkClick r:id="rId3"/>
              </a:rPr>
              <a:t>https://mentor.ieee.org/802.11/dcn/24/11-24-0489-04-000m-revme-sb2-ed1-ad-hoc-comments.xlsx</a:t>
            </a:r>
            <a:r>
              <a:rPr lang="en-US" altLang="en-US" sz="1800" dirty="0"/>
              <a:t>,</a:t>
            </a:r>
          </a:p>
          <a:p>
            <a:pPr marL="457200" lvl="1" indent="0">
              <a:buNone/>
            </a:pPr>
            <a:r>
              <a:rPr lang="en-US" altLang="en-US" sz="1800" dirty="0"/>
              <a:t>"Motion ED2-SA2-002“ (17 CIDs) tab in  </a:t>
            </a:r>
            <a:r>
              <a:rPr lang="en-US" altLang="en-US" sz="1800" dirty="0">
                <a:hlinkClick r:id="rId4"/>
              </a:rPr>
              <a:t>https://mentor.ieee.org/802.11/dcn/24/11-24-0472-05-000m-revme-sa-ballot-2-editor2-ad-hoc-comments.xlsx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359342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151 – GEN, MAC, PHY, SEC CIDs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April” tab (9 CIDs) in </a:t>
            </a:r>
            <a:r>
              <a:rPr lang="en-US" altLang="en-US" sz="1600" dirty="0">
                <a:hlinkClick r:id="rId3"/>
              </a:rPr>
              <a:t>https://mentor.ieee.org/802.11/dcn/24/11-24-0484-02-000m-revme-gen-ad-hoc-comments-on-sb-recirc-1.xlsx</a:t>
            </a:r>
            <a:r>
              <a:rPr lang="en-US" altLang="en-US" sz="1600" dirty="0"/>
              <a:t>,</a:t>
            </a:r>
          </a:p>
          <a:p>
            <a:pPr marL="457200" lvl="1" indent="0">
              <a:lnSpc>
                <a:spcPct val="80000"/>
              </a:lnSpc>
              <a:buNone/>
            </a:pPr>
            <a:r>
              <a:rPr lang="en-US" altLang="en-US" sz="1600" dirty="0"/>
              <a:t>“Motion MAC-BL” tab (14 CIDs) except for CID 7213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5” </a:t>
            </a:r>
            <a:r>
              <a:rPr lang="en-US" altLang="en-US" sz="1600"/>
              <a:t>tab (2 </a:t>
            </a:r>
            <a:r>
              <a:rPr lang="en-US" altLang="en-US" sz="1600" dirty="0"/>
              <a:t>CID) in </a:t>
            </a:r>
            <a:r>
              <a:rPr lang="en-US" altLang="en-US" sz="1600" dirty="0">
                <a:hlinkClick r:id="rId5"/>
              </a:rPr>
              <a:t>https://mentor.ieee.org/802.11/dcn</a:t>
            </a:r>
            <a:r>
              <a:rPr lang="en-US" altLang="en-US" sz="1600">
                <a:hlinkClick r:id="rId5"/>
              </a:rPr>
              <a:t>/21/11-21-0727-33-000m-revme-phy-comments</a:t>
            </a:r>
            <a:r>
              <a:rPr lang="en-US" altLang="en-US" sz="1600" dirty="0">
                <a:hlinkClick r:id="rId5"/>
              </a:rPr>
              <a:t>.xls</a:t>
            </a:r>
            <a:r>
              <a:rPr lang="en-US" altLang="en-US" sz="1600" dirty="0"/>
              <a:t>,</a:t>
            </a:r>
          </a:p>
          <a:p>
            <a:pPr marL="457200" lvl="1" indent="0">
              <a:lnSpc>
                <a:spcPct val="80000"/>
              </a:lnSpc>
              <a:buNone/>
            </a:pPr>
            <a:r>
              <a:rPr lang="en-US" altLang="en-US" sz="1600" dirty="0"/>
              <a:t>“SEC Motion B” tab (17 CIDs) in </a:t>
            </a:r>
            <a:r>
              <a:rPr lang="en-US" altLang="en-US" sz="1600" dirty="0">
                <a:hlinkClick r:id="rId6"/>
              </a:rPr>
              <a:t>https://mentor.ieee.org/802.11/dcn/24/11-24-0491-03-000m-revme-sa-1-sec-adhoc-comments.xlsx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&lt;&gt;</a:t>
            </a:r>
          </a:p>
          <a:p>
            <a:pPr marL="0" indent="0">
              <a:lnSpc>
                <a:spcPct val="80000"/>
              </a:lnSpc>
              <a:buNone/>
            </a:pPr>
            <a:r>
              <a:rPr lang="en-US" altLang="en-US" sz="1800" dirty="0"/>
              <a:t>Seconded: &lt;&gt;</a:t>
            </a:r>
          </a:p>
          <a:p>
            <a:pPr marL="0" indent="0">
              <a:lnSpc>
                <a:spcPct val="80000"/>
              </a:lnSpc>
              <a:buNone/>
            </a:pPr>
            <a:r>
              <a:rPr lang="en-US" altLang="en-US" sz="1800" dirty="0"/>
              <a:t>Result: &lt;&gt;. &lt;&gt;.</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919161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152 – CID 7218 (ED2) Group Address Indicator</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“"Motion ED2-SA2-003" tab in  </a:t>
            </a:r>
            <a:r>
              <a:rPr lang="en-US" altLang="en-US" sz="1800" dirty="0">
                <a:hlinkClick r:id="rId3"/>
              </a:rPr>
              <a:t>https://mentor.ieee.org/802.11/dcn/24/11-24-0472-05-000m-revme-sa-ballot-2-editor2-ad-hoc-comments.xlsx</a:t>
            </a:r>
            <a:r>
              <a:rPr lang="en-US" altLang="en-US" sz="1800" dirty="0"/>
              <a:t>,</a:t>
            </a:r>
          </a:p>
          <a:p>
            <a:pPr marL="0" indent="0">
              <a:lnSpc>
                <a:spcPct val="80000"/>
              </a:lnSpc>
              <a:buNone/>
            </a:pPr>
            <a:endParaRPr lang="en-US" altLang="en-US" sz="2000" dirty="0"/>
          </a:p>
          <a:p>
            <a:pPr marL="0" indent="0">
              <a:lnSpc>
                <a:spcPct val="80000"/>
              </a:lnSpc>
              <a:buNone/>
            </a:pPr>
            <a:r>
              <a:rPr lang="en-US" altLang="en-US" sz="2000" dirty="0"/>
              <a:t>Moved: &lt;&gt;	</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3140362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153 – Non-AP regulatory connectivity</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“Proposed edit (P5913L52):” from</a:t>
            </a:r>
          </a:p>
          <a:p>
            <a:pPr marL="457200" lvl="1" indent="0">
              <a:lnSpc>
                <a:spcPct val="80000"/>
              </a:lnSpc>
              <a:buNone/>
            </a:pPr>
            <a:r>
              <a:rPr lang="en-US" altLang="en-US" sz="1800" dirty="0"/>
              <a:t>“GEN Motion EBCS” tab (1 CID) in </a:t>
            </a:r>
            <a:r>
              <a:rPr lang="en-US" altLang="en-US" sz="1800" dirty="0">
                <a:hlinkClick r:id="rId3"/>
              </a:rPr>
              <a:t>https://mentor.ieee.org/802.11/dcn/24/11-24-0688-00-000m-non-ap-regulatory-connectivity-non-comment.docx</a:t>
            </a:r>
            <a:r>
              <a:rPr lang="en-US" altLang="en-US" sz="1800" dirty="0"/>
              <a:t>,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79655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154 – Channel usage</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under “Changes for this non-comment:” from</a:t>
            </a:r>
          </a:p>
          <a:p>
            <a:pPr marL="457200" lvl="1" indent="0">
              <a:lnSpc>
                <a:spcPct val="80000"/>
              </a:lnSpc>
              <a:buNone/>
            </a:pPr>
            <a:r>
              <a:rPr lang="en-US" altLang="en-US" sz="1800" dirty="0">
                <a:hlinkClick r:id="rId3"/>
              </a:rPr>
              <a:t>https://mentor.ieee.org/802.11/dcn/24/11-24-0706-00-000m-channel-usage.docx</a:t>
            </a:r>
            <a:r>
              <a:rPr lang="en-US" altLang="en-US" sz="1800" dirty="0"/>
              <a:t> , </a:t>
            </a:r>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3117262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155 – Secure LTF test vector updates</a:t>
            </a:r>
            <a:br>
              <a:rPr lang="en-US" altLang="en-US" dirty="0"/>
            </a:br>
            <a:r>
              <a:rPr lang="en-US" altLang="en-US" dirty="0"/>
              <a:t>(2024-05-06)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Instruct the Editor to incorporate the changes from</a:t>
            </a:r>
          </a:p>
          <a:p>
            <a:pPr marL="457200" lvl="1" indent="0">
              <a:lnSpc>
                <a:spcPct val="80000"/>
              </a:lnSpc>
              <a:buNone/>
            </a:pPr>
            <a:r>
              <a:rPr lang="en-US" altLang="en-US" sz="1800" dirty="0">
                <a:hlinkClick r:id="rId3"/>
              </a:rPr>
              <a:t>https://mentor.ieee.org/802.11/dcn/24/11-24-0098-03-000m-alignment-of-secure-ltf-normative-text-with-test-vectors</a:t>
            </a:r>
            <a:r>
              <a:rPr lang="en-US" altLang="en-US" sz="1800">
                <a:hlinkClick r:id="rId3"/>
              </a:rPr>
              <a:t>.docx</a:t>
            </a:r>
            <a:endParaRPr lang="en-US" altLang="en-US" sz="1800" dirty="0"/>
          </a:p>
          <a:p>
            <a:pPr marL="457200" lvl="1" indent="0">
              <a:lnSpc>
                <a:spcPct val="80000"/>
              </a:lnSpc>
              <a:buNone/>
            </a:pPr>
            <a:r>
              <a:rPr lang="en-US" altLang="en-US" sz="1800" b="1" dirty="0"/>
              <a:t>into the </a:t>
            </a:r>
            <a:r>
              <a:rPr lang="en-US" altLang="en-US" sz="1800" b="1" dirty="0" err="1"/>
              <a:t>REVme</a:t>
            </a:r>
            <a:r>
              <a:rPr lang="en-US" altLang="en-US" sz="1800" b="1" dirty="0"/>
              <a:t>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&lt;&gt;</a:t>
            </a:r>
          </a:p>
          <a:p>
            <a:pPr marL="0" indent="0">
              <a:lnSpc>
                <a:spcPct val="80000"/>
              </a:lnSpc>
              <a:buNone/>
            </a:pPr>
            <a:r>
              <a:rPr lang="en-US" altLang="en-US" sz="2000" dirty="0"/>
              <a:t>Seconded: &lt;&gt;</a:t>
            </a:r>
          </a:p>
          <a:p>
            <a:pPr marL="0" indent="0">
              <a:lnSpc>
                <a:spcPct val="80000"/>
              </a:lnSpc>
              <a:buNone/>
            </a:pPr>
            <a:r>
              <a:rPr lang="en-US" altLang="en-US" sz="2000" dirty="0"/>
              <a:t>Result: &lt;&gt;. &lt;&gt;.</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40994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a:t>Jon Rosdahl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114072</TotalTime>
  <Words>3248</Words>
  <Application>Microsoft Office PowerPoint</Application>
  <PresentationFormat>Widescreen</PresentationFormat>
  <Paragraphs>492</Paragraphs>
  <Slides>27</Slides>
  <Notes>26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MS PGothic</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 CID 7175 (2024-03-14)</vt:lpstr>
      <vt:lpstr>Motion 146 – GEN Motion EBCS (2024-03-14)</vt:lpstr>
      <vt:lpstr>Motion 147 – GEN Motion Amendment Roll-in – CID 7147 (2024-03-14)</vt:lpstr>
      <vt:lpstr>Motion 148 – TGbb updates (2024-03-14)</vt:lpstr>
      <vt:lpstr>Motion 149 – DMG Positioning bit (2024-03-14)</vt:lpstr>
      <vt:lpstr>Motion 150 – EDITOR1, EDITOR2 CIDs (2024-05-06)</vt:lpstr>
      <vt:lpstr>Motion 151 – GEN, MAC, PHY, SEC CIDs (2024-05-06)</vt:lpstr>
      <vt:lpstr>Motion 152 – CID 7218 (ED2) Group Address Indicator (2024-05-06)</vt:lpstr>
      <vt:lpstr>Motion 153 – Non-AP regulatory connectivity (2024-05-06)</vt:lpstr>
      <vt:lpstr>Motion 154 – Channel usage (2024-05-06)</vt:lpstr>
      <vt:lpstr>Motion 155 – Secure LTF test vector updates (2024-05-06)</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4655</cp:revision>
  <cp:lastPrinted>2014-11-04T15:04:57Z</cp:lastPrinted>
  <dcterms:created xsi:type="dcterms:W3CDTF">2007-04-17T18:10:23Z</dcterms:created>
  <dcterms:modified xsi:type="dcterms:W3CDTF">2024-05-01T14:43:55Z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