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Untitled Section" id="{568CC857-647C-4F76-B4E8-40B44957BACF}">
          <p14:sldIdLst/>
        </p14:section>
        <p14:section name="Untitled Section" id="{785FCC10-6561-4604-AB95-6417B3A9F74F}">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127" d="100"/>
          <a:sy n="127" d="100"/>
        </p:scale>
        <p:origin x="496" y="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2495E65D-A378-4EAA-BE5D-B334AB131084}"/>
    <pc:docChg chg="custSel modSld modMainMaster">
      <pc:chgData name="Mike Montemurro" userId="40c20c913ca7511e" providerId="LiveId" clId="{2495E65D-A378-4EAA-BE5D-B334AB131084}" dt="2024-01-29T18:14:18.779" v="112" actId="20577"/>
      <pc:docMkLst>
        <pc:docMk/>
      </pc:docMkLst>
      <pc:sldChg chg="modSp mod">
        <pc:chgData name="Mike Montemurro" userId="40c20c913ca7511e" providerId="LiveId" clId="{2495E65D-A378-4EAA-BE5D-B334AB131084}" dt="2024-01-29T18:09:44.967" v="7" actId="20577"/>
        <pc:sldMkLst>
          <pc:docMk/>
          <pc:sldMk cId="2822743645" sldId="850"/>
        </pc:sldMkLst>
        <pc:spChg chg="mod">
          <ac:chgData name="Mike Montemurro" userId="40c20c913ca7511e" providerId="LiveId" clId="{2495E65D-A378-4EAA-BE5D-B334AB131084}" dt="2024-01-29T18:09:44.967" v="7" actId="20577"/>
          <ac:spMkLst>
            <pc:docMk/>
            <pc:sldMk cId="2822743645" sldId="850"/>
            <ac:spMk id="5" creationId="{5C289E12-1085-4168-A398-0F7249308ABA}"/>
          </ac:spMkLst>
        </pc:spChg>
      </pc:sldChg>
      <pc:sldChg chg="modSp mod">
        <pc:chgData name="Mike Montemurro" userId="40c20c913ca7511e" providerId="LiveId" clId="{2495E65D-A378-4EAA-BE5D-B334AB131084}" dt="2024-01-29T18:14:18.779" v="112" actId="20577"/>
        <pc:sldMkLst>
          <pc:docMk/>
          <pc:sldMk cId="2369750393" sldId="990"/>
        </pc:sldMkLst>
        <pc:spChg chg="mod">
          <ac:chgData name="Mike Montemurro" userId="40c20c913ca7511e" providerId="LiveId" clId="{2495E65D-A378-4EAA-BE5D-B334AB131084}" dt="2024-01-29T18:14:18.779" v="112" actId="20577"/>
          <ac:spMkLst>
            <pc:docMk/>
            <pc:sldMk cId="2369750393" sldId="990"/>
            <ac:spMk id="9223" creationId="{00000000-0000-0000-0000-000000000000}"/>
          </ac:spMkLst>
        </pc:spChg>
      </pc:sldChg>
      <pc:sldMasterChg chg="modSp mod">
        <pc:chgData name="Mike Montemurro" userId="40c20c913ca7511e" providerId="LiveId" clId="{2495E65D-A378-4EAA-BE5D-B334AB131084}" dt="2024-01-29T18:09:37.046" v="1" actId="20577"/>
        <pc:sldMasterMkLst>
          <pc:docMk/>
          <pc:sldMasterMk cId="0" sldId="2147483648"/>
        </pc:sldMasterMkLst>
        <pc:spChg chg="mod">
          <ac:chgData name="Mike Montemurro" userId="40c20c913ca7511e" providerId="LiveId" clId="{2495E65D-A378-4EAA-BE5D-B334AB131084}" dt="2024-01-29T18:09:37.046"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2024-01-29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(https://mentor.ieee.org/802.11/dcn/23/11-23-1750-04-000m-resolutions-for-some-comments-on-11me-d4-0-initial-sa-ballot.docx)</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113895</TotalTime>
  <Words>1727</Words>
  <Application>Microsoft Office PowerPoint</Application>
  <PresentationFormat>Widescreen</PresentationFormat>
  <Paragraphs>240</Paragraphs>
  <Slides>14</Slides>
  <Notes>13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MS PGothic</vt:lpstr>
      <vt:lpstr>Arial</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4651</cp:revision>
  <cp:lastPrinted>2014-11-04T15:04:57Z</cp:lastPrinted>
  <dcterms:created xsi:type="dcterms:W3CDTF">2007-04-17T18:10:23Z</dcterms:created>
  <dcterms:modified xsi:type="dcterms:W3CDTF">2024-01-29T18:14:24Z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