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850" r:id="rId2"/>
    <p:sldId id="851" r:id="rId3"/>
    <p:sldId id="895" r:id="rId4"/>
    <p:sldId id="985" r:id="rId5"/>
    <p:sldId id="988" r:id="rId6"/>
    <p:sldId id="989" r:id="rId7"/>
    <p:sldId id="992" r:id="rId8"/>
    <p:sldId id="993" r:id="rId9"/>
    <p:sldId id="986" r:id="rId10"/>
    <p:sldId id="987" r:id="rId11"/>
    <p:sldId id="990" r:id="rId12"/>
    <p:sldId id="991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January" id="{81441D95-A017-4A3D-8256-78B00FBC397B}">
          <p14:sldIdLst>
            <p14:sldId id="895"/>
            <p14:sldId id="985"/>
            <p14:sldId id="988"/>
            <p14:sldId id="989"/>
            <p14:sldId id="992"/>
            <p14:sldId id="993"/>
            <p14:sldId id="986"/>
            <p14:sldId id="987"/>
            <p14:sldId id="990"/>
            <p14:sldId id="991"/>
          </p14:sldIdLst>
        </p14:section>
        <p14:section name="Untitled Section" id="{568CC857-647C-4F76-B4E8-40B44957BACF}">
          <p14:sldIdLst/>
        </p14:section>
        <p14:section name="Untitled Section" id="{785FCC10-6561-4604-AB95-6417B3A9F74F}">
          <p14:sldIdLst/>
        </p14:section>
        <p14:section name="July" id="{053445FD-54DA-4BDA-B695-950DACD3EA4A}">
          <p14:sldIdLst/>
        </p14:section>
        <p14:section name="November" id="{C2739C13-7136-49C1-B061-15C8C68BA358}">
          <p14:sldIdLst/>
        </p14:section>
        <p14:section name="December" id="{B3B52DF3-6BF0-443C-97B2-9708C43E203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4E72F-27D7-4E8F-AD8C-E4242C9D88CB}" v="41" dt="2024-01-18T20:26:19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10" autoAdjust="0"/>
    <p:restoredTop sz="94964" autoAdjust="0"/>
  </p:normalViewPr>
  <p:slideViewPr>
    <p:cSldViewPr>
      <p:cViewPr varScale="1">
        <p:scale>
          <a:sx n="65" d="100"/>
          <a:sy n="65" d="100"/>
        </p:scale>
        <p:origin x="379" y="2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DAF46841-611B-4316-846F-BE3905947708}"/>
    <pc:docChg chg="modSld modMainMaster">
      <pc:chgData name="Mike Montemurro" userId="40c20c913ca7511e" providerId="LiveId" clId="{DAF46841-611B-4316-846F-BE3905947708}" dt="2024-01-08T14:45:08.200" v="40" actId="20577"/>
      <pc:docMkLst>
        <pc:docMk/>
      </pc:docMkLst>
      <pc:sldChg chg="modSp mod">
        <pc:chgData name="Mike Montemurro" userId="40c20c913ca7511e" providerId="LiveId" clId="{DAF46841-611B-4316-846F-BE3905947708}" dt="2024-01-08T14:45:00.460" v="38" actId="20577"/>
        <pc:sldMkLst>
          <pc:docMk/>
          <pc:sldMk cId="2822743645" sldId="850"/>
        </pc:sldMkLst>
        <pc:spChg chg="mod">
          <ac:chgData name="Mike Montemurro" userId="40c20c913ca7511e" providerId="LiveId" clId="{DAF46841-611B-4316-846F-BE3905947708}" dt="2024-01-08T14:45:00.460" v="38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DAF46841-611B-4316-846F-BE3905947708}" dt="2024-01-08T14:45:08.200" v="40" actId="20577"/>
        <pc:sldMkLst>
          <pc:docMk/>
          <pc:sldMk cId="1366082887" sldId="851"/>
        </pc:sldMkLst>
        <pc:spChg chg="mod">
          <ac:chgData name="Mike Montemurro" userId="40c20c913ca7511e" providerId="LiveId" clId="{DAF46841-611B-4316-846F-BE3905947708}" dt="2024-01-08T14:45:08.200" v="40" actId="20577"/>
          <ac:spMkLst>
            <pc:docMk/>
            <pc:sldMk cId="1366082887" sldId="851"/>
            <ac:spMk id="5" creationId="{CE3CB10D-55A8-4529-BEDD-F608F8F8F2BA}"/>
          </ac:spMkLst>
        </pc:spChg>
      </pc:sldChg>
      <pc:sldMasterChg chg="modSp mod">
        <pc:chgData name="Mike Montemurro" userId="40c20c913ca7511e" providerId="LiveId" clId="{DAF46841-611B-4316-846F-BE3905947708}" dt="2024-01-08T14:44:30.596" v="22" actId="20577"/>
        <pc:sldMasterMkLst>
          <pc:docMk/>
          <pc:sldMasterMk cId="0" sldId="2147483648"/>
        </pc:sldMasterMkLst>
        <pc:spChg chg="mod">
          <ac:chgData name="Mike Montemurro" userId="40c20c913ca7511e" providerId="LiveId" clId="{DAF46841-611B-4316-846F-BE3905947708}" dt="2024-01-08T14:44:30.596" v="22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DAF46841-611B-4316-846F-BE3905947708}" dt="2024-01-08T14:44:22.329" v="1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Mike Montemurro" userId="40c20c913ca7511e" providerId="LiveId" clId="{E2D4E72F-27D7-4E8F-AD8C-E4242C9D88CB}"/>
    <pc:docChg chg="undo custSel addSld delSld modSld sldOrd modSection">
      <pc:chgData name="Mike Montemurro" userId="40c20c913ca7511e" providerId="LiveId" clId="{E2D4E72F-27D7-4E8F-AD8C-E4242C9D88CB}" dt="2024-01-18T20:26:54.238" v="1333" actId="20577"/>
      <pc:docMkLst>
        <pc:docMk/>
      </pc:docMkLst>
      <pc:sldChg chg="modSp mod">
        <pc:chgData name="Mike Montemurro" userId="40c20c913ca7511e" providerId="LiveId" clId="{E2D4E72F-27D7-4E8F-AD8C-E4242C9D88CB}" dt="2024-01-18T14:01:22.419" v="1" actId="20577"/>
        <pc:sldMkLst>
          <pc:docMk/>
          <pc:sldMk cId="2822743645" sldId="850"/>
        </pc:sldMkLst>
        <pc:spChg chg="mod">
          <ac:chgData name="Mike Montemurro" userId="40c20c913ca7511e" providerId="LiveId" clId="{E2D4E72F-27D7-4E8F-AD8C-E4242C9D88CB}" dt="2024-01-18T14:01:22.419" v="1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del mod">
        <pc:chgData name="Mike Montemurro" userId="40c20c913ca7511e" providerId="LiveId" clId="{E2D4E72F-27D7-4E8F-AD8C-E4242C9D88CB}" dt="2024-01-18T14:49:36.947" v="164" actId="2696"/>
        <pc:sldMkLst>
          <pc:docMk/>
          <pc:sldMk cId="1272141476" sldId="879"/>
        </pc:sldMkLst>
        <pc:spChg chg="mod">
          <ac:chgData name="Mike Montemurro" userId="40c20c913ca7511e" providerId="LiveId" clId="{E2D4E72F-27D7-4E8F-AD8C-E4242C9D88CB}" dt="2024-01-18T14:01:51.319" v="11" actId="20577"/>
          <ac:spMkLst>
            <pc:docMk/>
            <pc:sldMk cId="1272141476" sldId="879"/>
            <ac:spMk id="9222" creationId="{00000000-0000-0000-0000-000000000000}"/>
          </ac:spMkLst>
        </pc:spChg>
      </pc:sldChg>
      <pc:sldChg chg="modSp mod">
        <pc:chgData name="Mike Montemurro" userId="40c20c913ca7511e" providerId="LiveId" clId="{E2D4E72F-27D7-4E8F-AD8C-E4242C9D88CB}" dt="2024-01-18T15:38:37.768" v="572" actId="20577"/>
        <pc:sldMkLst>
          <pc:docMk/>
          <pc:sldMk cId="1217866671" sldId="895"/>
        </pc:sldMkLst>
        <pc:spChg chg="mod">
          <ac:chgData name="Mike Montemurro" userId="40c20c913ca7511e" providerId="LiveId" clId="{E2D4E72F-27D7-4E8F-AD8C-E4242C9D88CB}" dt="2024-01-18T14:02:41.545" v="16" actId="20577"/>
          <ac:spMkLst>
            <pc:docMk/>
            <pc:sldMk cId="1217866671" sldId="895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5:38:37.768" v="572" actId="20577"/>
          <ac:spMkLst>
            <pc:docMk/>
            <pc:sldMk cId="1217866671" sldId="895"/>
            <ac:spMk id="9223" creationId="{00000000-0000-0000-0000-000000000000}"/>
          </ac:spMkLst>
        </pc:spChg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771715125" sldId="937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557098272" sldId="943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630769499" sldId="946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111604654" sldId="947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896857545" sldId="948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935086086" sldId="949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551841316" sldId="950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45195397" sldId="951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74858582" sldId="952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218943659" sldId="953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384251921" sldId="954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852231568" sldId="955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607804314" sldId="956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1132253242" sldId="957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69533913" sldId="958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1507205082" sldId="959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833949749" sldId="960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962135792" sldId="961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393633611" sldId="962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4249353114" sldId="963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1961725018" sldId="964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343328422" sldId="965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1814192843" sldId="967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845484530" sldId="968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072069571" sldId="969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631422712" sldId="970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439463067" sldId="971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1847307539" sldId="973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4096437406" sldId="974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544240147" sldId="975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698821274" sldId="976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964046084" sldId="977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423370016" sldId="978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104908563" sldId="979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757127027" sldId="980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866887197" sldId="981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3829846331" sldId="983"/>
        </pc:sldMkLst>
      </pc:sldChg>
      <pc:sldChg chg="del">
        <pc:chgData name="Mike Montemurro" userId="40c20c913ca7511e" providerId="LiveId" clId="{E2D4E72F-27D7-4E8F-AD8C-E4242C9D88CB}" dt="2024-01-18T16:23:40.772" v="940" actId="47"/>
        <pc:sldMkLst>
          <pc:docMk/>
          <pc:sldMk cId="2238114249" sldId="984"/>
        </pc:sldMkLst>
      </pc:sldChg>
      <pc:sldChg chg="modSp add mod">
        <pc:chgData name="Mike Montemurro" userId="40c20c913ca7511e" providerId="LiveId" clId="{E2D4E72F-27D7-4E8F-AD8C-E4242C9D88CB}" dt="2024-01-18T20:26:54.238" v="1333" actId="20577"/>
        <pc:sldMkLst>
          <pc:docMk/>
          <pc:sldMk cId="1210265726" sldId="985"/>
        </pc:sldMkLst>
        <pc:spChg chg="mod">
          <ac:chgData name="Mike Montemurro" userId="40c20c913ca7511e" providerId="LiveId" clId="{E2D4E72F-27D7-4E8F-AD8C-E4242C9D88CB}" dt="2024-01-18T14:08:02.943" v="89" actId="20577"/>
          <ac:spMkLst>
            <pc:docMk/>
            <pc:sldMk cId="1210265726" sldId="985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20:26:54.238" v="1333" actId="20577"/>
          <ac:spMkLst>
            <pc:docMk/>
            <pc:sldMk cId="1210265726" sldId="985"/>
            <ac:spMk id="9223" creationId="{00000000-0000-0000-0000-000000000000}"/>
          </ac:spMkLst>
        </pc:spChg>
      </pc:sldChg>
      <pc:sldChg chg="modSp mod ord">
        <pc:chgData name="Mike Montemurro" userId="40c20c913ca7511e" providerId="LiveId" clId="{E2D4E72F-27D7-4E8F-AD8C-E4242C9D88CB}" dt="2024-01-18T17:18:26.217" v="1099" actId="20577"/>
        <pc:sldMkLst>
          <pc:docMk/>
          <pc:sldMk cId="1073543995" sldId="986"/>
        </pc:sldMkLst>
        <pc:spChg chg="mod">
          <ac:chgData name="Mike Montemurro" userId="40c20c913ca7511e" providerId="LiveId" clId="{E2D4E72F-27D7-4E8F-AD8C-E4242C9D88CB}" dt="2024-01-18T17:18:26.217" v="1099" actId="20577"/>
          <ac:spMkLst>
            <pc:docMk/>
            <pc:sldMk cId="1073543995" sldId="986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6:13:13.533" v="805" actId="20577"/>
          <ac:spMkLst>
            <pc:docMk/>
            <pc:sldMk cId="1073543995" sldId="986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9:41:12.122" v="1126"/>
        <pc:sldMkLst>
          <pc:docMk/>
          <pc:sldMk cId="1822329490" sldId="987"/>
        </pc:sldMkLst>
        <pc:spChg chg="mod">
          <ac:chgData name="Mike Montemurro" userId="40c20c913ca7511e" providerId="LiveId" clId="{E2D4E72F-27D7-4E8F-AD8C-E4242C9D88CB}" dt="2024-01-18T19:41:12.122" v="1126"/>
          <ac:spMkLst>
            <pc:docMk/>
            <pc:sldMk cId="1822329490" sldId="987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8:57:46.734" v="1125" actId="20577"/>
          <ac:spMkLst>
            <pc:docMk/>
            <pc:sldMk cId="1822329490" sldId="987"/>
            <ac:spMk id="9223" creationId="{00000000-0000-0000-0000-000000000000}"/>
          </ac:spMkLst>
        </pc:spChg>
      </pc:sldChg>
      <pc:sldChg chg="del">
        <pc:chgData name="Mike Montemurro" userId="40c20c913ca7511e" providerId="LiveId" clId="{E2D4E72F-27D7-4E8F-AD8C-E4242C9D88CB}" dt="2024-01-18T16:11:42.052" v="792" actId="2696"/>
        <pc:sldMkLst>
          <pc:docMk/>
          <pc:sldMk cId="2332995913" sldId="987"/>
        </pc:sldMkLst>
      </pc:sldChg>
      <pc:sldChg chg="modSp add mod">
        <pc:chgData name="Mike Montemurro" userId="40c20c913ca7511e" providerId="LiveId" clId="{E2D4E72F-27D7-4E8F-AD8C-E4242C9D88CB}" dt="2024-01-18T14:55:20.080" v="371" actId="404"/>
        <pc:sldMkLst>
          <pc:docMk/>
          <pc:sldMk cId="2750456254" sldId="988"/>
        </pc:sldMkLst>
        <pc:spChg chg="mod">
          <ac:chgData name="Mike Montemurro" userId="40c20c913ca7511e" providerId="LiveId" clId="{E2D4E72F-27D7-4E8F-AD8C-E4242C9D88CB}" dt="2024-01-18T14:54:01.030" v="250" actId="20577"/>
          <ac:spMkLst>
            <pc:docMk/>
            <pc:sldMk cId="2750456254" sldId="988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4:55:20.080" v="371" actId="404"/>
          <ac:spMkLst>
            <pc:docMk/>
            <pc:sldMk cId="2750456254" sldId="988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4:56:37.639" v="454" actId="20577"/>
        <pc:sldMkLst>
          <pc:docMk/>
          <pc:sldMk cId="2901665710" sldId="989"/>
        </pc:sldMkLst>
        <pc:spChg chg="mod">
          <ac:chgData name="Mike Montemurro" userId="40c20c913ca7511e" providerId="LiveId" clId="{E2D4E72F-27D7-4E8F-AD8C-E4242C9D88CB}" dt="2024-01-18T14:55:41.580" v="384" actId="20577"/>
          <ac:spMkLst>
            <pc:docMk/>
            <pc:sldMk cId="2901665710" sldId="989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4:56:37.639" v="454" actId="20577"/>
          <ac:spMkLst>
            <pc:docMk/>
            <pc:sldMk cId="2901665710" sldId="989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7:18:37.414" v="1111" actId="20577"/>
        <pc:sldMkLst>
          <pc:docMk/>
          <pc:sldMk cId="2369750393" sldId="990"/>
        </pc:sldMkLst>
        <pc:spChg chg="mod">
          <ac:chgData name="Mike Montemurro" userId="40c20c913ca7511e" providerId="LiveId" clId="{E2D4E72F-27D7-4E8F-AD8C-E4242C9D88CB}" dt="2024-01-18T17:18:37.414" v="1111" actId="20577"/>
          <ac:spMkLst>
            <pc:docMk/>
            <pc:sldMk cId="2369750393" sldId="990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5:02:14.303" v="570" actId="20577"/>
          <ac:spMkLst>
            <pc:docMk/>
            <pc:sldMk cId="2369750393" sldId="990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7:18:43.593" v="1115" actId="20577"/>
        <pc:sldMkLst>
          <pc:docMk/>
          <pc:sldMk cId="2581532608" sldId="991"/>
        </pc:sldMkLst>
        <pc:spChg chg="mod">
          <ac:chgData name="Mike Montemurro" userId="40c20c913ca7511e" providerId="LiveId" clId="{E2D4E72F-27D7-4E8F-AD8C-E4242C9D88CB}" dt="2024-01-18T17:18:43.593" v="1115" actId="20577"/>
          <ac:spMkLst>
            <pc:docMk/>
            <pc:sldMk cId="2581532608" sldId="991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7:04:30.114" v="970" actId="20577"/>
          <ac:spMkLst>
            <pc:docMk/>
            <pc:sldMk cId="2581532608" sldId="991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7:21:48.961" v="1116" actId="20577"/>
        <pc:sldMkLst>
          <pc:docMk/>
          <pc:sldMk cId="1265205523" sldId="992"/>
        </pc:sldMkLst>
        <pc:spChg chg="mod">
          <ac:chgData name="Mike Montemurro" userId="40c20c913ca7511e" providerId="LiveId" clId="{E2D4E72F-27D7-4E8F-AD8C-E4242C9D88CB}" dt="2024-01-18T17:12:00.359" v="1037" actId="20577"/>
          <ac:spMkLst>
            <pc:docMk/>
            <pc:sldMk cId="1265205523" sldId="992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7:21:48.961" v="1116" actId="20577"/>
          <ac:spMkLst>
            <pc:docMk/>
            <pc:sldMk cId="1265205523" sldId="992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E2D4E72F-27D7-4E8F-AD8C-E4242C9D88CB}" dt="2024-01-18T17:16:17.514" v="1097" actId="20577"/>
        <pc:sldMkLst>
          <pc:docMk/>
          <pc:sldMk cId="2284486380" sldId="993"/>
        </pc:sldMkLst>
        <pc:spChg chg="mod">
          <ac:chgData name="Mike Montemurro" userId="40c20c913ca7511e" providerId="LiveId" clId="{E2D4E72F-27D7-4E8F-AD8C-E4242C9D88CB}" dt="2024-01-18T17:14:18.491" v="1091" actId="20577"/>
          <ac:spMkLst>
            <pc:docMk/>
            <pc:sldMk cId="2284486380" sldId="993"/>
            <ac:spMk id="9222" creationId="{00000000-0000-0000-0000-000000000000}"/>
          </ac:spMkLst>
        </pc:spChg>
        <pc:spChg chg="mod">
          <ac:chgData name="Mike Montemurro" userId="40c20c913ca7511e" providerId="LiveId" clId="{E2D4E72F-27D7-4E8F-AD8C-E4242C9D88CB}" dt="2024-01-18T17:16:17.514" v="1097" actId="20577"/>
          <ac:spMkLst>
            <pc:docMk/>
            <pc:sldMk cId="2284486380" sldId="993"/>
            <ac:spMk id="92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9493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95194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629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140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91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4889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126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65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0033</a:t>
            </a:r>
            <a:r>
              <a:rPr lang="en-US" altLang="en-US" sz="1800" b="1" dirty="0"/>
              <a:t>r00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2024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4-000m-revme-sb1-ed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2032-04-000m-revme-mac-sa-comments.xls" TargetMode="External"/><Relationship Id="rId4" Type="http://schemas.openxmlformats.org/officeDocument/2006/relationships/hyperlink" Target="https://mentor.ieee.org/802.11/dcn/23/11-23-1768-04-000m-revme-gen-ad-hoc-comments-on-sb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57-05-000m-rsn-overriding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43-04-000m-revme-sb1-ed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1746-06-000m-revme-sa-ballot-1-ed2-ad-hoc-comments.xls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768-04-000m-revme-gen-ad-hoc-comments-on-sb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1755-03-000m-revme-sa-0-sec-adhoc-comments.xlsx" TargetMode="External"/><Relationship Id="rId5" Type="http://schemas.openxmlformats.org/officeDocument/2006/relationships/hyperlink" Target="https://mentor.ieee.org/802.11/dcn/21/11-21-0727-29-000m-revme-phy-comments.xls" TargetMode="External"/><Relationship Id="rId4" Type="http://schemas.openxmlformats.org/officeDocument/2006/relationships/hyperlink" Target="https://mentor.ieee.org/802.11/dcn/23/11-23-2032-04-000m-revme-mac-sa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1-00-000m-fixing-erro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7-02-000m-reported-sae-errata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32-04-000m-revme-mac-sa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32-04-000m-revme-mac-sa-comments.xl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755-03-000m-revme-sa-0-sec-adhoc-comments.xlsx" TargetMode="External"/><Relationship Id="rId3" Type="http://schemas.openxmlformats.org/officeDocument/2006/relationships/hyperlink" Target="https://mentor.ieee.org/802.11/dcn/23/11-23-1743-04-000m-revme-sb1-ed1-ad-hoc-comments.xlsx" TargetMode="External"/><Relationship Id="rId7" Type="http://schemas.openxmlformats.org/officeDocument/2006/relationships/hyperlink" Target="https://mentor.ieee.org/802.11/dcn/21/11-21-0727-29-000m-revme-phy-comments.x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3/11-23-2032-04-000m-revme-mac-sa-comments.xls" TargetMode="External"/><Relationship Id="rId5" Type="http://schemas.openxmlformats.org/officeDocument/2006/relationships/hyperlink" Target="https://mentor.ieee.org/802.11/dcn/23/11-23-1768-04-000m-revme-gen-ad-hoc-comments-on-sb.xlsx" TargetMode="External"/><Relationship Id="rId4" Type="http://schemas.openxmlformats.org/officeDocument/2006/relationships/hyperlink" Target="https://mentor.ieee.org/802.11/dcn/23/11-23-1746-07-000m-revme-sa-ballot-1-ed2-ad-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2024-01-18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138 – More work Required CIDs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(1 CID) in </a:t>
            </a:r>
            <a:r>
              <a:rPr lang="en-US" altLang="en-US" sz="1400" dirty="0">
                <a:hlinkClick r:id="rId3"/>
              </a:rPr>
              <a:t>https://mentor.ieee.org/802.11/dcn/23/11-23-1743-04-000m-revme-sb1-ed1-ad-hoc-comments.xlsx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Required” tab ( 1 CID) in in </a:t>
            </a:r>
            <a:r>
              <a:rPr lang="en-US" altLang="en-US" sz="1400" dirty="0">
                <a:hlinkClick r:id="rId4"/>
              </a:rPr>
              <a:t>https://mentor.ieee.org/802.11/dcn/23/11-23-1768-04-000m-revme-gen-ad-hoc-comments-on-sb.xlsx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( 9 CIDs) in </a:t>
            </a:r>
            <a:r>
              <a:rPr lang="en-US" altLang="en-US" sz="1400" dirty="0">
                <a:hlinkClick r:id="rId5"/>
              </a:rPr>
              <a:t>https://mentor.ieee.org/802.11/dcn/23/11-23-2032-04-000m-revme-mac-sa-comments.xls</a:t>
            </a:r>
            <a:r>
              <a:rPr lang="en-US" altLang="en-US" sz="14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CRC reviewed the comment and agreed that a submission was required with more detailed or updated editing instructions. In the opinion of the CRC, the current Proposed Change does not propose sufficient detail to implement a change to the draft to satisfy the commenter. No updated submission has been reviewed with the CRC.”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&lt;&gt;. &lt;&gt;.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29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139  – CID 6087 (MAC) RSN Override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Resolve CID 6087 as “REVISED - Incorporate changes under the “Proposed changes for CID 6087” section of </a:t>
            </a:r>
            <a:r>
              <a:rPr lang="en-US" altLang="en-US" sz="2800" dirty="0">
                <a:hlinkClick r:id="rId3"/>
              </a:rPr>
              <a:t>https://mentor.ieee.org/802.11/dcn/23/11-23-1857-05-000m-rsn-overriding.docx</a:t>
            </a:r>
            <a:r>
              <a:rPr lang="en-US" altLang="en-US" sz="2800" dirty="0"/>
              <a:t> </a:t>
            </a: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 &lt;&gt;.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50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10972800" cy="1066800"/>
          </a:xfrm>
        </p:spPr>
        <p:txBody>
          <a:bodyPr/>
          <a:lstStyle/>
          <a:p>
            <a:r>
              <a:rPr lang="en-US" altLang="en-US" sz="2800" dirty="0"/>
              <a:t>Motion 140  – CID 6087 (MAC) RSN Override</a:t>
            </a:r>
            <a:br>
              <a:rPr lang="en-US" altLang="en-US" sz="2800" dirty="0"/>
            </a:br>
            <a:r>
              <a:rPr lang="en-US" altLang="en-US" sz="2800" dirty="0"/>
              <a:t>(2024-01-18) Conditional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Resolve CID 6087 as “Rejected.  The task group could not reach consensus on resolving this comment in the direction indicated in 11-23/1857r5. A straw poll to go in that direction (on the r4 of that document) results were: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Do you support adding the feature along the lines described in 11-23/1857r4?    Yes – 10; No – 12; Abstain – 1.”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&lt;&gt;. &lt;&gt;.</a:t>
            </a:r>
            <a:endParaRPr lang="en-US" altLang="en-US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32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2024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131 – EDITOR1, EDITOR2 CIDs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“Motion-ED1-SA1D”  (1 CID) tab in </a:t>
            </a:r>
            <a:r>
              <a:rPr lang="en-US" altLang="en-US" sz="1800" dirty="0">
                <a:hlinkClick r:id="rId3"/>
              </a:rPr>
              <a:t>https://mentor.ieee.org/802.11/dcn/23/11-23-1743-04-000m-revme-sb1-ed1-ad-hoc-comments.xlsx</a:t>
            </a:r>
            <a:r>
              <a:rPr lang="en-US" altLang="en-US" sz="1800" dirty="0"/>
              <a:t>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ED2-SA1-04” (2 CIDs) and “Motion ED2-SA1-05” (7 CIDs) tabs in  </a:t>
            </a:r>
            <a:r>
              <a:rPr lang="en-US" altLang="en-US" sz="1800" dirty="0">
                <a:hlinkClick r:id="rId4"/>
              </a:rPr>
              <a:t>https://mentor.ieee.org/802.11/dcn/23/11-23-1746-07-000m-revme-sa-ballot-1-ed2-ad-hoc-comments.xlsx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132 – GEN, MAC, PHY, SEC CIDs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“GEN Motion E” tab (3 CIDs),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in </a:t>
            </a:r>
            <a:r>
              <a:rPr lang="en-US" altLang="en-US" sz="1600" dirty="0">
                <a:hlinkClick r:id="rId3"/>
              </a:rPr>
              <a:t>https://mentor.ieee.org/802.11/dcn/23/11-23-1768-04-000m-revme-gen-ad-hoc-comments-on-sb.xlsx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MAC-BK” tab (45 CIDs), with the exception of CIDs 6601, 6602, 6603, in </a:t>
            </a:r>
            <a:r>
              <a:rPr lang="en-US" altLang="en-US" sz="1600" dirty="0">
                <a:hlinkClick r:id="rId4"/>
              </a:rPr>
              <a:t>https://mentor.ieee.org/802.11/dcn/23/11-23-2032-04-000m-revme-mac-sa-comments.xls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3” tab (17 CIDs) in </a:t>
            </a:r>
            <a:r>
              <a:rPr lang="en-US" altLang="en-US" sz="1600" dirty="0">
                <a:hlinkClick r:id="rId5"/>
              </a:rPr>
              <a:t>https://mentor.ieee.org/802.11/dcn/21/11-21-0727-29-000m-revme-phy-comments.xls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 Motion C” tab (7 CIDs) in </a:t>
            </a:r>
            <a:r>
              <a:rPr lang="en-US" altLang="en-US" sz="1600" dirty="0">
                <a:hlinkClick r:id="rId6"/>
              </a:rPr>
              <a:t>https://mentor.ieee.org/802.11/dcn/23/11-23-1755-03-000m-revme-sa-0-sec-adhoc-comments.xlsx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And resolve CIDs 6601, 6602 and 6603 as “REJECTED. Comment has been withdrawn by </a:t>
            </a:r>
            <a:r>
              <a:rPr lang="en-US" altLang="en-US" sz="1600"/>
              <a:t>the commenter”</a:t>
            </a: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65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133 – Error in EDCAF text from 11ax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Incorporate the changes in </a:t>
            </a:r>
            <a:r>
              <a:rPr lang="en-US" altLang="en-US" dirty="0">
                <a:hlinkClick r:id="rId3"/>
              </a:rPr>
              <a:t>https://mentor.ieee.org/802.11/dcn/24/11-24-0021-00-000m-fixing-error.docx</a:t>
            </a:r>
            <a:r>
              <a:rPr lang="en-US" altLang="en-US" dirty="0"/>
              <a:t>, which </a:t>
            </a:r>
            <a:r>
              <a:rPr lang="en-US" altLang="en-US" b="1" dirty="0"/>
              <a:t> address an error in the EDCAF description, into the </a:t>
            </a:r>
            <a:r>
              <a:rPr lang="en-US" altLang="en-US" b="1" dirty="0" err="1"/>
              <a:t>REVme</a:t>
            </a:r>
            <a:r>
              <a:rPr lang="en-US" altLang="en-US" b="1" dirty="0"/>
              <a:t> draft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5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134 – SAE Errata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Incorporate the changes in </a:t>
            </a:r>
            <a:r>
              <a:rPr lang="en-US" altLang="en-US" dirty="0">
                <a:hlinkClick r:id="rId3"/>
              </a:rPr>
              <a:t>https://mentor.ieee.org/802.11/dcn/24/11-24-0027-02-000m-reported-sae-errata.docx</a:t>
            </a:r>
            <a:r>
              <a:rPr lang="en-US" altLang="en-US" dirty="0"/>
              <a:t>, which provide text updates to the specification of SAE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6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135 – CID 6509 (MAC) TCLAS in TSPEC element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 6509” tab in </a:t>
            </a:r>
            <a:r>
              <a:rPr lang="en-US" altLang="en-US" sz="1800" dirty="0">
                <a:hlinkClick r:id="rId3"/>
              </a:rPr>
              <a:t>https://mentor.ieee.org/802.11/dcn/23/11-23-2032-04-000m-revme-mac-sa-comments.xls</a:t>
            </a:r>
            <a:r>
              <a:rPr lang="en-US" altLang="en-US" sz="1800"/>
              <a:t>, </a:t>
            </a:r>
            <a:endParaRPr lang="en-US" altLang="en-US" sz="18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136 – CID 6071 (MAC) Non-infrastructure BSS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 6071” tab in </a:t>
            </a:r>
            <a:r>
              <a:rPr lang="en-US" altLang="en-US" sz="1800" dirty="0">
                <a:hlinkClick r:id="rId3"/>
              </a:rPr>
              <a:t>https://mentor.ieee.org/802.11/dcn/23/11-23-2032-04-000m-revme-mac-sa-comments.xls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86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137 – Submission Required CIDs</a:t>
            </a:r>
            <a:br>
              <a:rPr lang="en-US" altLang="en-US" dirty="0"/>
            </a:br>
            <a:r>
              <a:rPr lang="en-US" altLang="en-US" dirty="0"/>
              <a:t>(2024-01-18)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(53 CIDs) in </a:t>
            </a:r>
            <a:r>
              <a:rPr lang="en-US" altLang="en-US" sz="1600" dirty="0">
                <a:hlinkClick r:id="rId3"/>
              </a:rPr>
              <a:t>https://mentor.ieee.org/802.11/dcn/23/11-23-1743-04-000m-revme-sb1-ed1-ad-hoc-comments.xlsx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“Comments" (8 CIDs) in </a:t>
            </a:r>
            <a:r>
              <a:rPr lang="en-US" altLang="en-US" sz="1600" dirty="0">
                <a:hlinkClick r:id="rId4"/>
              </a:rPr>
              <a:t>https://mentor.ieee.org/802.11/dcn/23/11-23-1746-07-000m-revme-sa-ballot-1-ed2-ad-hoc-comments.xlsx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( 38 CIDs) in </a:t>
            </a:r>
            <a:r>
              <a:rPr lang="en-US" altLang="en-US" sz="1600" dirty="0">
                <a:hlinkClick r:id="rId5"/>
              </a:rPr>
              <a:t>https://mentor.ieee.org/802.11/dcn/23/11-23-1768-04-000m-revme-gen-ad-hoc-comments-on-sb.xlsx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xx CIDs) in </a:t>
            </a:r>
            <a:r>
              <a:rPr lang="en-US" altLang="en-US" sz="1600" dirty="0">
                <a:hlinkClick r:id="rId6"/>
              </a:rPr>
              <a:t>https://mentor.ieee.org/802.11/dcn/23/11-23-2032-04-000m-revme-mac-sa-comments.xls</a:t>
            </a:r>
            <a:r>
              <a:rPr lang="en-US" altLang="en-US" sz="1600" dirty="0"/>
              <a:t>, 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( 34 CIDs) in </a:t>
            </a:r>
            <a:r>
              <a:rPr lang="en-US" altLang="en-US" sz="1600" dirty="0">
                <a:hlinkClick r:id="rId7"/>
              </a:rPr>
              <a:t>https://mentor.ieee.org/802.11/dcn/21/11-21-0727-29-000m-revme-phy-comments.xls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( 71 CIDs) in </a:t>
            </a:r>
            <a:r>
              <a:rPr lang="en-US" altLang="en-US" sz="1600" dirty="0">
                <a:hlinkClick r:id="rId8"/>
              </a:rPr>
              <a:t>https://mentor.ieee.org/802.11/dcn/23/11-23-1755-03-000m-revme-sa-0-sec-adhoc-comments.xlsx</a:t>
            </a:r>
            <a:r>
              <a:rPr lang="en-US" altLang="en-US" sz="16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&lt;&gt;.  &lt;&gt;.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439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113815</TotalTime>
  <Words>1447</Words>
  <Application>Microsoft Office PowerPoint</Application>
  <PresentationFormat>Widescreen</PresentationFormat>
  <Paragraphs>205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MS PGothic</vt:lpstr>
      <vt:lpstr>Times New Roman</vt:lpstr>
      <vt:lpstr>802-11-Submission</vt:lpstr>
      <vt:lpstr>Document</vt:lpstr>
      <vt:lpstr>PowerPoint Presentation</vt:lpstr>
      <vt:lpstr>Abstract</vt:lpstr>
      <vt:lpstr>Motion 131 – EDITOR1, EDITOR2 CIDs (2024-01-18)</vt:lpstr>
      <vt:lpstr>Motion 132 – GEN, MAC, PHY, SEC CIDs (2024-01-18)</vt:lpstr>
      <vt:lpstr>Motion 133 – Error in EDCAF text from 11ax (2024-01-18)</vt:lpstr>
      <vt:lpstr>Motion 134 – SAE Errata (2024-01-18)</vt:lpstr>
      <vt:lpstr>Motion 135 – CID 6509 (MAC) TCLAS in TSPEC element (2024-01-18)</vt:lpstr>
      <vt:lpstr>Motion 136 – CID 6071 (MAC) Non-infrastructure BSS (2024-01-18)</vt:lpstr>
      <vt:lpstr>Motion 137 – Submission Required CIDs (2024-01-18)</vt:lpstr>
      <vt:lpstr>Motion 138 – More work Required CIDs (2024-01-18)</vt:lpstr>
      <vt:lpstr>Motion 139  – CID 6087 (MAC) RSN Override (2024-01-18)</vt:lpstr>
      <vt:lpstr>Motion 140  – CID 6087 (MAC) RSN Override (2024-01-18) Conditional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4649</cp:revision>
  <cp:lastPrinted>2014-11-04T15:04:57Z</cp:lastPrinted>
  <dcterms:created xsi:type="dcterms:W3CDTF">2007-04-17T18:10:23Z</dcterms:created>
  <dcterms:modified xsi:type="dcterms:W3CDTF">2024-01-18T20:26:56Z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