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2398" r:id="rId17"/>
    <p:sldId id="314" r:id="rId18"/>
    <p:sldId id="310" r:id="rId19"/>
    <p:sldId id="311"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52" autoAdjust="0"/>
    <p:restoredTop sz="94660"/>
  </p:normalViewPr>
  <p:slideViewPr>
    <p:cSldViewPr>
      <p:cViewPr varScale="1">
        <p:scale>
          <a:sx n="158" d="100"/>
          <a:sy n="158" d="100"/>
        </p:scale>
        <p:origin x="210" y="132"/>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1/9/2024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16</a:t>
            </a:fld>
            <a:endParaRPr lang="en-US"/>
          </a:p>
        </p:txBody>
      </p:sp>
    </p:spTree>
    <p:extLst>
      <p:ext uri="{BB962C8B-B14F-4D97-AF65-F5344CB8AC3E}">
        <p14:creationId xmlns:p14="http://schemas.microsoft.com/office/powerpoint/2010/main" val="1714063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802.11-24/0029r3</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January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2/11-22-0651-32-00bh-tgbh-motions-list.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4/11-24-0040-03-00bh-ieee-802-11bh-lb282-comments.csv"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4/11-24-0044-00-00bh-cr-for-kek-from-pasn.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TGbh-agenda-2024-Jan-9</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2024-01-09</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57101984"/>
              </p:ext>
            </p:extLst>
          </p:nvPr>
        </p:nvGraphicFramePr>
        <p:xfrm>
          <a:off x="989013" y="2413000"/>
          <a:ext cx="10210800" cy="2476500"/>
        </p:xfrm>
        <a:graphic>
          <a:graphicData uri="http://schemas.openxmlformats.org/presentationml/2006/ole">
            <mc:AlternateContent xmlns:mc="http://schemas.openxmlformats.org/markup-compatibility/2006">
              <mc:Choice xmlns:v="urn:schemas-microsoft-com:vml" Requires="v">
                <p:oleObj name="Document" r:id="rId3" imgW="10439485" imgH="2540557" progId="Word.Document.8">
                  <p:embed/>
                </p:oleObj>
              </mc:Choice>
              <mc:Fallback>
                <p:oleObj name="Document" r:id="rId3" imgW="10439485" imgH="2540557" progId="Word.Document.8">
                  <p:embed/>
                  <p:pic>
                    <p:nvPicPr>
                      <p:cNvPr id="0" name="Picture 3"/>
                      <p:cNvPicPr>
                        <a:picLocks noChangeAspect="1" noChangeArrowheads="1"/>
                      </p:cNvPicPr>
                      <p:nvPr/>
                    </p:nvPicPr>
                    <p:blipFill>
                      <a:blip r:embed="rId4"/>
                      <a:srcRect/>
                      <a:stretch>
                        <a:fillRect/>
                      </a:stretch>
                    </p:blipFill>
                    <p:spPr bwMode="auto">
                      <a:xfrm>
                        <a:off x="989013" y="2413000"/>
                        <a:ext cx="10210800" cy="247650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9 Jan 2024</a:t>
            </a:r>
            <a:endParaRPr lang="en-GB" dirty="0"/>
          </a:p>
        </p:txBody>
      </p:sp>
      <p:sp>
        <p:nvSpPr>
          <p:cNvPr id="4098" name="Rectangle 2"/>
          <p:cNvSpPr>
            <a:spLocks noGrp="1" noChangeArrowheads="1"/>
          </p:cNvSpPr>
          <p:nvPr>
            <p:ph idx="1"/>
          </p:nvPr>
        </p:nvSpPr>
        <p:spPr>
          <a:xfrm>
            <a:off x="685800" y="1371600"/>
            <a:ext cx="11049000" cy="50260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sz="2200" dirty="0"/>
              <a:t>Timeline update (slide 16)</a:t>
            </a:r>
          </a:p>
          <a:p>
            <a:pPr marL="857250" lvl="1"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b="0" dirty="0">
                <a:hlinkClick r:id="rId3"/>
              </a:rPr>
              <a:t>11-22/0651r32</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Comment Resolution, LB282 (D2.0)</a:t>
            </a:r>
          </a:p>
          <a:p>
            <a:pPr marL="857250" lvl="1" indent="-457200">
              <a:lnSpc>
                <a:spcPct val="70000"/>
              </a:lnSpc>
              <a:spcBef>
                <a:spcPts val="300"/>
              </a:spcBef>
              <a:spcAft>
                <a:spcPts val="600"/>
              </a:spcAft>
              <a:buFont typeface="Arial" panose="020B0604020202020204" pitchFamily="34" charset="0"/>
              <a:buChar char="•"/>
              <a:defRPr/>
            </a:pPr>
            <a:r>
              <a:rPr lang="en-US" sz="2200" dirty="0"/>
              <a:t>Comments/comment resolution document: </a:t>
            </a:r>
            <a:r>
              <a:rPr lang="en-US" sz="2200" dirty="0">
                <a:hlinkClick r:id="rId4"/>
              </a:rPr>
              <a:t>11-24/0040r3</a:t>
            </a:r>
            <a:r>
              <a:rPr lang="en-US" sz="220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review and assignment</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a:t>
            </a:r>
            <a:r>
              <a:rPr lang="en-US" altLang="zh-CN" sz="2400" dirty="0">
                <a:highlight>
                  <a:srgbClr val="00FF00"/>
                </a:highlight>
                <a:latin typeface="Times New Roman"/>
                <a:ea typeface="MS Gothic"/>
              </a:rPr>
              <a:t>Nov 2023</a:t>
            </a:r>
          </a:p>
          <a:p>
            <a:pPr lvl="1" algn="just">
              <a:spcBef>
                <a:spcPts val="0"/>
              </a:spcBef>
              <a:defRPr/>
            </a:pPr>
            <a:r>
              <a:rPr lang="en-US" altLang="zh-CN" sz="2400" dirty="0">
                <a:latin typeface="Times New Roman"/>
                <a:ea typeface="MS Gothic"/>
              </a:rPr>
              <a:t>Recirculation LB (D3.0)			</a:t>
            </a:r>
            <a:r>
              <a:rPr lang="en-US" altLang="zh-CN" sz="2400" dirty="0">
                <a:highlight>
                  <a:srgbClr val="FFFF00"/>
                </a:highlight>
                <a:latin typeface="Times New Roman"/>
                <a:ea typeface="MS Gothic"/>
              </a:rPr>
              <a:t>Jan 2024</a:t>
            </a:r>
          </a:p>
          <a:p>
            <a:pPr lvl="1" algn="just">
              <a:spcBef>
                <a:spcPts val="0"/>
              </a:spcBef>
              <a:defRPr/>
            </a:pPr>
            <a:r>
              <a:rPr lang="en-US" altLang="zh-CN" sz="2400" dirty="0">
                <a:latin typeface="Times New Roman"/>
                <a:ea typeface="MS Gothic"/>
              </a:rPr>
              <a:t>[ “Clean” recirc (D3.0)			Feb 2024 ]</a:t>
            </a:r>
          </a:p>
          <a:p>
            <a:pPr lvl="1" algn="just">
              <a:spcBef>
                <a:spcPts val="0"/>
              </a:spcBef>
              <a:defRPr/>
            </a:pPr>
            <a:r>
              <a:rPr lang="en-US" altLang="zh-CN" sz="2400" dirty="0">
                <a:latin typeface="Times New Roman"/>
                <a:ea typeface="MS Gothic"/>
              </a:rPr>
              <a:t>Initial SA Ballot (D3.0)			Mar 2024</a:t>
            </a:r>
          </a:p>
          <a:p>
            <a:pPr lvl="1" algn="just">
              <a:spcBef>
                <a:spcPts val="0"/>
              </a:spcBef>
              <a:defRPr/>
            </a:pPr>
            <a:r>
              <a:rPr lang="en-US" altLang="zh-CN" sz="2400" dirty="0">
                <a:latin typeface="Times New Roman"/>
                <a:ea typeface="MS Gothic"/>
              </a:rPr>
              <a:t>Final 802.11 WG approval		Jul 2024</a:t>
            </a:r>
          </a:p>
          <a:p>
            <a:pPr lvl="1" algn="just">
              <a:spcBef>
                <a:spcPts val="0"/>
              </a:spcBef>
              <a:defRPr/>
            </a:pPr>
            <a:r>
              <a:rPr lang="en-US" altLang="zh-CN" sz="2400" dirty="0">
                <a:latin typeface="Times New Roman"/>
                <a:ea typeface="MS Gothic"/>
              </a:rPr>
              <a:t>802 EC approval					Jul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Sep 2024</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26906366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Resolution queue</a:t>
            </a:r>
            <a:endParaRPr lang="en-GB" dirty="0"/>
          </a:p>
        </p:txBody>
      </p:sp>
      <p:sp>
        <p:nvSpPr>
          <p:cNvPr id="4098" name="Rectangle 2"/>
          <p:cNvSpPr>
            <a:spLocks noGrp="1" noChangeArrowheads="1"/>
          </p:cNvSpPr>
          <p:nvPr>
            <p:ph idx="1"/>
          </p:nvPr>
        </p:nvSpPr>
        <p:spPr>
          <a:xfrm>
            <a:off x="685800" y="1219200"/>
            <a:ext cx="10820399" cy="5256214"/>
          </a:xfrm>
          <a:ln/>
        </p:spPr>
        <p:txBody>
          <a:bodyPr/>
          <a:lstStyle/>
          <a:p>
            <a:pPr marL="457200" indent="-457200">
              <a:spcBef>
                <a:spcPts val="300"/>
              </a:spcBef>
              <a:spcAft>
                <a:spcPts val="0"/>
              </a:spcAft>
              <a:buFont typeface="Arial" panose="020B0604020202020204" pitchFamily="34" charset="0"/>
              <a:buChar char="•"/>
              <a:defRPr/>
            </a:pPr>
            <a:r>
              <a:rPr lang="en-US" dirty="0"/>
              <a:t>CIDs </a:t>
            </a:r>
            <a:r>
              <a:rPr lang="en-US" dirty="0">
                <a:effectLst/>
                <a:latin typeface="Times New Roman" panose="02020603050405020304" pitchFamily="18" charset="0"/>
                <a:ea typeface="Times New Roman" panose="02020603050405020304" pitchFamily="18" charset="0"/>
              </a:rPr>
              <a:t>208, 209, 210, 256, 211</a:t>
            </a:r>
            <a:r>
              <a:rPr lang="en-US" sz="1800" dirty="0">
                <a:effectLst/>
                <a:latin typeface="Times New Roman" panose="02020603050405020304" pitchFamily="18" charset="0"/>
                <a:ea typeface="Times New Roman" panose="02020603050405020304" pitchFamily="18" charset="0"/>
              </a:rPr>
              <a:t>: Po-Kai Huang, </a:t>
            </a:r>
            <a:r>
              <a:rPr lang="en-US" sz="1800" dirty="0">
                <a:effectLst/>
                <a:latin typeface="Times New Roman" panose="02020603050405020304" pitchFamily="18" charset="0"/>
                <a:ea typeface="Times New Roman" panose="02020603050405020304" pitchFamily="18" charset="0"/>
                <a:hlinkClick r:id="rId3"/>
              </a:rPr>
              <a:t>11-24/0044r0</a:t>
            </a:r>
            <a:r>
              <a:rPr lang="en-US" sz="1800" dirty="0">
                <a:effectLst/>
                <a:latin typeface="Times New Roman" panose="02020603050405020304" pitchFamily="18" charset="0"/>
                <a:ea typeface="Times New Roman" panose="02020603050405020304" pitchFamily="18" charset="0"/>
              </a:rPr>
              <a:t> </a:t>
            </a:r>
          </a:p>
          <a:p>
            <a:pPr marL="857250" lvl="1" indent="-457200">
              <a:spcBef>
                <a:spcPts val="300"/>
              </a:spcBef>
              <a:spcAft>
                <a:spcPts val="0"/>
              </a:spcAft>
              <a:buFont typeface="Arial" panose="020B0604020202020204" pitchFamily="34" charset="0"/>
              <a:buChar char="•"/>
              <a:defRPr/>
            </a:pPr>
            <a:r>
              <a:rPr lang="en-US" dirty="0">
                <a:latin typeface="Times New Roman" panose="02020603050405020304" pitchFamily="18" charset="0"/>
                <a:ea typeface="Times New Roman" panose="02020603050405020304" pitchFamily="18" charset="0"/>
              </a:rPr>
              <a:t>Revisit at F2F, after off-line discussion</a:t>
            </a:r>
            <a:endParaRPr lang="en-US" dirty="0">
              <a:effectLst/>
              <a:latin typeface="Times New Roman" panose="02020603050405020304" pitchFamily="18" charset="0"/>
              <a:ea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9 Jan 2024,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9 Jan 2024 Teleconference</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84341</TotalTime>
  <Words>1945</Words>
  <Application>Microsoft Office PowerPoint</Application>
  <PresentationFormat>Widescreen</PresentationFormat>
  <Paragraphs>186</Paragraphs>
  <Slides>19</Slides>
  <Notes>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6" baseType="lpstr">
      <vt:lpstr>Arial</vt:lpstr>
      <vt:lpstr>Calibri</vt:lpstr>
      <vt:lpstr>Helvetica</vt:lpstr>
      <vt:lpstr>Monotype Sorts</vt:lpstr>
      <vt:lpstr>Times New Roman</vt:lpstr>
      <vt:lpstr>Office Theme</vt:lpstr>
      <vt:lpstr>Document</vt:lpstr>
      <vt:lpstr>TGbh-agenda-2024-Jan-9</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9 Jan 2024</vt:lpstr>
      <vt:lpstr>Timeline</vt:lpstr>
      <vt:lpstr>Comment Resolution queue</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551</cp:revision>
  <cp:lastPrinted>1601-01-01T00:00:00Z</cp:lastPrinted>
  <dcterms:created xsi:type="dcterms:W3CDTF">2021-01-26T19:12:38Z</dcterms:created>
  <dcterms:modified xsi:type="dcterms:W3CDTF">2024-01-09T18:00:11Z</dcterms:modified>
</cp:coreProperties>
</file>