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314"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158" d="100"/>
          <a:sy n="158" d="100"/>
        </p:scale>
        <p:origin x="210" y="13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802.11-24/0029r2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040-02-00bh-ieee-802-11bh-lb282-comments.csv"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044-00-00bh-cr-for-kek-from-pasn.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Jan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update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11-22/0651r32</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LB282 (D2.0)</a:t>
            </a:r>
          </a:p>
          <a:p>
            <a:pPr marL="857250" lvl="1" indent="-457200">
              <a:lnSpc>
                <a:spcPct val="70000"/>
              </a:lnSpc>
              <a:spcBef>
                <a:spcPts val="300"/>
              </a:spcBef>
              <a:spcAft>
                <a:spcPts val="600"/>
              </a:spcAft>
              <a:buFont typeface="Arial" panose="020B0604020202020204" pitchFamily="34" charset="0"/>
              <a:buChar char="•"/>
              <a:defRPr/>
            </a:pPr>
            <a:r>
              <a:rPr lang="en-US" sz="2200" dirty="0"/>
              <a:t>Comments/comment resolution document: </a:t>
            </a:r>
            <a:r>
              <a:rPr lang="en-US" sz="2200" dirty="0">
                <a:hlinkClick r:id="rId4"/>
              </a:rPr>
              <a:t>11-24/0040r2</a:t>
            </a:r>
            <a:r>
              <a:rPr lang="en-US" sz="22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review and assignment</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dirty="0"/>
              <a:t>CIDs </a:t>
            </a:r>
            <a:r>
              <a:rPr lang="en-US" dirty="0">
                <a:effectLst/>
                <a:latin typeface="Times New Roman" panose="02020603050405020304" pitchFamily="18" charset="0"/>
                <a:ea typeface="Times New Roman" panose="02020603050405020304" pitchFamily="18" charset="0"/>
              </a:rPr>
              <a:t>208, 209, 210, 256, 211</a:t>
            </a:r>
            <a:r>
              <a:rPr lang="en-US" sz="1800" dirty="0">
                <a:effectLst/>
                <a:latin typeface="Times New Roman" panose="02020603050405020304" pitchFamily="18" charset="0"/>
                <a:ea typeface="Times New Roman" panose="02020603050405020304" pitchFamily="18" charset="0"/>
              </a:rPr>
              <a:t>: Po-Kai Huang, </a:t>
            </a:r>
            <a:r>
              <a:rPr lang="en-US" sz="1800" dirty="0">
                <a:effectLst/>
                <a:latin typeface="Times New Roman" panose="02020603050405020304" pitchFamily="18" charset="0"/>
                <a:ea typeface="Times New Roman" panose="02020603050405020304" pitchFamily="18" charset="0"/>
                <a:hlinkClick r:id="rId3"/>
              </a:rPr>
              <a:t>11-24/0044r0</a:t>
            </a:r>
            <a:r>
              <a:rPr lang="en-US" sz="1800" dirty="0">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9 Jan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9 Jan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84127</TotalTime>
  <Words>1938</Words>
  <Application>Microsoft Office PowerPoint</Application>
  <PresentationFormat>Widescreen</PresentationFormat>
  <Paragraphs>185</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TGbh-agenda-2024-Jan-9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Jan 2024</vt:lpstr>
      <vt:lpstr>Timeline</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548</cp:revision>
  <cp:lastPrinted>1601-01-01T00:00:00Z</cp:lastPrinted>
  <dcterms:created xsi:type="dcterms:W3CDTF">2021-01-26T19:12:38Z</dcterms:created>
  <dcterms:modified xsi:type="dcterms:W3CDTF">2024-01-09T14:26:03Z</dcterms:modified>
</cp:coreProperties>
</file>