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2398" r:id="rId17"/>
    <p:sldId id="314" r:id="rId18"/>
    <p:sldId id="310" r:id="rId19"/>
    <p:sldId id="311"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52" autoAdjust="0"/>
    <p:restoredTop sz="94660"/>
  </p:normalViewPr>
  <p:slideViewPr>
    <p:cSldViewPr>
      <p:cViewPr varScale="1">
        <p:scale>
          <a:sx n="76" d="100"/>
          <a:sy n="76" d="100"/>
        </p:scale>
        <p:origin x="378" y="9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16</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802.11-24/0029r0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0651-32-00bh-tgbh-motions-lis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TGbh-agenda-2024-Jan-9</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2024-01-05</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9 Jan 2024</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sz="2200" dirty="0"/>
              <a:t>Timeline update (slide 16)</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b="0" dirty="0">
                <a:hlinkClick r:id="rId3"/>
              </a:rPr>
              <a:t>11-22/0651r</a:t>
            </a:r>
            <a:r>
              <a:rPr lang="en-US" sz="2200" b="0" dirty="0">
                <a:hlinkClick r:id="rId3"/>
              </a:rPr>
              <a:t>3</a:t>
            </a:r>
            <a:r>
              <a:rPr lang="en-US" sz="2200" b="0" dirty="0">
                <a:hlinkClick r:id="rId3"/>
              </a:rPr>
              <a:t>2</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 LB282 (D2.0)</a:t>
            </a:r>
          </a:p>
          <a:p>
            <a:pPr marL="857250" lvl="1" indent="-457200">
              <a:lnSpc>
                <a:spcPct val="70000"/>
              </a:lnSpc>
              <a:spcBef>
                <a:spcPts val="300"/>
              </a:spcBef>
              <a:spcAft>
                <a:spcPts val="600"/>
              </a:spcAft>
              <a:buFont typeface="Arial" panose="020B0604020202020204" pitchFamily="34" charset="0"/>
              <a:buChar char="•"/>
              <a:defRPr/>
            </a:pPr>
            <a:r>
              <a:rPr lang="en-US" sz="2200" dirty="0"/>
              <a:t>Comments/comment resolution document: &lt;</a:t>
            </a:r>
            <a:r>
              <a:rPr lang="en-US" sz="2200" dirty="0" err="1"/>
              <a:t>tbd</a:t>
            </a:r>
            <a:r>
              <a:rPr lang="en-US" sz="2200" dirty="0"/>
              <a:t>&gt;  (LB closes Jan 5, will post asap)</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review and assignment</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FFFF00"/>
                </a:highlight>
                <a:latin typeface="Times New Roman"/>
                <a:ea typeface="MS Gothic"/>
              </a:rPr>
              <a:t>Jan 2024</a:t>
            </a:r>
          </a:p>
          <a:p>
            <a:pPr lvl="1" algn="just">
              <a:spcBef>
                <a:spcPts val="0"/>
              </a:spcBef>
              <a:defRPr/>
            </a:pPr>
            <a:r>
              <a:rPr lang="en-US" altLang="zh-CN" sz="2400" dirty="0">
                <a:latin typeface="Times New Roman"/>
                <a:ea typeface="MS Gothic"/>
              </a:rPr>
              <a:t>[ “Clean” recirc (D3.0)			Feb 2024 ]</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400" dirty="0"/>
              <a:t>TBD</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9 Jan 2024,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9 Jan 2024 Teleconference</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83248</TotalTime>
  <Words>1936</Words>
  <Application>Microsoft Office PowerPoint</Application>
  <PresentationFormat>Widescreen</PresentationFormat>
  <Paragraphs>185</Paragraphs>
  <Slides>19</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Calibri</vt:lpstr>
      <vt:lpstr>Helvetica</vt:lpstr>
      <vt:lpstr>Monotype Sorts</vt:lpstr>
      <vt:lpstr>Times New Roman</vt:lpstr>
      <vt:lpstr>Office Theme</vt:lpstr>
      <vt:lpstr>Document</vt:lpstr>
      <vt:lpstr>TGbh-agenda-2024-Jan-9</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9 Jan 2024</vt:lpstr>
      <vt:lpstr>Timeline</vt:lpstr>
      <vt:lpstr>Comment Resolution queue</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542</cp:revision>
  <cp:lastPrinted>1601-01-01T00:00:00Z</cp:lastPrinted>
  <dcterms:created xsi:type="dcterms:W3CDTF">2021-01-26T19:12:38Z</dcterms:created>
  <dcterms:modified xsi:type="dcterms:W3CDTF">2024-01-05T22:30:12Z</dcterms:modified>
</cp:coreProperties>
</file>