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302" r:id="rId5"/>
    <p:sldId id="269" r:id="rId6"/>
    <p:sldId id="260" r:id="rId7"/>
    <p:sldId id="261" r:id="rId8"/>
    <p:sldId id="262" r:id="rId9"/>
    <p:sldId id="263" r:id="rId10"/>
    <p:sldId id="283" r:id="rId11"/>
    <p:sldId id="284" r:id="rId12"/>
    <p:sldId id="287" r:id="rId13"/>
    <p:sldId id="288" r:id="rId14"/>
    <p:sldId id="289" r:id="rId15"/>
    <p:sldId id="295" r:id="rId16"/>
    <p:sldId id="294" r:id="rId17"/>
    <p:sldId id="2368" r:id="rId18"/>
    <p:sldId id="293" r:id="rId19"/>
    <p:sldId id="30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111" d="100"/>
          <a:sy n="111" d="100"/>
        </p:scale>
        <p:origin x="138" y="3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802.11-24/0023r0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3/11-23-2207-01-0arc-channel-usage-clarity.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2207-01-0arc-channel-usage-clarity.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rivate/802-REVc-drafts/d1/P802-REVc-d1.2.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ARC-SC-agenda-January-8-2024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 January 2024</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December/January plan reminder:</a:t>
            </a:r>
          </a:p>
          <a:p>
            <a:pPr marL="857250" lvl="1" indent="-457200">
              <a:lnSpc>
                <a:spcPct val="90000"/>
              </a:lnSpc>
              <a:spcBef>
                <a:spcPts val="300"/>
              </a:spcBef>
              <a:spcAft>
                <a:spcPts val="0"/>
              </a:spcAft>
              <a:buFont typeface="Arial" panose="020B0604020202020204" pitchFamily="34" charset="0"/>
              <a:buChar char="•"/>
              <a:defRPr/>
            </a:pPr>
            <a:r>
              <a:rPr lang="en-US" sz="2800" dirty="0"/>
              <a:t>Teleconferences on December 18 and January 8, to consider letter ballot on REV802</a:t>
            </a:r>
          </a:p>
          <a:p>
            <a:pPr marL="457200" indent="-457200">
              <a:lnSpc>
                <a:spcPct val="90000"/>
              </a:lnSpc>
              <a:spcBef>
                <a:spcPts val="300"/>
              </a:spcBef>
              <a:spcAft>
                <a:spcPts val="0"/>
              </a:spcAft>
              <a:buFont typeface="Arial" panose="020B0604020202020204" pitchFamily="34" charset="0"/>
              <a:buChar char="•"/>
              <a:defRPr/>
            </a:pPr>
            <a:r>
              <a:rPr lang="en-US" sz="2800" dirty="0"/>
              <a:t>New ARC topic is proposed (</a:t>
            </a:r>
            <a:r>
              <a:rPr lang="en-US" sz="2800" dirty="0">
                <a:hlinkClick r:id="rId3"/>
              </a:rPr>
              <a:t>11-23/2207r1</a:t>
            </a:r>
            <a:r>
              <a:rPr lang="en-US" sz="2800" dirty="0"/>
              <a:t>), to discuss definition of non-infrastructure BSS - ? minutes</a:t>
            </a:r>
          </a:p>
          <a:p>
            <a:pPr marL="857250" lvl="1" indent="-457200">
              <a:lnSpc>
                <a:spcPct val="90000"/>
              </a:lnSpc>
              <a:spcBef>
                <a:spcPts val="300"/>
              </a:spcBef>
              <a:spcAft>
                <a:spcPts val="0"/>
              </a:spcAft>
              <a:buFont typeface="Arial" panose="020B0604020202020204" pitchFamily="34" charset="0"/>
              <a:buChar char="•"/>
              <a:defRPr/>
            </a:pPr>
            <a:r>
              <a:rPr lang="en-US" sz="2400" dirty="0"/>
              <a:t>Introduced briefly on Dec 18, may consider further on January 8, if there is time/interest, otherwise, at Jan F2F session.</a:t>
            </a:r>
          </a:p>
          <a:p>
            <a:pPr marL="857250" lvl="1" indent="-457200">
              <a:lnSpc>
                <a:spcPct val="90000"/>
              </a:lnSpc>
              <a:spcBef>
                <a:spcPts val="300"/>
              </a:spcBef>
              <a:spcAft>
                <a:spcPts val="0"/>
              </a:spcAft>
              <a:buFont typeface="Arial" panose="020B0604020202020204" pitchFamily="34" charset="0"/>
              <a:buChar char="•"/>
              <a:defRPr/>
            </a:pPr>
            <a:r>
              <a:rPr lang="en-US" sz="2400" dirty="0"/>
              <a:t>Two topics: Definition of non-infrastructure BSS; scope of Channel Usage</a:t>
            </a:r>
          </a:p>
          <a:p>
            <a:pPr marL="457200" indent="-457200">
              <a:lnSpc>
                <a:spcPct val="90000"/>
              </a:lnSpc>
              <a:spcBef>
                <a:spcPts val="300"/>
              </a:spcBef>
              <a:spcAft>
                <a:spcPts val="0"/>
              </a:spcAft>
              <a:buFont typeface="Arial" panose="020B0604020202020204" pitchFamily="34" charset="0"/>
              <a:buChar char="•"/>
              <a:defRPr/>
            </a:pPr>
            <a:r>
              <a:rPr lang="en-US" sz="2800" dirty="0"/>
              <a:t>REV802c updates – 802.11’s comment collection on D1.2</a:t>
            </a:r>
            <a:endParaRPr lang="en-US" sz="3200" dirty="0"/>
          </a:p>
          <a:p>
            <a:pPr marL="457200" indent="-457200">
              <a:lnSpc>
                <a:spcPct val="90000"/>
              </a:lnSpc>
              <a:spcBef>
                <a:spcPts val="300"/>
              </a:spcBef>
              <a:spcAft>
                <a:spcPts val="0"/>
              </a:spcAft>
              <a:buFont typeface="Arial" panose="020B0604020202020204" pitchFamily="34" charset="0"/>
              <a:buChar char="•"/>
              <a:defRPr/>
            </a:pPr>
            <a:r>
              <a:rPr lang="en-US" sz="2800" dirty="0"/>
              <a:t>Annex G and WBA liaison discussions to resume at January interim</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dirty="0"/>
          </a:p>
          <a:p>
            <a:pPr marL="1143000" lvl="3" indent="-342900">
              <a:lnSpc>
                <a:spcPct val="90000"/>
              </a:lnSpc>
              <a:buFont typeface="Arial" pitchFamily="34" charset="0"/>
              <a:buChar char="•"/>
              <a:defRPr/>
            </a:pPr>
            <a:r>
              <a:rPr lang="en-US" sz="2000" b="1" dirty="0"/>
              <a:t>Access Domains: “802 Access Domains”?  In 802.11, a BSS?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3"/>
          </a:xfrm>
        </p:spPr>
        <p:txBody>
          <a:bodyPr/>
          <a:lstStyle/>
          <a:p>
            <a:pPr marL="0" indent="0" eaLnBrk="1" hangingPunct="1">
              <a:lnSpc>
                <a:spcPct val="90000"/>
              </a:lnSpc>
              <a:spcBef>
                <a:spcPts val="1200"/>
              </a:spcBef>
              <a:buNone/>
              <a:defRPr/>
            </a:pPr>
            <a:r>
              <a:rPr lang="en-US" sz="2800" dirty="0">
                <a:hlinkClick r:id="rId2"/>
              </a:rPr>
              <a:t>11-23/2207r1</a:t>
            </a:r>
            <a:r>
              <a:rPr lang="en-US" sz="2800" dirty="0"/>
              <a:t> …</a:t>
            </a:r>
            <a:endParaRPr lang="en-US" sz="2800" dirty="0">
              <a:solidFill>
                <a:srgbClr val="000000"/>
              </a:solidFill>
            </a:endParaRPr>
          </a:p>
          <a:p>
            <a:pPr marL="0" indent="0" eaLnBrk="1" hangingPunct="1">
              <a:lnSpc>
                <a:spcPct val="90000"/>
              </a:lnSpc>
              <a:spcBef>
                <a:spcPts val="1200"/>
              </a:spcBef>
              <a:buNone/>
              <a:defRPr/>
            </a:pPr>
            <a:endParaRPr lang="en-US" sz="2800" dirty="0">
              <a:solidFill>
                <a:srgbClr val="000000"/>
              </a:solidFill>
            </a:endParaRPr>
          </a:p>
          <a:p>
            <a:pPr marL="0" indent="0" eaLnBrk="1" hangingPunct="1">
              <a:lnSpc>
                <a:spcPct val="90000"/>
              </a:lnSpc>
              <a:spcBef>
                <a:spcPts val="1200"/>
              </a:spcBef>
              <a:buNone/>
              <a:defRPr/>
            </a:pPr>
            <a:r>
              <a:rPr lang="en-US" sz="2800" dirty="0">
                <a:solidFill>
                  <a:srgbClr val="000000"/>
                </a:solidFill>
              </a:rPr>
              <a:t>REVme comment CID 6071</a:t>
            </a:r>
          </a:p>
          <a:p>
            <a:pPr marL="457200" indent="-457200" eaLnBrk="1" hangingPunct="1">
              <a:lnSpc>
                <a:spcPct val="90000"/>
              </a:lnSpc>
              <a:spcBef>
                <a:spcPts val="1200"/>
              </a:spcBef>
              <a:buFont typeface="Arial" panose="020B0604020202020204" pitchFamily="34" charset="0"/>
              <a:buChar char="•"/>
              <a:defRPr/>
            </a:pPr>
            <a:r>
              <a:rPr lang="en-US" b="0" dirty="0"/>
              <a:t>Related to CID 6070, which added “infrastructure BSS”</a:t>
            </a:r>
          </a:p>
          <a:p>
            <a:pPr marL="457200" indent="-457200" eaLnBrk="1" hangingPunct="1">
              <a:lnSpc>
                <a:spcPct val="90000"/>
              </a:lnSpc>
              <a:spcBef>
                <a:spcPts val="1200"/>
              </a:spcBef>
              <a:buFont typeface="Arial" panose="020B0604020202020204" pitchFamily="34" charset="0"/>
              <a:buChar char="•"/>
              <a:defRPr/>
            </a:pPr>
            <a:r>
              <a:rPr lang="en-US" b="0" dirty="0">
                <a:solidFill>
                  <a:srgbClr val="000000"/>
                </a:solidFill>
              </a:rPr>
              <a:t>Consideration for another name, and not “non-infrastructure” which is usually “NOT &lt;infrastructure&gt;” by our convention (and by the definition in REVme D4.1).  </a:t>
            </a:r>
          </a:p>
          <a:p>
            <a:pPr marL="457200" indent="-457200" eaLnBrk="1" hangingPunct="1">
              <a:lnSpc>
                <a:spcPct val="90000"/>
              </a:lnSpc>
              <a:spcBef>
                <a:spcPts val="1200"/>
              </a:spcBef>
              <a:buFont typeface="Arial" panose="020B0604020202020204" pitchFamily="34" charset="0"/>
              <a:buChar char="•"/>
              <a:defRPr/>
            </a:pPr>
            <a:r>
              <a:rPr lang="en-US" b="0" dirty="0"/>
              <a:t>Clarify definitions of PTP link, and SSID</a:t>
            </a:r>
            <a:endParaRPr lang="en-US" b="0" dirty="0">
              <a:solidFill>
                <a:srgbClr val="000000"/>
              </a:solidFill>
            </a:endParaRPr>
          </a:p>
          <a:p>
            <a:pPr marL="0" indent="0" eaLnBrk="1" hangingPunct="1">
              <a:lnSpc>
                <a:spcPct val="90000"/>
              </a:lnSpc>
              <a:spcBef>
                <a:spcPts val="1200"/>
              </a:spcBef>
              <a:buNone/>
              <a:defRPr/>
            </a:pPr>
            <a:r>
              <a:rPr lang="en-US" sz="2800" dirty="0"/>
              <a:t>Discussion …</a:t>
            </a:r>
            <a:endParaRPr lang="en-US" sz="2200" dirty="0"/>
          </a:p>
          <a:p>
            <a:pPr>
              <a:buFont typeface="Arial" panose="020B0604020202020204" pitchFamily="34" charset="0"/>
              <a:buChar char="•"/>
            </a:pPr>
            <a:r>
              <a:rPr lang="en-US" b="0" dirty="0">
                <a:solidFill>
                  <a:srgbClr val="000000"/>
                </a:solidFill>
              </a:rPr>
              <a:t>To be useful, we need a different concept for Channel Usage element, however.</a:t>
            </a:r>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457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143000"/>
            <a:ext cx="10361084" cy="5332414"/>
          </a:xfrm>
          <a:ln/>
        </p:spPr>
        <p:txBody>
          <a:bodyPr/>
          <a:lstStyle/>
          <a:p>
            <a:pPr lvl="0">
              <a:lnSpc>
                <a:spcPct val="90000"/>
              </a:lnSpc>
              <a:buClr>
                <a:srgbClr val="000000"/>
              </a:buClr>
              <a:buSzPct val="100000"/>
              <a:buFont typeface="Arial" pitchFamily="34"/>
              <a:buChar char="•"/>
            </a:pPr>
            <a:r>
              <a:rPr lang="en-US" sz="3200" dirty="0"/>
              <a:t>Update from 802.11 representative (Joseph Levy)</a:t>
            </a:r>
          </a:p>
          <a:p>
            <a:pPr lvl="0">
              <a:lnSpc>
                <a:spcPct val="90000"/>
              </a:lnSpc>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200" dirty="0"/>
              <a:t>IEEE Std 802 is undergoing a revision update. 802.1 is handling the official process, and is holding 802.1 Working Group letter ballots</a:t>
            </a:r>
          </a:p>
          <a:p>
            <a:pPr>
              <a:lnSpc>
                <a:spcPct val="90000"/>
              </a:lnSpc>
              <a:spcBef>
                <a:spcPts val="0"/>
              </a:spcBef>
              <a:spcAft>
                <a:spcPts val="600"/>
              </a:spcAft>
              <a:buFont typeface="Arial" panose="020B0604020202020204" pitchFamily="34" charset="0"/>
              <a:buChar char="•"/>
              <a:defRPr/>
            </a:pPr>
            <a:r>
              <a:rPr lang="en-US" sz="2800" dirty="0"/>
              <a:t>Agenda today:</a:t>
            </a:r>
          </a:p>
          <a:p>
            <a:pPr lvl="1">
              <a:lnSpc>
                <a:spcPct val="90000"/>
              </a:lnSpc>
              <a:spcBef>
                <a:spcPts val="0"/>
              </a:spcBef>
              <a:spcAft>
                <a:spcPts val="600"/>
              </a:spcAft>
              <a:buFont typeface="Arial" panose="020B0604020202020204" pitchFamily="34" charset="0"/>
              <a:buChar char="•"/>
              <a:defRPr/>
            </a:pPr>
            <a:r>
              <a:rPr lang="en-US" sz="2200" dirty="0"/>
              <a:t>Draft: </a:t>
            </a:r>
            <a:r>
              <a:rPr lang="en-US" sz="2200" dirty="0">
                <a:hlinkClick r:id="rId3"/>
              </a:rPr>
              <a:t>https://www.ieee802.org/1/files/private/802-REVc-drafts/d1/P802-REVc-d1.2.pdf</a:t>
            </a:r>
            <a:endParaRPr lang="en-US" sz="2200" dirty="0"/>
          </a:p>
          <a:p>
            <a:pPr lvl="1">
              <a:lnSpc>
                <a:spcPct val="90000"/>
              </a:lnSpc>
              <a:spcBef>
                <a:spcPts val="0"/>
              </a:spcBef>
              <a:spcAft>
                <a:spcPts val="600"/>
              </a:spcAft>
              <a:buFont typeface="Arial" panose="020B0604020202020204" pitchFamily="34" charset="0"/>
              <a:buChar char="•"/>
              <a:defRPr/>
            </a:pPr>
            <a:r>
              <a:rPr lang="en-US" sz="2200" dirty="0"/>
              <a:t>Review comments from CC46 (802.11 comment collection on the draft)</a:t>
            </a:r>
          </a:p>
          <a:p>
            <a:pPr lvl="1">
              <a:lnSpc>
                <a:spcPct val="90000"/>
              </a:lnSpc>
              <a:spcBef>
                <a:spcPts val="0"/>
              </a:spcBef>
              <a:spcAft>
                <a:spcPts val="600"/>
              </a:spcAft>
              <a:buFont typeface="Arial" panose="020B0604020202020204" pitchFamily="34" charset="0"/>
              <a:buChar char="•"/>
              <a:defRPr/>
            </a:pPr>
            <a:r>
              <a:rPr lang="en-US" sz="2200" dirty="0"/>
              <a:t>Note the EPD/LPD discussion – a contribution is being worked, off-line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8 January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8 January 2024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23230</TotalTime>
  <Words>2083</Words>
  <Application>Microsoft Office PowerPoint</Application>
  <PresentationFormat>Widescreen</PresentationFormat>
  <Paragraphs>200</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ARC-SC-agenda-January-8-2024</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 January 2024</vt:lpstr>
      <vt:lpstr>ARC (Architecture) – Other</vt:lpstr>
      <vt:lpstr>Non-infrastructure BSS</vt:lpstr>
      <vt:lpstr>IEEE Std 802 revision (P802REVc)</vt:lpstr>
      <vt:lpstr>P802REVc – Other ARC work</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136</cp:revision>
  <cp:lastPrinted>1601-01-01T00:00:00Z</cp:lastPrinted>
  <dcterms:created xsi:type="dcterms:W3CDTF">2021-01-26T19:12:38Z</dcterms:created>
  <dcterms:modified xsi:type="dcterms:W3CDTF">2024-01-05T00:56:46Z</dcterms:modified>
</cp:coreProperties>
</file>