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751" r:id="rId3"/>
    <p:sldId id="690" r:id="rId4"/>
    <p:sldId id="711" r:id="rId5"/>
    <p:sldId id="775" r:id="rId6"/>
    <p:sldId id="753" r:id="rId7"/>
    <p:sldId id="754" r:id="rId8"/>
    <p:sldId id="664" r:id="rId9"/>
    <p:sldId id="689" r:id="rId10"/>
    <p:sldId id="752" r:id="rId11"/>
    <p:sldId id="726" r:id="rId12"/>
    <p:sldId id="745" r:id="rId13"/>
    <p:sldId id="705" r:id="rId14"/>
    <p:sldId id="732" r:id="rId15"/>
    <p:sldId id="776" r:id="rId16"/>
    <p:sldId id="694" r:id="rId17"/>
    <p:sldId id="778" r:id="rId18"/>
    <p:sldId id="631" r:id="rId19"/>
    <p:sldId id="755" r:id="rId20"/>
    <p:sldId id="707" r:id="rId21"/>
    <p:sldId id="760" r:id="rId22"/>
    <p:sldId id="777" r:id="rId23"/>
    <p:sldId id="708" r:id="rId24"/>
    <p:sldId id="741" r:id="rId25"/>
    <p:sldId id="748" r:id="rId26"/>
    <p:sldId id="742" r:id="rId27"/>
    <p:sldId id="736" r:id="rId2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9900"/>
    <a:srgbClr val="CCFFCC"/>
    <a:srgbClr val="A4FD03"/>
    <a:srgbClr val="FFCC99"/>
    <a:srgbClr val="FFCCFF"/>
    <a:srgbClr val="FFFFCC"/>
    <a:srgbClr val="FFFFFF"/>
    <a:srgbClr val="FF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6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Cao" userId="a6960595-96e6-47d6-a8d8-833995379cc8" providerId="ADAL" clId="{EE5A06D2-0E2E-46F2-B51F-536DEEEE8649}"/>
    <pc:docChg chg="undo custSel addSld delSld modSld sldOrd modMainMaster">
      <pc:chgData name="Rui Cao" userId="a6960595-96e6-47d6-a8d8-833995379cc8" providerId="ADAL" clId="{EE5A06D2-0E2E-46F2-B51F-536DEEEE8649}" dt="2024-01-18T06:00:55.970" v="1089" actId="20577"/>
      <pc:docMkLst>
        <pc:docMk/>
      </pc:docMkLst>
      <pc:sldChg chg="modSp mod">
        <pc:chgData name="Rui Cao" userId="a6960595-96e6-47d6-a8d8-833995379cc8" providerId="ADAL" clId="{EE5A06D2-0E2E-46F2-B51F-536DEEEE8649}" dt="2024-01-17T17:00:49.668" v="1085" actId="1076"/>
        <pc:sldMkLst>
          <pc:docMk/>
          <pc:sldMk cId="0" sldId="256"/>
        </pc:sldMkLst>
        <pc:spChg chg="mod">
          <ac:chgData name="Rui Cao" userId="a6960595-96e6-47d6-a8d8-833995379cc8" providerId="ADAL" clId="{EE5A06D2-0E2E-46F2-B51F-536DEEEE8649}" dt="2024-01-17T17:00:49.668" v="1085" actId="1076"/>
          <ac:spMkLst>
            <pc:docMk/>
            <pc:sldMk cId="0" sldId="256"/>
            <ac:spMk id="3076" creationId="{00000000-0000-0000-0000-000000000000}"/>
          </ac:spMkLst>
        </pc:spChg>
        <pc:graphicFrameChg chg="mod">
          <ac:chgData name="Rui Cao" userId="a6960595-96e6-47d6-a8d8-833995379cc8" providerId="ADAL" clId="{EE5A06D2-0E2E-46F2-B51F-536DEEEE8649}" dt="2024-01-17T17:00:47.347" v="1084" actId="1076"/>
          <ac:graphicFrameMkLst>
            <pc:docMk/>
            <pc:sldMk cId="0" sldId="256"/>
            <ac:graphicFrameMk id="12" creationId="{A0BF2BB6-050F-41A6-8CE1-16F15AE65574}"/>
          </ac:graphicFrameMkLst>
        </pc:graphicFrameChg>
      </pc:sldChg>
      <pc:sldChg chg="modSp mod">
        <pc:chgData name="Rui Cao" userId="a6960595-96e6-47d6-a8d8-833995379cc8" providerId="ADAL" clId="{EE5A06D2-0E2E-46F2-B51F-536DEEEE8649}" dt="2024-01-17T16:58:39.555" v="1081" actId="20577"/>
        <pc:sldMkLst>
          <pc:docMk/>
          <pc:sldMk cId="1230789286" sldId="694"/>
        </pc:sldMkLst>
        <pc:spChg chg="mod">
          <ac:chgData name="Rui Cao" userId="a6960595-96e6-47d6-a8d8-833995379cc8" providerId="ADAL" clId="{EE5A06D2-0E2E-46F2-B51F-536DEEEE8649}" dt="2024-01-17T16:58:39.555" v="1081" actId="20577"/>
          <ac:spMkLst>
            <pc:docMk/>
            <pc:sldMk cId="1230789286" sldId="694"/>
            <ac:spMk id="3" creationId="{DB1BC69E-A2F6-4BEA-8BC0-5E02CECB25CF}"/>
          </ac:spMkLst>
        </pc:spChg>
      </pc:sldChg>
      <pc:sldChg chg="del">
        <pc:chgData name="Rui Cao" userId="a6960595-96e6-47d6-a8d8-833995379cc8" providerId="ADAL" clId="{EE5A06D2-0E2E-46F2-B51F-536DEEEE8649}" dt="2024-01-15T19:19:46.900" v="51" actId="47"/>
        <pc:sldMkLst>
          <pc:docMk/>
          <pc:sldMk cId="1674193971" sldId="706"/>
        </pc:sldMkLst>
      </pc:sldChg>
      <pc:sldChg chg="modSp mod">
        <pc:chgData name="Rui Cao" userId="a6960595-96e6-47d6-a8d8-833995379cc8" providerId="ADAL" clId="{EE5A06D2-0E2E-46F2-B51F-536DEEEE8649}" dt="2024-01-15T22:56:49.423" v="701" actId="14100"/>
        <pc:sldMkLst>
          <pc:docMk/>
          <pc:sldMk cId="170450235" sldId="707"/>
        </pc:sldMkLst>
        <pc:spChg chg="mod">
          <ac:chgData name="Rui Cao" userId="a6960595-96e6-47d6-a8d8-833995379cc8" providerId="ADAL" clId="{EE5A06D2-0E2E-46F2-B51F-536DEEEE8649}" dt="2024-01-15T22:56:49.423" v="701" actId="14100"/>
          <ac:spMkLst>
            <pc:docMk/>
            <pc:sldMk cId="170450235" sldId="707"/>
            <ac:spMk id="3" creationId="{450F98A9-0599-33F5-C9C3-0D4772021E9D}"/>
          </ac:spMkLst>
        </pc:spChg>
        <pc:picChg chg="mod">
          <ac:chgData name="Rui Cao" userId="a6960595-96e6-47d6-a8d8-833995379cc8" providerId="ADAL" clId="{EE5A06D2-0E2E-46F2-B51F-536DEEEE8649}" dt="2024-01-15T22:56:09.558" v="623" actId="1076"/>
          <ac:picMkLst>
            <pc:docMk/>
            <pc:sldMk cId="170450235" sldId="707"/>
            <ac:picMk id="8" creationId="{FD396383-68D9-9D1D-0C05-05D248EDFC2B}"/>
          </ac:picMkLst>
        </pc:picChg>
      </pc:sldChg>
      <pc:sldChg chg="addSp delSp modSp mod">
        <pc:chgData name="Rui Cao" userId="a6960595-96e6-47d6-a8d8-833995379cc8" providerId="ADAL" clId="{EE5A06D2-0E2E-46F2-B51F-536DEEEE8649}" dt="2024-01-15T22:02:31.420" v="618" actId="14100"/>
        <pc:sldMkLst>
          <pc:docMk/>
          <pc:sldMk cId="2891383331" sldId="726"/>
        </pc:sldMkLst>
        <pc:spChg chg="mod">
          <ac:chgData name="Rui Cao" userId="a6960595-96e6-47d6-a8d8-833995379cc8" providerId="ADAL" clId="{EE5A06D2-0E2E-46F2-B51F-536DEEEE8649}" dt="2024-01-15T22:02:31.420" v="618" actId="14100"/>
          <ac:spMkLst>
            <pc:docMk/>
            <pc:sldMk cId="2891383331" sldId="726"/>
            <ac:spMk id="3" creationId="{740C6818-0ED2-222E-276F-7606BFF1BE83}"/>
          </ac:spMkLst>
        </pc:spChg>
        <pc:picChg chg="add del mod">
          <ac:chgData name="Rui Cao" userId="a6960595-96e6-47d6-a8d8-833995379cc8" providerId="ADAL" clId="{EE5A06D2-0E2E-46F2-B51F-536DEEEE8649}" dt="2024-01-15T21:42:24.969" v="104" actId="478"/>
          <ac:picMkLst>
            <pc:docMk/>
            <pc:sldMk cId="2891383331" sldId="726"/>
            <ac:picMk id="8" creationId="{CAD47C88-78E4-A157-28F7-5E0E7610BC26}"/>
          </ac:picMkLst>
        </pc:picChg>
        <pc:picChg chg="add mod">
          <ac:chgData name="Rui Cao" userId="a6960595-96e6-47d6-a8d8-833995379cc8" providerId="ADAL" clId="{EE5A06D2-0E2E-46F2-B51F-536DEEEE8649}" dt="2024-01-15T21:42:27.154" v="106" actId="1076"/>
          <ac:picMkLst>
            <pc:docMk/>
            <pc:sldMk cId="2891383331" sldId="726"/>
            <ac:picMk id="10" creationId="{AACEDCEF-221D-ACF1-9443-87D198EF68A4}"/>
          </ac:picMkLst>
        </pc:picChg>
        <pc:picChg chg="del">
          <ac:chgData name="Rui Cao" userId="a6960595-96e6-47d6-a8d8-833995379cc8" providerId="ADAL" clId="{EE5A06D2-0E2E-46F2-B51F-536DEEEE8649}" dt="2024-01-15T21:41:23.890" v="101" actId="478"/>
          <ac:picMkLst>
            <pc:docMk/>
            <pc:sldMk cId="2891383331" sldId="726"/>
            <ac:picMk id="13" creationId="{347DDB8C-D703-0B89-D64A-4B5B94AE94DB}"/>
          </ac:picMkLst>
        </pc:picChg>
      </pc:sldChg>
      <pc:sldChg chg="addSp delSp modSp mod">
        <pc:chgData name="Rui Cao" userId="a6960595-96e6-47d6-a8d8-833995379cc8" providerId="ADAL" clId="{EE5A06D2-0E2E-46F2-B51F-536DEEEE8649}" dt="2024-01-16T22:56:44.677" v="952" actId="1035"/>
        <pc:sldMkLst>
          <pc:docMk/>
          <pc:sldMk cId="3523079121" sldId="732"/>
        </pc:sldMkLst>
        <pc:spChg chg="mod">
          <ac:chgData name="Rui Cao" userId="a6960595-96e6-47d6-a8d8-833995379cc8" providerId="ADAL" clId="{EE5A06D2-0E2E-46F2-B51F-536DEEEE8649}" dt="2024-01-16T22:56:44.677" v="952" actId="1035"/>
          <ac:spMkLst>
            <pc:docMk/>
            <pc:sldMk cId="3523079121" sldId="732"/>
            <ac:spMk id="3" creationId="{74CD7E05-7A43-5DC9-D3B6-8325FD3E571A}"/>
          </ac:spMkLst>
        </pc:spChg>
        <pc:picChg chg="add mod">
          <ac:chgData name="Rui Cao" userId="a6960595-96e6-47d6-a8d8-833995379cc8" providerId="ADAL" clId="{EE5A06D2-0E2E-46F2-B51F-536DEEEE8649}" dt="2024-01-16T21:52:09.747" v="913" actId="1076"/>
          <ac:picMkLst>
            <pc:docMk/>
            <pc:sldMk cId="3523079121" sldId="732"/>
            <ac:picMk id="8" creationId="{CEAB37E9-B6F9-59B8-AB53-4AADC59DD4A6}"/>
          </ac:picMkLst>
        </pc:picChg>
        <pc:picChg chg="del">
          <ac:chgData name="Rui Cao" userId="a6960595-96e6-47d6-a8d8-833995379cc8" providerId="ADAL" clId="{EE5A06D2-0E2E-46F2-B51F-536DEEEE8649}" dt="2024-01-16T21:49:34.959" v="908" actId="478"/>
          <ac:picMkLst>
            <pc:docMk/>
            <pc:sldMk cId="3523079121" sldId="732"/>
            <ac:picMk id="10" creationId="{C75DC525-1D06-EBF0-9315-7A6561148CFA}"/>
          </ac:picMkLst>
        </pc:picChg>
      </pc:sldChg>
      <pc:sldChg chg="modSp mod">
        <pc:chgData name="Rui Cao" userId="a6960595-96e6-47d6-a8d8-833995379cc8" providerId="ADAL" clId="{EE5A06D2-0E2E-46F2-B51F-536DEEEE8649}" dt="2024-01-15T22:57:21.650" v="704" actId="6549"/>
        <pc:sldMkLst>
          <pc:docMk/>
          <pc:sldMk cId="4089651287" sldId="748"/>
        </pc:sldMkLst>
        <pc:spChg chg="mod">
          <ac:chgData name="Rui Cao" userId="a6960595-96e6-47d6-a8d8-833995379cc8" providerId="ADAL" clId="{EE5A06D2-0E2E-46F2-B51F-536DEEEE8649}" dt="2024-01-15T22:57:21.650" v="704" actId="6549"/>
          <ac:spMkLst>
            <pc:docMk/>
            <pc:sldMk cId="4089651287" sldId="748"/>
            <ac:spMk id="2" creationId="{0311A1C4-26DF-192A-DF76-EF1871D8533F}"/>
          </ac:spMkLst>
        </pc:spChg>
      </pc:sldChg>
      <pc:sldChg chg="modSp mod">
        <pc:chgData name="Rui Cao" userId="a6960595-96e6-47d6-a8d8-833995379cc8" providerId="ADAL" clId="{EE5A06D2-0E2E-46F2-B51F-536DEEEE8649}" dt="2024-01-18T06:00:55.970" v="1089" actId="20577"/>
        <pc:sldMkLst>
          <pc:docMk/>
          <pc:sldMk cId="2186143062" sldId="752"/>
        </pc:sldMkLst>
        <pc:spChg chg="mod">
          <ac:chgData name="Rui Cao" userId="a6960595-96e6-47d6-a8d8-833995379cc8" providerId="ADAL" clId="{EE5A06D2-0E2E-46F2-B51F-536DEEEE8649}" dt="2024-01-18T06:00:55.970" v="1089" actId="20577"/>
          <ac:spMkLst>
            <pc:docMk/>
            <pc:sldMk cId="2186143062" sldId="752"/>
            <ac:spMk id="3" creationId="{DB1BC69E-A2F6-4BEA-8BC0-5E02CECB25CF}"/>
          </ac:spMkLst>
        </pc:spChg>
      </pc:sldChg>
      <pc:sldChg chg="modSp mod">
        <pc:chgData name="Rui Cao" userId="a6960595-96e6-47d6-a8d8-833995379cc8" providerId="ADAL" clId="{EE5A06D2-0E2E-46F2-B51F-536DEEEE8649}" dt="2024-01-15T21:55:40.315" v="454" actId="14100"/>
        <pc:sldMkLst>
          <pc:docMk/>
          <pc:sldMk cId="3134700983" sldId="753"/>
        </pc:sldMkLst>
        <pc:spChg chg="mod">
          <ac:chgData name="Rui Cao" userId="a6960595-96e6-47d6-a8d8-833995379cc8" providerId="ADAL" clId="{EE5A06D2-0E2E-46F2-B51F-536DEEEE8649}" dt="2024-01-15T21:55:40.315" v="454" actId="14100"/>
          <ac:spMkLst>
            <pc:docMk/>
            <pc:sldMk cId="3134700983" sldId="753"/>
            <ac:spMk id="11" creationId="{E1EB9EB7-EF3B-3CEE-24EA-43409DBF911F}"/>
          </ac:spMkLst>
        </pc:spChg>
      </pc:sldChg>
      <pc:sldChg chg="ord">
        <pc:chgData name="Rui Cao" userId="a6960595-96e6-47d6-a8d8-833995379cc8" providerId="ADAL" clId="{EE5A06D2-0E2E-46F2-B51F-536DEEEE8649}" dt="2024-01-15T21:45:26.115" v="132"/>
        <pc:sldMkLst>
          <pc:docMk/>
          <pc:sldMk cId="3071340755" sldId="760"/>
        </pc:sldMkLst>
      </pc:sldChg>
      <pc:sldChg chg="modSp mod">
        <pc:chgData name="Rui Cao" userId="a6960595-96e6-47d6-a8d8-833995379cc8" providerId="ADAL" clId="{EE5A06D2-0E2E-46F2-B51F-536DEEEE8649}" dt="2024-01-15T21:57:38.868" v="552" actId="20577"/>
        <pc:sldMkLst>
          <pc:docMk/>
          <pc:sldMk cId="1559469479" sldId="775"/>
        </pc:sldMkLst>
        <pc:spChg chg="mod">
          <ac:chgData name="Rui Cao" userId="a6960595-96e6-47d6-a8d8-833995379cc8" providerId="ADAL" clId="{EE5A06D2-0E2E-46F2-B51F-536DEEEE8649}" dt="2024-01-15T21:57:38.868" v="552" actId="20577"/>
          <ac:spMkLst>
            <pc:docMk/>
            <pc:sldMk cId="1559469479" sldId="775"/>
            <ac:spMk id="3" creationId="{00000000-0000-0000-0000-000000000000}"/>
          </ac:spMkLst>
        </pc:spChg>
      </pc:sldChg>
      <pc:sldChg chg="addSp modSp new mod ord">
        <pc:chgData name="Rui Cao" userId="a6960595-96e6-47d6-a8d8-833995379cc8" providerId="ADAL" clId="{EE5A06D2-0E2E-46F2-B51F-536DEEEE8649}" dt="2024-01-15T19:36:48.761" v="100" actId="20577"/>
        <pc:sldMkLst>
          <pc:docMk/>
          <pc:sldMk cId="2514227697" sldId="776"/>
        </pc:sldMkLst>
        <pc:spChg chg="mod">
          <ac:chgData name="Rui Cao" userId="a6960595-96e6-47d6-a8d8-833995379cc8" providerId="ADAL" clId="{EE5A06D2-0E2E-46F2-B51F-536DEEEE8649}" dt="2024-01-15T19:18:53.783" v="45" actId="20577"/>
          <ac:spMkLst>
            <pc:docMk/>
            <pc:sldMk cId="2514227697" sldId="776"/>
            <ac:spMk id="2" creationId="{992299CC-4A39-9C9E-E727-E4E3D6BFD17C}"/>
          </ac:spMkLst>
        </pc:spChg>
        <pc:spChg chg="mod">
          <ac:chgData name="Rui Cao" userId="a6960595-96e6-47d6-a8d8-833995379cc8" providerId="ADAL" clId="{EE5A06D2-0E2E-46F2-B51F-536DEEEE8649}" dt="2024-01-15T19:36:48.761" v="100" actId="20577"/>
          <ac:spMkLst>
            <pc:docMk/>
            <pc:sldMk cId="2514227697" sldId="776"/>
            <ac:spMk id="3" creationId="{EFE660DF-1508-1204-B796-887AF3D92863}"/>
          </ac:spMkLst>
        </pc:spChg>
        <pc:picChg chg="add mod">
          <ac:chgData name="Rui Cao" userId="a6960595-96e6-47d6-a8d8-833995379cc8" providerId="ADAL" clId="{EE5A06D2-0E2E-46F2-B51F-536DEEEE8649}" dt="2024-01-15T19:18:00.769" v="5" actId="1076"/>
          <ac:picMkLst>
            <pc:docMk/>
            <pc:sldMk cId="2514227697" sldId="776"/>
            <ac:picMk id="8" creationId="{0322937F-4802-6AC2-D2A9-B6A947549E2A}"/>
          </ac:picMkLst>
        </pc:picChg>
      </pc:sldChg>
      <pc:sldChg chg="addSp modSp new mod">
        <pc:chgData name="Rui Cao" userId="a6960595-96e6-47d6-a8d8-833995379cc8" providerId="ADAL" clId="{EE5A06D2-0E2E-46F2-B51F-536DEEEE8649}" dt="2024-01-15T21:44:26.606" v="124" actId="1036"/>
        <pc:sldMkLst>
          <pc:docMk/>
          <pc:sldMk cId="350474595" sldId="777"/>
        </pc:sldMkLst>
        <pc:spChg chg="mod">
          <ac:chgData name="Rui Cao" userId="a6960595-96e6-47d6-a8d8-833995379cc8" providerId="ADAL" clId="{EE5A06D2-0E2E-46F2-B51F-536DEEEE8649}" dt="2024-01-15T21:43:06.796" v="112" actId="20577"/>
          <ac:spMkLst>
            <pc:docMk/>
            <pc:sldMk cId="350474595" sldId="777"/>
            <ac:spMk id="2" creationId="{8D1DC1E8-C1E3-2B7C-8966-C57848C9174A}"/>
          </ac:spMkLst>
        </pc:spChg>
        <pc:spChg chg="mod">
          <ac:chgData name="Rui Cao" userId="a6960595-96e6-47d6-a8d8-833995379cc8" providerId="ADAL" clId="{EE5A06D2-0E2E-46F2-B51F-536DEEEE8649}" dt="2024-01-15T21:44:26.606" v="124" actId="1036"/>
          <ac:spMkLst>
            <pc:docMk/>
            <pc:sldMk cId="350474595" sldId="777"/>
            <ac:spMk id="3" creationId="{E5F75AAE-5773-005B-DE51-246FB582C59D}"/>
          </ac:spMkLst>
        </pc:spChg>
        <pc:picChg chg="add mod">
          <ac:chgData name="Rui Cao" userId="a6960595-96e6-47d6-a8d8-833995379cc8" providerId="ADAL" clId="{EE5A06D2-0E2E-46F2-B51F-536DEEEE8649}" dt="2024-01-15T21:43:58.879" v="114" actId="1076"/>
          <ac:picMkLst>
            <pc:docMk/>
            <pc:sldMk cId="350474595" sldId="777"/>
            <ac:picMk id="8" creationId="{2D652138-F1A0-BA16-8AF9-215BE37F11C8}"/>
          </ac:picMkLst>
        </pc:picChg>
      </pc:sldChg>
      <pc:sldChg chg="modSp new mod ord">
        <pc:chgData name="Rui Cao" userId="a6960595-96e6-47d6-a8d8-833995379cc8" providerId="ADAL" clId="{EE5A06D2-0E2E-46F2-B51F-536DEEEE8649}" dt="2024-01-17T16:31:35.306" v="1012" actId="20577"/>
        <pc:sldMkLst>
          <pc:docMk/>
          <pc:sldMk cId="307011782" sldId="778"/>
        </pc:sldMkLst>
        <pc:spChg chg="mod">
          <ac:chgData name="Rui Cao" userId="a6960595-96e6-47d6-a8d8-833995379cc8" providerId="ADAL" clId="{EE5A06D2-0E2E-46F2-B51F-536DEEEE8649}" dt="2024-01-16T18:50:04.184" v="711" actId="20577"/>
          <ac:spMkLst>
            <pc:docMk/>
            <pc:sldMk cId="307011782" sldId="778"/>
            <ac:spMk id="2" creationId="{2C2B2CAF-C134-20B5-2542-8EA51EEE06A6}"/>
          </ac:spMkLst>
        </pc:spChg>
        <pc:spChg chg="mod">
          <ac:chgData name="Rui Cao" userId="a6960595-96e6-47d6-a8d8-833995379cc8" providerId="ADAL" clId="{EE5A06D2-0E2E-46F2-B51F-536DEEEE8649}" dt="2024-01-17T16:31:35.306" v="1012" actId="20577"/>
          <ac:spMkLst>
            <pc:docMk/>
            <pc:sldMk cId="307011782" sldId="778"/>
            <ac:spMk id="3" creationId="{90F181B2-A90D-EB0F-426C-99EB6090D31F}"/>
          </ac:spMkLst>
        </pc:spChg>
      </pc:sldChg>
      <pc:sldMasterChg chg="modSp mod">
        <pc:chgData name="Rui Cao" userId="a6960595-96e6-47d6-a8d8-833995379cc8" providerId="ADAL" clId="{EE5A06D2-0E2E-46F2-B51F-536DEEEE8649}" dt="2024-01-15T19:19:26.232" v="50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EE5A06D2-0E2E-46F2-B51F-536DEEEE8649}" dt="2024-01-15T19:19:26.232" v="5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xf89065\Documents\MATLAB_MAIN\matlabsim\MATLAB_Trunk\100_channels_sta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xf89065\Documents\MATLAB_MAIN\matlabsim\MATLAB_Trunk\100_channels_sta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 Avg Goodput gain (Mbps) vs condition number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43875136128415E-2"/>
          <c:y val="0.12317767652411379"/>
          <c:w val="0.89350016743442617"/>
          <c:h val="0.65828828212915935"/>
        </c:manualLayout>
      </c:layout>
      <c:lineChart>
        <c:grouping val="standard"/>
        <c:varyColors val="0"/>
        <c:ser>
          <c:idx val="0"/>
          <c:order val="0"/>
          <c:tx>
            <c:strRef>
              <c:f>Sheet1!$G$1</c:f>
              <c:strCache>
                <c:ptCount val="1"/>
                <c:pt idx="0">
                  <c:v> Avg TP gain (Mbps)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trendline>
            <c:spPr>
              <a:ln w="635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rendlineType val="linear"/>
            <c:dispRSqr val="0"/>
            <c:dispEq val="0"/>
          </c:trendline>
          <c:cat>
            <c:numRef>
              <c:f>Sheet1!$AI$2:$AI$101</c:f>
              <c:numCache>
                <c:formatCode>General</c:formatCode>
                <c:ptCount val="100"/>
                <c:pt idx="0">
                  <c:v>7.6</c:v>
                </c:pt>
                <c:pt idx="1">
                  <c:v>8.1999999999999993</c:v>
                </c:pt>
                <c:pt idx="2">
                  <c:v>8.3000000000000007</c:v>
                </c:pt>
                <c:pt idx="3">
                  <c:v>8.6999999999999993</c:v>
                </c:pt>
                <c:pt idx="4">
                  <c:v>8.8000000000000007</c:v>
                </c:pt>
                <c:pt idx="5">
                  <c:v>9</c:v>
                </c:pt>
                <c:pt idx="6">
                  <c:v>9</c:v>
                </c:pt>
                <c:pt idx="7">
                  <c:v>9</c:v>
                </c:pt>
                <c:pt idx="8">
                  <c:v>9.1</c:v>
                </c:pt>
                <c:pt idx="9">
                  <c:v>9.1999999999999993</c:v>
                </c:pt>
                <c:pt idx="10">
                  <c:v>9.1999999999999993</c:v>
                </c:pt>
                <c:pt idx="11">
                  <c:v>9.4</c:v>
                </c:pt>
                <c:pt idx="12">
                  <c:v>9.5</c:v>
                </c:pt>
                <c:pt idx="13">
                  <c:v>9.5</c:v>
                </c:pt>
                <c:pt idx="14">
                  <c:v>9.5</c:v>
                </c:pt>
                <c:pt idx="15">
                  <c:v>9.6999999999999993</c:v>
                </c:pt>
                <c:pt idx="16">
                  <c:v>9.6999999999999993</c:v>
                </c:pt>
                <c:pt idx="17">
                  <c:v>9.6999999999999993</c:v>
                </c:pt>
                <c:pt idx="18">
                  <c:v>9.6999999999999993</c:v>
                </c:pt>
                <c:pt idx="19">
                  <c:v>9.8000000000000007</c:v>
                </c:pt>
                <c:pt idx="20">
                  <c:v>9.9</c:v>
                </c:pt>
                <c:pt idx="21">
                  <c:v>9.9</c:v>
                </c:pt>
                <c:pt idx="22">
                  <c:v>9.9</c:v>
                </c:pt>
                <c:pt idx="23">
                  <c:v>9.9</c:v>
                </c:pt>
                <c:pt idx="24">
                  <c:v>9.9</c:v>
                </c:pt>
                <c:pt idx="25">
                  <c:v>10</c:v>
                </c:pt>
                <c:pt idx="26">
                  <c:v>10.1</c:v>
                </c:pt>
                <c:pt idx="27">
                  <c:v>10.1</c:v>
                </c:pt>
                <c:pt idx="28">
                  <c:v>10.1</c:v>
                </c:pt>
                <c:pt idx="29">
                  <c:v>10.1</c:v>
                </c:pt>
                <c:pt idx="30">
                  <c:v>10.199999999999999</c:v>
                </c:pt>
                <c:pt idx="31">
                  <c:v>10.199999999999999</c:v>
                </c:pt>
                <c:pt idx="32">
                  <c:v>10.199999999999999</c:v>
                </c:pt>
                <c:pt idx="33">
                  <c:v>10.4</c:v>
                </c:pt>
                <c:pt idx="34">
                  <c:v>10.4</c:v>
                </c:pt>
                <c:pt idx="35">
                  <c:v>10.4</c:v>
                </c:pt>
                <c:pt idx="36">
                  <c:v>10.4</c:v>
                </c:pt>
                <c:pt idx="37">
                  <c:v>10.5</c:v>
                </c:pt>
                <c:pt idx="38">
                  <c:v>10.5</c:v>
                </c:pt>
                <c:pt idx="39">
                  <c:v>10.6</c:v>
                </c:pt>
                <c:pt idx="40">
                  <c:v>10.6</c:v>
                </c:pt>
                <c:pt idx="41">
                  <c:v>10.6</c:v>
                </c:pt>
                <c:pt idx="42">
                  <c:v>10.6</c:v>
                </c:pt>
                <c:pt idx="43">
                  <c:v>10.6</c:v>
                </c:pt>
                <c:pt idx="44">
                  <c:v>10.7</c:v>
                </c:pt>
                <c:pt idx="45">
                  <c:v>10.8</c:v>
                </c:pt>
                <c:pt idx="46">
                  <c:v>10.8</c:v>
                </c:pt>
                <c:pt idx="47">
                  <c:v>10.8</c:v>
                </c:pt>
                <c:pt idx="48">
                  <c:v>10.8</c:v>
                </c:pt>
                <c:pt idx="49">
                  <c:v>10.9</c:v>
                </c:pt>
                <c:pt idx="50">
                  <c:v>10.9</c:v>
                </c:pt>
                <c:pt idx="51">
                  <c:v>10.9</c:v>
                </c:pt>
                <c:pt idx="52">
                  <c:v>10.9</c:v>
                </c:pt>
                <c:pt idx="53">
                  <c:v>10.9</c:v>
                </c:pt>
                <c:pt idx="54">
                  <c:v>11</c:v>
                </c:pt>
                <c:pt idx="55">
                  <c:v>11</c:v>
                </c:pt>
                <c:pt idx="56">
                  <c:v>11.1</c:v>
                </c:pt>
                <c:pt idx="57">
                  <c:v>11.1</c:v>
                </c:pt>
                <c:pt idx="58">
                  <c:v>11.2</c:v>
                </c:pt>
                <c:pt idx="59">
                  <c:v>11.2</c:v>
                </c:pt>
                <c:pt idx="60">
                  <c:v>11.3</c:v>
                </c:pt>
                <c:pt idx="61">
                  <c:v>11.3</c:v>
                </c:pt>
                <c:pt idx="62">
                  <c:v>11.3</c:v>
                </c:pt>
                <c:pt idx="63">
                  <c:v>11.3</c:v>
                </c:pt>
                <c:pt idx="64">
                  <c:v>11.3</c:v>
                </c:pt>
                <c:pt idx="65">
                  <c:v>11.4</c:v>
                </c:pt>
                <c:pt idx="66">
                  <c:v>11.4</c:v>
                </c:pt>
                <c:pt idx="67">
                  <c:v>11.5</c:v>
                </c:pt>
                <c:pt idx="68">
                  <c:v>11.5</c:v>
                </c:pt>
                <c:pt idx="69">
                  <c:v>11.5</c:v>
                </c:pt>
                <c:pt idx="70">
                  <c:v>11.5</c:v>
                </c:pt>
                <c:pt idx="71">
                  <c:v>11.6</c:v>
                </c:pt>
                <c:pt idx="72">
                  <c:v>11.7</c:v>
                </c:pt>
                <c:pt idx="73">
                  <c:v>11.7</c:v>
                </c:pt>
                <c:pt idx="74">
                  <c:v>11.7</c:v>
                </c:pt>
                <c:pt idx="75">
                  <c:v>11.7</c:v>
                </c:pt>
                <c:pt idx="76">
                  <c:v>11.8</c:v>
                </c:pt>
                <c:pt idx="77">
                  <c:v>11.8</c:v>
                </c:pt>
                <c:pt idx="78">
                  <c:v>11.8</c:v>
                </c:pt>
                <c:pt idx="79">
                  <c:v>12.1</c:v>
                </c:pt>
                <c:pt idx="80">
                  <c:v>12.1</c:v>
                </c:pt>
                <c:pt idx="81">
                  <c:v>12.1</c:v>
                </c:pt>
                <c:pt idx="82">
                  <c:v>12.2</c:v>
                </c:pt>
                <c:pt idx="83">
                  <c:v>12.2</c:v>
                </c:pt>
                <c:pt idx="84">
                  <c:v>12.2</c:v>
                </c:pt>
                <c:pt idx="85">
                  <c:v>12.3</c:v>
                </c:pt>
                <c:pt idx="86">
                  <c:v>12.3</c:v>
                </c:pt>
                <c:pt idx="87">
                  <c:v>12.4</c:v>
                </c:pt>
                <c:pt idx="88">
                  <c:v>12.4</c:v>
                </c:pt>
                <c:pt idx="89">
                  <c:v>12.5</c:v>
                </c:pt>
                <c:pt idx="90">
                  <c:v>12.5</c:v>
                </c:pt>
                <c:pt idx="91">
                  <c:v>12.7</c:v>
                </c:pt>
                <c:pt idx="92">
                  <c:v>12.8</c:v>
                </c:pt>
                <c:pt idx="93">
                  <c:v>12.9</c:v>
                </c:pt>
                <c:pt idx="94">
                  <c:v>12.9</c:v>
                </c:pt>
                <c:pt idx="95">
                  <c:v>13.2</c:v>
                </c:pt>
                <c:pt idx="96">
                  <c:v>13.4</c:v>
                </c:pt>
                <c:pt idx="97">
                  <c:v>13.9</c:v>
                </c:pt>
                <c:pt idx="98">
                  <c:v>14</c:v>
                </c:pt>
                <c:pt idx="99">
                  <c:v>15.5</c:v>
                </c:pt>
              </c:numCache>
            </c:numRef>
          </c:cat>
          <c:val>
            <c:numRef>
              <c:f>Sheet1!$G$2:$G$101</c:f>
              <c:numCache>
                <c:formatCode>General</c:formatCode>
                <c:ptCount val="100"/>
                <c:pt idx="0">
                  <c:v>42.72</c:v>
                </c:pt>
                <c:pt idx="1">
                  <c:v>44.3</c:v>
                </c:pt>
                <c:pt idx="2">
                  <c:v>49.33</c:v>
                </c:pt>
                <c:pt idx="3">
                  <c:v>56.71</c:v>
                </c:pt>
                <c:pt idx="4">
                  <c:v>56.12</c:v>
                </c:pt>
                <c:pt idx="5">
                  <c:v>55.83</c:v>
                </c:pt>
                <c:pt idx="6">
                  <c:v>59.46</c:v>
                </c:pt>
                <c:pt idx="7">
                  <c:v>58.75</c:v>
                </c:pt>
                <c:pt idx="8">
                  <c:v>57.91</c:v>
                </c:pt>
                <c:pt idx="9">
                  <c:v>59.61</c:v>
                </c:pt>
                <c:pt idx="10">
                  <c:v>44.89</c:v>
                </c:pt>
                <c:pt idx="11">
                  <c:v>58.04</c:v>
                </c:pt>
                <c:pt idx="12">
                  <c:v>58.77</c:v>
                </c:pt>
                <c:pt idx="13">
                  <c:v>62.12</c:v>
                </c:pt>
                <c:pt idx="14">
                  <c:v>63.4</c:v>
                </c:pt>
                <c:pt idx="15">
                  <c:v>60.25</c:v>
                </c:pt>
                <c:pt idx="16">
                  <c:v>64.790000000000006</c:v>
                </c:pt>
                <c:pt idx="17">
                  <c:v>63.17</c:v>
                </c:pt>
                <c:pt idx="18">
                  <c:v>64.819999999999993</c:v>
                </c:pt>
                <c:pt idx="19">
                  <c:v>61.91</c:v>
                </c:pt>
                <c:pt idx="20">
                  <c:v>64</c:v>
                </c:pt>
                <c:pt idx="21">
                  <c:v>61.78</c:v>
                </c:pt>
                <c:pt idx="22">
                  <c:v>62.68</c:v>
                </c:pt>
                <c:pt idx="23">
                  <c:v>64.14</c:v>
                </c:pt>
                <c:pt idx="24">
                  <c:v>67.69</c:v>
                </c:pt>
                <c:pt idx="25">
                  <c:v>67.64</c:v>
                </c:pt>
                <c:pt idx="26">
                  <c:v>68.45</c:v>
                </c:pt>
                <c:pt idx="27">
                  <c:v>68.010000000000005</c:v>
                </c:pt>
                <c:pt idx="28">
                  <c:v>59.11</c:v>
                </c:pt>
                <c:pt idx="29">
                  <c:v>61.71</c:v>
                </c:pt>
                <c:pt idx="30">
                  <c:v>67.38</c:v>
                </c:pt>
                <c:pt idx="31">
                  <c:v>61.04</c:v>
                </c:pt>
                <c:pt idx="32">
                  <c:v>69.92</c:v>
                </c:pt>
                <c:pt idx="33">
                  <c:v>65.67</c:v>
                </c:pt>
                <c:pt idx="34">
                  <c:v>67.91</c:v>
                </c:pt>
                <c:pt idx="35">
                  <c:v>72.27</c:v>
                </c:pt>
                <c:pt idx="36">
                  <c:v>69.77</c:v>
                </c:pt>
                <c:pt idx="37">
                  <c:v>63.56</c:v>
                </c:pt>
                <c:pt idx="38">
                  <c:v>65.260000000000005</c:v>
                </c:pt>
                <c:pt idx="39">
                  <c:v>71.37</c:v>
                </c:pt>
                <c:pt idx="40">
                  <c:v>73.930000000000007</c:v>
                </c:pt>
                <c:pt idx="41">
                  <c:v>68.959999999999994</c:v>
                </c:pt>
                <c:pt idx="42">
                  <c:v>75.569999999999993</c:v>
                </c:pt>
                <c:pt idx="43">
                  <c:v>73.27</c:v>
                </c:pt>
                <c:pt idx="44">
                  <c:v>69.099999999999994</c:v>
                </c:pt>
                <c:pt idx="45">
                  <c:v>70.959999999999994</c:v>
                </c:pt>
                <c:pt idx="46">
                  <c:v>71.239999999999995</c:v>
                </c:pt>
                <c:pt idx="47">
                  <c:v>79.73</c:v>
                </c:pt>
                <c:pt idx="48">
                  <c:v>70.92</c:v>
                </c:pt>
                <c:pt idx="49">
                  <c:v>75.040000000000006</c:v>
                </c:pt>
                <c:pt idx="50">
                  <c:v>72.61</c:v>
                </c:pt>
                <c:pt idx="51">
                  <c:v>78.75</c:v>
                </c:pt>
                <c:pt idx="52">
                  <c:v>64.599999999999994</c:v>
                </c:pt>
                <c:pt idx="53">
                  <c:v>73.52</c:v>
                </c:pt>
                <c:pt idx="54">
                  <c:v>72.12</c:v>
                </c:pt>
                <c:pt idx="55">
                  <c:v>74.150000000000006</c:v>
                </c:pt>
                <c:pt idx="56">
                  <c:v>70.63</c:v>
                </c:pt>
                <c:pt idx="57">
                  <c:v>80.45</c:v>
                </c:pt>
                <c:pt idx="58">
                  <c:v>66.2</c:v>
                </c:pt>
                <c:pt idx="59">
                  <c:v>69.69</c:v>
                </c:pt>
                <c:pt idx="60">
                  <c:v>77.37</c:v>
                </c:pt>
                <c:pt idx="61">
                  <c:v>74.38</c:v>
                </c:pt>
                <c:pt idx="62">
                  <c:v>78.61</c:v>
                </c:pt>
                <c:pt idx="63">
                  <c:v>72.72</c:v>
                </c:pt>
                <c:pt idx="64">
                  <c:v>81.28</c:v>
                </c:pt>
                <c:pt idx="65">
                  <c:v>79.400000000000006</c:v>
                </c:pt>
                <c:pt idx="66">
                  <c:v>81</c:v>
                </c:pt>
                <c:pt idx="67">
                  <c:v>80.150000000000006</c:v>
                </c:pt>
                <c:pt idx="68">
                  <c:v>81.239999999999995</c:v>
                </c:pt>
                <c:pt idx="69">
                  <c:v>76.489999999999995</c:v>
                </c:pt>
                <c:pt idx="70">
                  <c:v>75.77</c:v>
                </c:pt>
                <c:pt idx="71">
                  <c:v>76.37</c:v>
                </c:pt>
                <c:pt idx="72">
                  <c:v>88.96</c:v>
                </c:pt>
                <c:pt idx="73">
                  <c:v>70.260000000000005</c:v>
                </c:pt>
                <c:pt idx="74">
                  <c:v>81.849999999999994</c:v>
                </c:pt>
                <c:pt idx="75">
                  <c:v>82.49</c:v>
                </c:pt>
                <c:pt idx="76">
                  <c:v>76.209999999999994</c:v>
                </c:pt>
                <c:pt idx="77">
                  <c:v>77.88</c:v>
                </c:pt>
                <c:pt idx="78">
                  <c:v>84.38</c:v>
                </c:pt>
                <c:pt idx="79">
                  <c:v>85.23</c:v>
                </c:pt>
                <c:pt idx="80">
                  <c:v>85.4</c:v>
                </c:pt>
                <c:pt idx="81">
                  <c:v>84.93</c:v>
                </c:pt>
                <c:pt idx="82">
                  <c:v>87.54</c:v>
                </c:pt>
                <c:pt idx="83">
                  <c:v>88.75</c:v>
                </c:pt>
                <c:pt idx="84">
                  <c:v>83.73</c:v>
                </c:pt>
                <c:pt idx="85">
                  <c:v>84.46</c:v>
                </c:pt>
                <c:pt idx="86">
                  <c:v>87.6</c:v>
                </c:pt>
                <c:pt idx="87">
                  <c:v>81.48</c:v>
                </c:pt>
                <c:pt idx="88">
                  <c:v>80.790000000000006</c:v>
                </c:pt>
                <c:pt idx="89">
                  <c:v>83.08</c:v>
                </c:pt>
                <c:pt idx="90">
                  <c:v>92.83</c:v>
                </c:pt>
                <c:pt idx="91">
                  <c:v>82.41</c:v>
                </c:pt>
                <c:pt idx="92">
                  <c:v>89.21</c:v>
                </c:pt>
                <c:pt idx="93">
                  <c:v>90.52</c:v>
                </c:pt>
                <c:pt idx="94">
                  <c:v>91.74</c:v>
                </c:pt>
                <c:pt idx="95">
                  <c:v>93.13</c:v>
                </c:pt>
                <c:pt idx="96">
                  <c:v>95.43</c:v>
                </c:pt>
                <c:pt idx="97">
                  <c:v>94.54</c:v>
                </c:pt>
                <c:pt idx="98">
                  <c:v>89.22</c:v>
                </c:pt>
                <c:pt idx="99">
                  <c:v>95.82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BB1-4444-A15B-B4CFEDE2F0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70628879"/>
        <c:axId val="1170629295"/>
      </c:lineChart>
      <c:catAx>
        <c:axId val="117062887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Condition Number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0629295"/>
        <c:crosses val="autoZero"/>
        <c:auto val="1"/>
        <c:lblAlgn val="ctr"/>
        <c:lblOffset val="100"/>
        <c:noMultiLvlLbl val="0"/>
      </c:catAx>
      <c:valAx>
        <c:axId val="11706292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err="1"/>
                  <a:t>Godput</a:t>
                </a:r>
                <a:r>
                  <a:rPr lang="en-US" dirty="0"/>
                  <a:t> </a:t>
                </a:r>
                <a:r>
                  <a:rPr lang="en-US" dirty="0" err="1"/>
                  <a:t>GAIn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06288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 Avg Goodput gain (Mbps) vs condition number 4x2-2ss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Sheet1!$Z$1</c:f>
              <c:strCache>
                <c:ptCount val="1"/>
                <c:pt idx="0">
                  <c:v> Avg TP gain (Mbps)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trendline>
            <c:spPr>
              <a:ln w="635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rendlineType val="linear"/>
            <c:dispRSqr val="0"/>
            <c:dispEq val="0"/>
          </c:trendline>
          <c:cat>
            <c:numRef>
              <c:f>Sheet1!$AA$2:$AA$101</c:f>
              <c:numCache>
                <c:formatCode>General</c:formatCode>
                <c:ptCount val="100"/>
                <c:pt idx="0">
                  <c:v>5.5</c:v>
                </c:pt>
                <c:pt idx="1">
                  <c:v>5.7</c:v>
                </c:pt>
                <c:pt idx="2">
                  <c:v>5.8</c:v>
                </c:pt>
                <c:pt idx="3">
                  <c:v>6</c:v>
                </c:pt>
                <c:pt idx="4">
                  <c:v>6.1</c:v>
                </c:pt>
                <c:pt idx="5">
                  <c:v>6.3</c:v>
                </c:pt>
                <c:pt idx="6">
                  <c:v>6.3</c:v>
                </c:pt>
                <c:pt idx="7">
                  <c:v>6.3</c:v>
                </c:pt>
                <c:pt idx="8">
                  <c:v>6.3</c:v>
                </c:pt>
                <c:pt idx="9">
                  <c:v>6.4</c:v>
                </c:pt>
                <c:pt idx="10">
                  <c:v>6.4</c:v>
                </c:pt>
                <c:pt idx="11">
                  <c:v>6.4</c:v>
                </c:pt>
                <c:pt idx="12">
                  <c:v>6.4</c:v>
                </c:pt>
                <c:pt idx="13">
                  <c:v>6.5</c:v>
                </c:pt>
                <c:pt idx="14">
                  <c:v>6.5</c:v>
                </c:pt>
                <c:pt idx="15">
                  <c:v>6.6</c:v>
                </c:pt>
                <c:pt idx="16">
                  <c:v>6.6</c:v>
                </c:pt>
                <c:pt idx="17">
                  <c:v>6.6</c:v>
                </c:pt>
                <c:pt idx="18">
                  <c:v>6.6</c:v>
                </c:pt>
                <c:pt idx="19">
                  <c:v>6.6</c:v>
                </c:pt>
                <c:pt idx="20">
                  <c:v>6.6</c:v>
                </c:pt>
                <c:pt idx="21">
                  <c:v>6.6</c:v>
                </c:pt>
                <c:pt idx="22">
                  <c:v>6.7</c:v>
                </c:pt>
                <c:pt idx="23">
                  <c:v>6.7</c:v>
                </c:pt>
                <c:pt idx="24">
                  <c:v>6.7</c:v>
                </c:pt>
                <c:pt idx="25">
                  <c:v>6.8</c:v>
                </c:pt>
                <c:pt idx="26">
                  <c:v>6.8</c:v>
                </c:pt>
                <c:pt idx="27">
                  <c:v>6.8</c:v>
                </c:pt>
                <c:pt idx="28">
                  <c:v>6.8</c:v>
                </c:pt>
                <c:pt idx="29">
                  <c:v>6.8</c:v>
                </c:pt>
                <c:pt idx="30">
                  <c:v>6.8</c:v>
                </c:pt>
                <c:pt idx="31">
                  <c:v>6.8</c:v>
                </c:pt>
                <c:pt idx="32">
                  <c:v>7</c:v>
                </c:pt>
                <c:pt idx="33">
                  <c:v>7</c:v>
                </c:pt>
                <c:pt idx="34">
                  <c:v>7</c:v>
                </c:pt>
                <c:pt idx="35">
                  <c:v>7</c:v>
                </c:pt>
                <c:pt idx="36">
                  <c:v>7.1</c:v>
                </c:pt>
                <c:pt idx="37">
                  <c:v>7.1</c:v>
                </c:pt>
                <c:pt idx="38">
                  <c:v>7.1</c:v>
                </c:pt>
                <c:pt idx="39">
                  <c:v>7.1</c:v>
                </c:pt>
                <c:pt idx="40">
                  <c:v>7.1</c:v>
                </c:pt>
                <c:pt idx="41">
                  <c:v>7.2</c:v>
                </c:pt>
                <c:pt idx="42">
                  <c:v>7.2</c:v>
                </c:pt>
                <c:pt idx="43">
                  <c:v>7.2</c:v>
                </c:pt>
                <c:pt idx="44">
                  <c:v>7.2</c:v>
                </c:pt>
                <c:pt idx="45">
                  <c:v>7.2</c:v>
                </c:pt>
                <c:pt idx="46">
                  <c:v>7.2</c:v>
                </c:pt>
                <c:pt idx="47">
                  <c:v>7.2</c:v>
                </c:pt>
                <c:pt idx="48">
                  <c:v>7.3</c:v>
                </c:pt>
                <c:pt idx="49">
                  <c:v>7.3</c:v>
                </c:pt>
                <c:pt idx="50">
                  <c:v>7.3</c:v>
                </c:pt>
                <c:pt idx="51">
                  <c:v>7.4</c:v>
                </c:pt>
                <c:pt idx="52">
                  <c:v>7.5</c:v>
                </c:pt>
                <c:pt idx="53">
                  <c:v>7.6</c:v>
                </c:pt>
                <c:pt idx="54">
                  <c:v>7.6</c:v>
                </c:pt>
                <c:pt idx="55">
                  <c:v>7.6</c:v>
                </c:pt>
                <c:pt idx="56">
                  <c:v>7.6</c:v>
                </c:pt>
                <c:pt idx="57">
                  <c:v>7.6</c:v>
                </c:pt>
                <c:pt idx="58">
                  <c:v>7.6</c:v>
                </c:pt>
                <c:pt idx="59">
                  <c:v>7.6</c:v>
                </c:pt>
                <c:pt idx="60">
                  <c:v>7.6</c:v>
                </c:pt>
                <c:pt idx="61">
                  <c:v>7.6</c:v>
                </c:pt>
                <c:pt idx="62">
                  <c:v>7.7</c:v>
                </c:pt>
                <c:pt idx="63">
                  <c:v>7.7</c:v>
                </c:pt>
                <c:pt idx="64">
                  <c:v>7.7</c:v>
                </c:pt>
                <c:pt idx="65">
                  <c:v>7.7</c:v>
                </c:pt>
                <c:pt idx="66">
                  <c:v>7.7</c:v>
                </c:pt>
                <c:pt idx="67">
                  <c:v>7.7</c:v>
                </c:pt>
                <c:pt idx="68">
                  <c:v>7.8</c:v>
                </c:pt>
                <c:pt idx="69">
                  <c:v>7.8</c:v>
                </c:pt>
                <c:pt idx="70">
                  <c:v>7.8</c:v>
                </c:pt>
                <c:pt idx="71">
                  <c:v>7.9</c:v>
                </c:pt>
                <c:pt idx="72">
                  <c:v>7.9</c:v>
                </c:pt>
                <c:pt idx="73">
                  <c:v>7.9</c:v>
                </c:pt>
                <c:pt idx="74">
                  <c:v>7.9</c:v>
                </c:pt>
                <c:pt idx="75">
                  <c:v>8</c:v>
                </c:pt>
                <c:pt idx="76">
                  <c:v>8.1</c:v>
                </c:pt>
                <c:pt idx="77">
                  <c:v>8.1</c:v>
                </c:pt>
                <c:pt idx="78">
                  <c:v>8.1</c:v>
                </c:pt>
                <c:pt idx="79">
                  <c:v>8.1999999999999993</c:v>
                </c:pt>
                <c:pt idx="80">
                  <c:v>8.1999999999999993</c:v>
                </c:pt>
                <c:pt idx="81">
                  <c:v>8.1999999999999993</c:v>
                </c:pt>
                <c:pt idx="82">
                  <c:v>8.3000000000000007</c:v>
                </c:pt>
                <c:pt idx="83">
                  <c:v>8.3000000000000007</c:v>
                </c:pt>
                <c:pt idx="84">
                  <c:v>8.4</c:v>
                </c:pt>
                <c:pt idx="85">
                  <c:v>8.5</c:v>
                </c:pt>
                <c:pt idx="86">
                  <c:v>8.5</c:v>
                </c:pt>
                <c:pt idx="87">
                  <c:v>8.5</c:v>
                </c:pt>
                <c:pt idx="88">
                  <c:v>8.6</c:v>
                </c:pt>
                <c:pt idx="89">
                  <c:v>8.6999999999999993</c:v>
                </c:pt>
                <c:pt idx="90">
                  <c:v>8.8000000000000007</c:v>
                </c:pt>
                <c:pt idx="91">
                  <c:v>8.9</c:v>
                </c:pt>
                <c:pt idx="92">
                  <c:v>9</c:v>
                </c:pt>
                <c:pt idx="93">
                  <c:v>9</c:v>
                </c:pt>
                <c:pt idx="94">
                  <c:v>9</c:v>
                </c:pt>
                <c:pt idx="95">
                  <c:v>9.1</c:v>
                </c:pt>
                <c:pt idx="96">
                  <c:v>9.1999999999999993</c:v>
                </c:pt>
                <c:pt idx="97">
                  <c:v>9.1999999999999993</c:v>
                </c:pt>
                <c:pt idx="98">
                  <c:v>9.5</c:v>
                </c:pt>
                <c:pt idx="99">
                  <c:v>10</c:v>
                </c:pt>
              </c:numCache>
            </c:numRef>
          </c:cat>
          <c:val>
            <c:numRef>
              <c:f>Sheet1!$Z$2:$Z$101</c:f>
              <c:numCache>
                <c:formatCode>General</c:formatCode>
                <c:ptCount val="100"/>
                <c:pt idx="0">
                  <c:v>27.3</c:v>
                </c:pt>
                <c:pt idx="1">
                  <c:v>26.05</c:v>
                </c:pt>
                <c:pt idx="2">
                  <c:v>23.39</c:v>
                </c:pt>
                <c:pt idx="3">
                  <c:v>27.71</c:v>
                </c:pt>
                <c:pt idx="4">
                  <c:v>17.510000000000002</c:v>
                </c:pt>
                <c:pt idx="5">
                  <c:v>30.53</c:v>
                </c:pt>
                <c:pt idx="6">
                  <c:v>31.54</c:v>
                </c:pt>
                <c:pt idx="7">
                  <c:v>39.950000000000003</c:v>
                </c:pt>
                <c:pt idx="8">
                  <c:v>31.91</c:v>
                </c:pt>
                <c:pt idx="9">
                  <c:v>28.9</c:v>
                </c:pt>
                <c:pt idx="10">
                  <c:v>28.76</c:v>
                </c:pt>
                <c:pt idx="11">
                  <c:v>30.34</c:v>
                </c:pt>
                <c:pt idx="12">
                  <c:v>25.51</c:v>
                </c:pt>
                <c:pt idx="13">
                  <c:v>26.66</c:v>
                </c:pt>
                <c:pt idx="14">
                  <c:v>25.69</c:v>
                </c:pt>
                <c:pt idx="15">
                  <c:v>33.43</c:v>
                </c:pt>
                <c:pt idx="16">
                  <c:v>27.25</c:v>
                </c:pt>
                <c:pt idx="17">
                  <c:v>20.05</c:v>
                </c:pt>
                <c:pt idx="18">
                  <c:v>31.43</c:v>
                </c:pt>
                <c:pt idx="19">
                  <c:v>33.799999999999997</c:v>
                </c:pt>
                <c:pt idx="20">
                  <c:v>30.09</c:v>
                </c:pt>
                <c:pt idx="21">
                  <c:v>32.200000000000003</c:v>
                </c:pt>
                <c:pt idx="22">
                  <c:v>34.81</c:v>
                </c:pt>
                <c:pt idx="23">
                  <c:v>31.15</c:v>
                </c:pt>
                <c:pt idx="24">
                  <c:v>30.94</c:v>
                </c:pt>
                <c:pt idx="25">
                  <c:v>31.83</c:v>
                </c:pt>
                <c:pt idx="26">
                  <c:v>30.8</c:v>
                </c:pt>
                <c:pt idx="27">
                  <c:v>32.96</c:v>
                </c:pt>
                <c:pt idx="28">
                  <c:v>35.369999999999997</c:v>
                </c:pt>
                <c:pt idx="29">
                  <c:v>23.5</c:v>
                </c:pt>
                <c:pt idx="30">
                  <c:v>28.34</c:v>
                </c:pt>
                <c:pt idx="31">
                  <c:v>35.619999999999997</c:v>
                </c:pt>
                <c:pt idx="32">
                  <c:v>33.79</c:v>
                </c:pt>
                <c:pt idx="33">
                  <c:v>35.04</c:v>
                </c:pt>
                <c:pt idx="34">
                  <c:v>33.68</c:v>
                </c:pt>
                <c:pt idx="35">
                  <c:v>32.9</c:v>
                </c:pt>
                <c:pt idx="36">
                  <c:v>34.36</c:v>
                </c:pt>
                <c:pt idx="37">
                  <c:v>35.11</c:v>
                </c:pt>
                <c:pt idx="38">
                  <c:v>32.86</c:v>
                </c:pt>
                <c:pt idx="39">
                  <c:v>33.03</c:v>
                </c:pt>
                <c:pt idx="40">
                  <c:v>33.35</c:v>
                </c:pt>
                <c:pt idx="41">
                  <c:v>32.47</c:v>
                </c:pt>
                <c:pt idx="42">
                  <c:v>32.92</c:v>
                </c:pt>
                <c:pt idx="43">
                  <c:v>28.66</c:v>
                </c:pt>
                <c:pt idx="44">
                  <c:v>35.03</c:v>
                </c:pt>
                <c:pt idx="45">
                  <c:v>30.84</c:v>
                </c:pt>
                <c:pt idx="46">
                  <c:v>31.64</c:v>
                </c:pt>
                <c:pt idx="47">
                  <c:v>36.020000000000003</c:v>
                </c:pt>
                <c:pt idx="48">
                  <c:v>38.31</c:v>
                </c:pt>
                <c:pt idx="49">
                  <c:v>35.090000000000003</c:v>
                </c:pt>
                <c:pt idx="50">
                  <c:v>32.18</c:v>
                </c:pt>
                <c:pt idx="51">
                  <c:v>37.549999999999997</c:v>
                </c:pt>
                <c:pt idx="52">
                  <c:v>35.36</c:v>
                </c:pt>
                <c:pt idx="53">
                  <c:v>28.68</c:v>
                </c:pt>
                <c:pt idx="54">
                  <c:v>34.86</c:v>
                </c:pt>
                <c:pt idx="55">
                  <c:v>36.26</c:v>
                </c:pt>
                <c:pt idx="56">
                  <c:v>36.25</c:v>
                </c:pt>
                <c:pt idx="57">
                  <c:v>40.89</c:v>
                </c:pt>
                <c:pt idx="58">
                  <c:v>32.74</c:v>
                </c:pt>
                <c:pt idx="59">
                  <c:v>39.35</c:v>
                </c:pt>
                <c:pt idx="60">
                  <c:v>42.3</c:v>
                </c:pt>
                <c:pt idx="61">
                  <c:v>39.68</c:v>
                </c:pt>
                <c:pt idx="62">
                  <c:v>37.869999999999997</c:v>
                </c:pt>
                <c:pt idx="63">
                  <c:v>36.22</c:v>
                </c:pt>
                <c:pt idx="64">
                  <c:v>38.68</c:v>
                </c:pt>
                <c:pt idx="65">
                  <c:v>36.61</c:v>
                </c:pt>
                <c:pt idx="66">
                  <c:v>43.08</c:v>
                </c:pt>
                <c:pt idx="67">
                  <c:v>39.35</c:v>
                </c:pt>
                <c:pt idx="68">
                  <c:v>38.54</c:v>
                </c:pt>
                <c:pt idx="69">
                  <c:v>39.11</c:v>
                </c:pt>
                <c:pt idx="70">
                  <c:v>46.43</c:v>
                </c:pt>
                <c:pt idx="71">
                  <c:v>37.299999999999997</c:v>
                </c:pt>
                <c:pt idx="72">
                  <c:v>27.02</c:v>
                </c:pt>
                <c:pt idx="73">
                  <c:v>45.83</c:v>
                </c:pt>
                <c:pt idx="74">
                  <c:v>42.3</c:v>
                </c:pt>
                <c:pt idx="75">
                  <c:v>41.09</c:v>
                </c:pt>
                <c:pt idx="76">
                  <c:v>41.45</c:v>
                </c:pt>
                <c:pt idx="77">
                  <c:v>43.28</c:v>
                </c:pt>
                <c:pt idx="78">
                  <c:v>35.24</c:v>
                </c:pt>
                <c:pt idx="79">
                  <c:v>32.89</c:v>
                </c:pt>
                <c:pt idx="80">
                  <c:v>29.24</c:v>
                </c:pt>
                <c:pt idx="81">
                  <c:v>39.6</c:v>
                </c:pt>
                <c:pt idx="82">
                  <c:v>41.69</c:v>
                </c:pt>
                <c:pt idx="83">
                  <c:v>46.98</c:v>
                </c:pt>
                <c:pt idx="84">
                  <c:v>45.39</c:v>
                </c:pt>
                <c:pt idx="85">
                  <c:v>49.12</c:v>
                </c:pt>
                <c:pt idx="86">
                  <c:v>45.85</c:v>
                </c:pt>
                <c:pt idx="87">
                  <c:v>45.2</c:v>
                </c:pt>
                <c:pt idx="88">
                  <c:v>47.69</c:v>
                </c:pt>
                <c:pt idx="89">
                  <c:v>41.38</c:v>
                </c:pt>
                <c:pt idx="90">
                  <c:v>45.59</c:v>
                </c:pt>
                <c:pt idx="91">
                  <c:v>51.37</c:v>
                </c:pt>
                <c:pt idx="92">
                  <c:v>56.5</c:v>
                </c:pt>
                <c:pt idx="93">
                  <c:v>47.97</c:v>
                </c:pt>
                <c:pt idx="94">
                  <c:v>48.64</c:v>
                </c:pt>
                <c:pt idx="95">
                  <c:v>54.51</c:v>
                </c:pt>
                <c:pt idx="96">
                  <c:v>49.58</c:v>
                </c:pt>
                <c:pt idx="97">
                  <c:v>57.5</c:v>
                </c:pt>
                <c:pt idx="98">
                  <c:v>53.32</c:v>
                </c:pt>
                <c:pt idx="99">
                  <c:v>59.91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D21-41F0-8339-23E40707E8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70628879"/>
        <c:axId val="1170629295"/>
      </c:lineChart>
      <c:catAx>
        <c:axId val="117062887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Condition Number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0629295"/>
        <c:crosses val="autoZero"/>
        <c:auto val="1"/>
        <c:lblAlgn val="ctr"/>
        <c:lblOffset val="100"/>
        <c:noMultiLvlLbl val="0"/>
      </c:catAx>
      <c:valAx>
        <c:axId val="11706292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Goodput </a:t>
                </a:r>
                <a:r>
                  <a:rPr lang="en-US" dirty="0" err="1"/>
                  <a:t>GAIn</a:t>
                </a:r>
                <a:r>
                  <a:rPr lang="en-US" dirty="0"/>
                  <a:t>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062887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802.11-24/0016r1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MIMO </a:t>
            </a:r>
            <a:r>
              <a:rPr lang="en-US" sz="2800" dirty="0" err="1"/>
              <a:t>RvR</a:t>
            </a:r>
            <a:r>
              <a:rPr lang="en-US" sz="2800" dirty="0"/>
              <a:t> Enhancement with Unequal Modulation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2024-01-12</a:t>
            </a:r>
            <a:endParaRPr lang="en-GB" sz="2000" b="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96912" y="28083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5316758"/>
              </p:ext>
            </p:extLst>
          </p:nvPr>
        </p:nvGraphicFramePr>
        <p:xfrm>
          <a:off x="1065213" y="3337314"/>
          <a:ext cx="8078787" cy="328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012026" imgH="3671496" progId="Word.Document.8">
                  <p:embed/>
                </p:oleObj>
              </mc:Choice>
              <mc:Fallback>
                <p:oleObj name="Document" r:id="rId3" imgW="9012026" imgH="3671496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A0BF2BB6-050F-41A6-8CE1-16F15AE655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213" y="3337314"/>
                        <a:ext cx="8078787" cy="3286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A31C68-EF4B-4D0A-B31C-4D2B4D9EAD2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4B8AA-C3D6-48C6-BD7B-12D26FB3814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C320D-EB17-4DD0-889C-849AC27D4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BC69E-A2F6-4BEA-8BC0-5E02CECB2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925" y="1600200"/>
            <a:ext cx="8296275" cy="48482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80MHz, 2x2, </a:t>
            </a:r>
            <a:r>
              <a:rPr lang="en-US" dirty="0"/>
              <a:t>DNLOS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4x EHT-LTF, LDPC code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Tx: SVD Tx BF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Rx: Linear receiver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Modulations: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BPSK to 4K-QAM, Coding [1/2, 2/3, 3/4, 5/6]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Comparison: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Equal modulation (EQM) and Unequal modulation (UEQM)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Criteria: </a:t>
            </a:r>
            <a:r>
              <a:rPr lang="en-US" sz="2000" b="0" dirty="0"/>
              <a:t>Average goodput of per channel </a:t>
            </a:r>
            <a:r>
              <a:rPr lang="en-US" sz="2000" b="0" dirty="0" err="1"/>
              <a:t>RvR</a:t>
            </a:r>
            <a:r>
              <a:rPr lang="en-US" sz="2000" b="0" dirty="0"/>
              <a:t> (optimal rate selection for each channel)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UEQ-MCS, EQM with power scaling (EQM-SVD-PS), EQM with GMD (EQM-GMD)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E6E422-84F3-4D4C-9AC3-8C68F35B9F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EB595-7609-476A-84EF-923FFBC90A8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73FAD4E-9511-435F-A025-4F6FF3BC9D7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6143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857A6-0C8E-7B9A-BED2-DC05C4174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808" y="606425"/>
            <a:ext cx="7770813" cy="1065213"/>
          </a:xfrm>
        </p:spPr>
        <p:txBody>
          <a:bodyPr/>
          <a:lstStyle/>
          <a:p>
            <a:r>
              <a:rPr lang="en-US" dirty="0"/>
              <a:t>Average Goodput: </a:t>
            </a:r>
            <a:r>
              <a:rPr lang="en-US" dirty="0" err="1"/>
              <a:t>DNLos</a:t>
            </a:r>
            <a:r>
              <a:rPr lang="en-US" dirty="0"/>
              <a:t> 2x2-2ss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C6818-0ED2-222E-276F-7606BFF1B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943600"/>
            <a:ext cx="7355827" cy="64218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dirty="0"/>
              <a:t>UEQM vs EQM: up to 2.5dB gain, up to 18% </a:t>
            </a:r>
            <a:r>
              <a:rPr lang="en-US" sz="2000" b="0" dirty="0" err="1"/>
              <a:t>ave</a:t>
            </a:r>
            <a:r>
              <a:rPr lang="en-US" sz="2000" b="0" dirty="0"/>
              <a:t> goodput gain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FDD26B-B7EE-80A1-0003-A39A2DCD98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0A606-97E0-AFF1-8C83-296211772AB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0A35C6-A12B-BE7F-FE71-79D8E97C676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ACEDCEF-221D-ACF1-9443-87D198EF68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6380" y="1273843"/>
            <a:ext cx="6111240" cy="4511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383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9BE15-0996-FCC7-0979-B40515940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Goodput Gain vs Condition Number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46BCC4-2C03-96AC-4B13-1859693A2B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F5B614-CFC9-50C4-31E9-D205E03131A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62AC7E-56BC-4B99-D1A3-22B40D64C37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1AFC2A5A-FB2D-4E70-8978-116163D188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3888891"/>
              </p:ext>
            </p:extLst>
          </p:nvPr>
        </p:nvGraphicFramePr>
        <p:xfrm>
          <a:off x="1017576" y="1751013"/>
          <a:ext cx="7364424" cy="4573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23823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A228D-2002-D1EC-97E8-EE343D562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621" y="606425"/>
            <a:ext cx="8305800" cy="1065213"/>
          </a:xfrm>
        </p:spPr>
        <p:txBody>
          <a:bodyPr/>
          <a:lstStyle/>
          <a:p>
            <a:r>
              <a:rPr lang="en-US" sz="3200" dirty="0"/>
              <a:t>High vs Low Condition number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7BAA5-5708-D95D-EE34-5E57113BF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8691" y="5410200"/>
            <a:ext cx="7948109" cy="912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UEQM is more resilient to channels with high condition numbers, as UEQM has finer rate steps to adapt to different channels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3~4dB gain achieved for channels with higher condition numbers.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0B5CD8-F5C4-0292-402B-26702BA97E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5DAC1-461F-9F3C-2EB5-89DAECC4E23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FBA073-8660-AA2B-1DF5-F4B69B3CF82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2D5FF88-834E-0FC0-BE24-D1C6EA9FDA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080" y="1325880"/>
            <a:ext cx="7101840" cy="420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115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83EF0-9643-C4C7-D744-CD38CBB7F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UEQM vs UEQ-MCS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D7E05-7A43-5DC9-D3B6-8325FD3E5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5987" y="5410200"/>
            <a:ext cx="7770813" cy="965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UEQM has similar goodput as UEQ-MCS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Some benefits for UEQM observed at higher SNR points when 1st SS SNR saturates, due to joint coding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77F6B3-C836-CEF9-9F4C-FEB675FDF6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CBB732-8BA2-853D-B315-29E028A1059C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479AFE4-6278-5526-BE75-C2C8B990A4B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EAB37E9-B6F9-59B8-AB53-4AADC59DD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5588" y="1583590"/>
            <a:ext cx="5638800" cy="3902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0791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299CC-4A39-9C9E-E727-E4E3D6BFD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UEQM vs Enhanced SVD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E660DF-1508-1204-B796-887AF3D92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96212"/>
            <a:ext cx="7704138" cy="1217613"/>
          </a:xfrm>
        </p:spPr>
        <p:txBody>
          <a:bodyPr/>
          <a:lstStyle/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b="0" dirty="0" err="1"/>
              <a:t>RvR</a:t>
            </a:r>
            <a:r>
              <a:rPr lang="en-US" sz="2000" b="0" dirty="0"/>
              <a:t> based on ensemble PER simulations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b="0" dirty="0"/>
              <a:t>Power scaling or GMD </a:t>
            </a:r>
            <a:r>
              <a:rPr lang="en-US" sz="2000" b="0" dirty="0" err="1"/>
              <a:t>smoothes</a:t>
            </a:r>
            <a:r>
              <a:rPr lang="en-US" sz="2000" b="0" dirty="0"/>
              <a:t> </a:t>
            </a:r>
            <a:r>
              <a:rPr lang="en-US" sz="2000" b="0" dirty="0" err="1"/>
              <a:t>RvR</a:t>
            </a:r>
            <a:r>
              <a:rPr lang="en-US" sz="2000" b="0" dirty="0"/>
              <a:t> curve with some gain</a:t>
            </a:r>
          </a:p>
          <a:p>
            <a:pPr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b="0" dirty="0"/>
              <a:t>UEQM shows much better gain than power scaling and GMD (ML)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FC4EA3-62D9-3C04-B94A-0476EE17C8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EFA249-6D31-8486-FC38-3AC38312D56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E65AB0F-0B41-08E0-F2AF-3F5CC7D413D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322937F-4802-6AC2-D2A9-B6A947549E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561307"/>
            <a:ext cx="608076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227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C320D-EB17-4DD0-889C-849AC27D4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BC69E-A2F6-4BEA-8BC0-5E02CECB2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UEQM achieves up to 2.5dB average MIMO </a:t>
            </a:r>
            <a:r>
              <a:rPr lang="en-US" dirty="0" err="1"/>
              <a:t>RvR</a:t>
            </a:r>
            <a:r>
              <a:rPr lang="en-US" dirty="0"/>
              <a:t> enhancement for fading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More goodput gains of UEQM for channel with larger condition number.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UEQM vs UEQ-MCS and other SVD enhancements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UEQM achieves slightly better performance gain than UEQ-MCS, and with relatively simpler implementation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Several known SVD enhancement schemes bring limited gain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UEQM is a good candidate feature for UHR.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E6E422-84F3-4D4C-9AC3-8C68F35B9F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EB595-7609-476A-84EF-923FFBC90A8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73FAD4E-9511-435F-A025-4F6FF3BC9D7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7892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B2CAF-C134-20B5-2542-8EA51EEE0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181B2-A90D-EB0F-426C-99EB6090D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text into 11bn SFD?</a:t>
            </a:r>
          </a:p>
          <a:p>
            <a:r>
              <a:rPr lang="en-US" dirty="0"/>
              <a:t>	</a:t>
            </a:r>
            <a:r>
              <a:rPr lang="en-US" b="0" dirty="0"/>
              <a:t>11bn defines unequal modulation with the same coding rate for beamformed multi-stream transmission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</a:t>
            </a:r>
          </a:p>
          <a:p>
            <a:r>
              <a:rPr lang="en-US" dirty="0"/>
              <a:t>N</a:t>
            </a:r>
          </a:p>
          <a:p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DAEF84-56D4-FAB0-54BC-E5498C8075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295997-FE39-8260-B84B-15A17680EA4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A67080-C6F6-45A6-E116-A05D9112ACF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0117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C320D-EB17-4DD0-889C-849AC27D4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581" y="609600"/>
            <a:ext cx="7770813" cy="1065213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BC69E-A2F6-4BEA-8BC0-5E02CECB2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914" y="1524000"/>
            <a:ext cx="8001000" cy="4418077"/>
          </a:xfrm>
        </p:spPr>
        <p:txBody>
          <a:bodyPr/>
          <a:lstStyle/>
          <a:p>
            <a:pPr marL="0" indent="0"/>
            <a:r>
              <a:rPr lang="en-US" dirty="0"/>
              <a:t>[1] 11-22/1869r1, </a:t>
            </a:r>
            <a:r>
              <a:rPr lang="en-US" dirty="0" err="1"/>
              <a:t>uhr</a:t>
            </a:r>
            <a:r>
              <a:rPr lang="en-US" dirty="0"/>
              <a:t>-</a:t>
            </a:r>
            <a:r>
              <a:rPr lang="en-US" dirty="0" err="1"/>
              <a:t>txbf</a:t>
            </a:r>
            <a:r>
              <a:rPr lang="en-US" dirty="0"/>
              <a:t>-based-on-the-optimal-</a:t>
            </a:r>
            <a:r>
              <a:rPr lang="en-US" dirty="0" err="1"/>
              <a:t>svd</a:t>
            </a:r>
            <a:endParaRPr lang="en-US" dirty="0"/>
          </a:p>
          <a:p>
            <a:pPr marL="0" indent="0"/>
            <a:r>
              <a:rPr lang="en-US" dirty="0"/>
              <a:t>[2] 11-23/0011r0, on-the-enhanced-link-adaptation</a:t>
            </a:r>
          </a:p>
          <a:p>
            <a:pPr marL="0" indent="0"/>
            <a:r>
              <a:rPr lang="en-US" dirty="0"/>
              <a:t>[3] 802.11-2020</a:t>
            </a:r>
          </a:p>
          <a:p>
            <a:pPr marL="0" indent="0"/>
            <a:r>
              <a:rPr lang="en-US" dirty="0"/>
              <a:t>[4] 11-22/1930r0, layered-</a:t>
            </a:r>
            <a:r>
              <a:rPr lang="en-US" dirty="0" err="1"/>
              <a:t>qos</a:t>
            </a:r>
            <a:r>
              <a:rPr lang="en-US" dirty="0"/>
              <a:t>-and-multi-layer-transmission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927145-B32E-4C45-AF86-017268784E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A4E310-9190-4AD0-BA31-CFA7DEB54F3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0003376-F107-4A6A-A372-D6806422792E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82801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9B130-4A2B-4856-8EA4-AAEC060CD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C5042-0972-49EF-AAC0-0DEAEE857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5CDA73-21B6-4A61-A66D-5CE69C9B6A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9C7380-E284-4615-9FA4-B8FB6161A1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F1B74C0-55D6-4D09-9FDB-011C8580A78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8741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46015"/>
            <a:ext cx="7924800" cy="44007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Rate-vs-Range (</a:t>
            </a:r>
            <a:r>
              <a:rPr lang="en-US" dirty="0" err="1"/>
              <a:t>RvR</a:t>
            </a:r>
            <a:r>
              <a:rPr lang="en-US" dirty="0"/>
              <a:t>) enhancement is an important objective for UHR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In MIMO fading channels, equal modulation across spatial streams is sub-optimal, especially for ill-conditioned channels</a:t>
            </a:r>
            <a:r>
              <a:rPr lang="en-US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presentation, we discuss about different technologies for enhancement, and propose the unequal modulation as a candidate feature for UHR MIMO enhancement.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92984D-81B4-49EA-8A8D-182B33B6313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252C546-A479-4FD0-814F-C124B55ECA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39186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5F874-C08F-6AE2-6CAD-75343D285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20MHz </a:t>
            </a:r>
            <a:r>
              <a:rPr lang="en-US" dirty="0" err="1"/>
              <a:t>DNLos</a:t>
            </a:r>
            <a:r>
              <a:rPr lang="en-US" dirty="0"/>
              <a:t> 2x2 Goodput: 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F98A9-0599-33F5-C9C3-0D4772021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5715000"/>
            <a:ext cx="7276306" cy="8096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Ensemble simulation with ML detector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47188B-CB88-2F54-7684-FC2E0C30D30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D8CAB-35A0-7350-8C37-65A78546782B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F60BA5-AE1A-54C9-8B9B-D1639641D13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396383-68D9-9D1D-0C05-05D248EDFC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125" y="1470753"/>
            <a:ext cx="6982162" cy="4116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502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A2E57-0FD1-E353-9797-6A46B2224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RotV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79F66-E87C-47D4-37C5-EFEEDD7F6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4800599"/>
            <a:ext cx="7759701" cy="1293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Loss for linear receiver due to inter-stream interference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&lt;1dB sensitivity gain at MCS&gt;=5 for ML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93F83-1920-6BCE-F769-B877D90A33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D1CA87-E369-97A0-6DA2-2B932405068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3E8509-4867-BC5B-9350-05B1B172AD8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8E39CC-C640-71E9-26FC-B42D7CC0BC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089" y="1494177"/>
            <a:ext cx="4159637" cy="3119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A6FA981-2D4F-F9D7-D226-0194F21328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0539" y="1485000"/>
            <a:ext cx="4202953" cy="31459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713407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DC1E8-C1E3-2B7C-8966-C57848C91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20MHz </a:t>
            </a:r>
            <a:r>
              <a:rPr lang="en-US" dirty="0" err="1"/>
              <a:t>DNLos</a:t>
            </a:r>
            <a:r>
              <a:rPr lang="en-US" dirty="0"/>
              <a:t> 2x2 Goodput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75AAE-5773-005B-DE51-246FB582C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6021387"/>
            <a:ext cx="7618413" cy="531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EQM with new rates: straighten the </a:t>
            </a:r>
            <a:r>
              <a:rPr lang="en-US" sz="2000" b="0" dirty="0" err="1"/>
              <a:t>RvR</a:t>
            </a:r>
            <a:r>
              <a:rPr lang="en-US" sz="2000" b="0" dirty="0"/>
              <a:t> curves of EQM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E64691-711A-F530-8D8B-1CB4FCCAA7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FC3BAB-D6A8-1AED-B3E5-4DADE8B2EAA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A481EA-C2F6-B8EC-E6F5-C9E2E37F91A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D652138-F1A0-BA16-8AF9-215BE37F11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524000"/>
            <a:ext cx="6111240" cy="4511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745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8E780-98B8-FC62-CB53-1436E98B6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Fading channel statistics: DNLOS 4x2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8F46E-A77F-CC81-1D0A-2FDF7372C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657849"/>
            <a:ext cx="8001000" cy="7381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SNR gap between two spatial streams varies from 4.8dB to 11dB, about with about 99.9% channels fall in Unequal modulation region I.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6AD136-2090-1482-3399-168D9165A6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8DA66-184B-C94B-1E98-27A73220FE2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F3E2AB-8B79-553A-31F8-88F8E725B1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FB0587B-7EBA-85AE-4EBE-17CC2E6F13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070" y="1333500"/>
            <a:ext cx="7261860" cy="445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1191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857A6-0C8E-7B9A-BED2-DC05C4174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808" y="606425"/>
            <a:ext cx="7770813" cy="1065213"/>
          </a:xfrm>
        </p:spPr>
        <p:txBody>
          <a:bodyPr/>
          <a:lstStyle/>
          <a:p>
            <a:r>
              <a:rPr lang="en-US" dirty="0"/>
              <a:t>Average Goodput: </a:t>
            </a:r>
            <a:r>
              <a:rPr lang="en-US" dirty="0" err="1"/>
              <a:t>DNLos</a:t>
            </a:r>
            <a:r>
              <a:rPr lang="en-US" dirty="0"/>
              <a:t> 4x2-2ss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0C6818-0ED2-222E-276F-7606BFF1B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5779770"/>
            <a:ext cx="7466013" cy="787119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0" dirty="0"/>
              <a:t>EQM with new rates: straighten the </a:t>
            </a:r>
            <a:r>
              <a:rPr lang="en-US" sz="1800" b="0" dirty="0" err="1"/>
              <a:t>RvR</a:t>
            </a:r>
            <a:r>
              <a:rPr lang="en-US" sz="1800" b="0" dirty="0"/>
              <a:t> curves of EQM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b="0" dirty="0"/>
              <a:t>UEQM vs EQM-new: uniform gain of ~1dB, up to 20% </a:t>
            </a:r>
            <a:r>
              <a:rPr lang="en-US" sz="1800" b="0" dirty="0" err="1"/>
              <a:t>ave</a:t>
            </a:r>
            <a:r>
              <a:rPr lang="en-US" sz="1800" b="0" dirty="0"/>
              <a:t> goodput gain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FDD26B-B7EE-80A1-0003-A39A2DCD98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0A606-97E0-AFF1-8C83-296211772AB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0A35C6-A12B-BE7F-FE71-79D8E97C676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EA66638-9186-8019-7715-6E79EEEBD5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900" y="1364447"/>
            <a:ext cx="5918200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024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1A1C4-26DF-192A-DF76-EF1871D85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Goodput Gain (4x2-2ss)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B94317-0487-B3AA-6011-B6E930767D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4DB9A-8B46-54F0-1B25-07DA301268B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F08604-01ED-A655-3555-514F7C3069C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F402CD80-3C26-44F1-52DF-6D7F07862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4177664"/>
              </p:ext>
            </p:extLst>
          </p:nvPr>
        </p:nvGraphicFramePr>
        <p:xfrm>
          <a:off x="784565" y="2057400"/>
          <a:ext cx="7597435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896512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8CDCD-7EE7-CF24-46E1-6E3729BDF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OTA channel sounding: 4x2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62A6A-69FC-853E-4492-2E54882824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842B68-23D5-61D4-1121-B83F5BA68B4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47E5078-36C0-99D2-4E97-F11D4B39C2B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9" name="Content Placeholder 4" descr="A bag next to a computer&#10;&#10;Description automatically generated">
            <a:extLst>
              <a:ext uri="{FF2B5EF4-FFF2-40B4-BE49-F238E27FC236}">
                <a16:creationId xmlns:a16="http://schemas.microsoft.com/office/drawing/2014/main" id="{9E05F0B8-550A-D2D7-80AE-5722245DC0E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0"/>
          <a:stretch/>
        </p:blipFill>
        <p:spPr bwMode="auto">
          <a:xfrm rot="10800000">
            <a:off x="6508631" y="1981200"/>
            <a:ext cx="2183052" cy="213856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956BF90-1377-CF62-775B-91B2E1E588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6200" y="1683501"/>
            <a:ext cx="6819900" cy="469392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3B93F483-1480-B0FB-F35D-2C35469272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200" y="4378021"/>
            <a:ext cx="2827432" cy="1999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7828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8CDCD-7EE7-CF24-46E1-6E3729BDF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OTA channel sounding: 2x2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62A6A-69FC-853E-4492-2E54882824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842B68-23D5-61D4-1121-B83F5BA68B4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47E5078-36C0-99D2-4E97-F11D4B39C2B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5B57554B-901A-26E3-62EF-F3B9A7D3CF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847" y="1478280"/>
            <a:ext cx="6819900" cy="469392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F8E171C-31B7-ACE9-2BC3-17D20199B8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3004" y="3962400"/>
            <a:ext cx="2750149" cy="1909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234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MIMO Fading Channel: </a:t>
            </a:r>
            <a:r>
              <a:rPr lang="en-US" dirty="0" err="1"/>
              <a:t>DNLos</a:t>
            </a:r>
            <a:r>
              <a:rPr lang="en-US" dirty="0"/>
              <a:t> 2x2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676400"/>
            <a:ext cx="7948127" cy="4191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Condition number statistics: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in the range of [7, 15]dB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0858CF-2F02-41FE-A0D8-B139DAFCF60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51A64DA-FBC9-444F-A9B5-55C7465C281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9DA52E3-C078-1ABB-E4BB-C485B2BA51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2915" y="1823461"/>
            <a:ext cx="1295400" cy="23552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7268160-9125-1510-ABC6-E6D0D4EFE8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1630" y="1781375"/>
            <a:ext cx="787974" cy="52386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3D147E1-4BA1-E37A-D29B-7079E2BF39E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3999" y="2668587"/>
            <a:ext cx="5745389" cy="3808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26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8E780-98B8-FC62-CB53-1436E98B6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Fading channel statistics: </a:t>
            </a:r>
            <a:r>
              <a:rPr lang="en-US" dirty="0" err="1"/>
              <a:t>DNLos</a:t>
            </a:r>
            <a:r>
              <a:rPr lang="en-US" dirty="0"/>
              <a:t> 4x4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8F46E-A77F-CC81-1D0A-2FDF7372C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795"/>
            <a:ext cx="8229600" cy="65817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Condition number statistics: </a:t>
            </a:r>
            <a:r>
              <a:rPr lang="en-US" sz="2000" b="0" dirty="0"/>
              <a:t>SNR gap between the first spatial stream and the rest spatial streams increases from ~5dB to ~18dB @50 percentile.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6AD136-2090-1482-3399-168D9165A6B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8DA66-184B-C94B-1E98-27A73220FE2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DF3E2AB-8B79-553A-31F8-88F8E725B12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776F48A-54AA-2345-7834-DB2D0B6ED1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2170806"/>
            <a:ext cx="6914487" cy="436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37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Potential technologies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46015"/>
            <a:ext cx="7924800" cy="44007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Reliability enhancement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Enhanced beamform feedback, e.g.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Geometric mean decomposition (GMD) [1]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Rotated V matrix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Per-stream power scaling (PS): reverse different per-stream SNR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Capacity achieving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Unequal modulation (UEQM) [3]: introduced in 11n HT PHY when MIMO was introduced to 802.11.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Unequal MCS (UEQ-MCS) [4]: for layered QoS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Bit loading: too complex to design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92984D-81B4-49EA-8A8D-182B33B6313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252C546-A479-4FD0-814F-C124B55ECA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9469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C320D-EB17-4DD0-889C-849AC27D4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Unequal Modulation: design changes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E6E422-84F3-4D4C-9AC3-8C68F35B9F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EB595-7609-476A-84EF-923FFBC90A8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73FAD4E-9511-435F-A025-4F6FF3BC9D7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56C29A7B-1059-55DC-79A4-5B11F74D0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662" y="2574130"/>
            <a:ext cx="1206997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3855D21-97DA-B6CC-A777-84FC073A6C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248027"/>
            <a:ext cx="7139940" cy="2621280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1EB9EB7-EF3B-3CEE-24EA-43409DBF911F}"/>
              </a:ext>
            </a:extLst>
          </p:cNvPr>
          <p:cNvSpPr txBox="1">
            <a:spLocks/>
          </p:cNvSpPr>
          <p:nvPr/>
        </p:nvSpPr>
        <p:spPr bwMode="auto">
          <a:xfrm>
            <a:off x="828674" y="1676400"/>
            <a:ext cx="7770813" cy="11592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Limited design changes: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Update unequal stream parser: based on QAM level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Update N</a:t>
            </a:r>
            <a:r>
              <a:rPr lang="en-US" baseline="-25000" dirty="0"/>
              <a:t>DBPS</a:t>
            </a:r>
            <a:r>
              <a:rPr lang="en-US" dirty="0"/>
              <a:t> and N</a:t>
            </a:r>
            <a:r>
              <a:rPr lang="en-US" baseline="-25000" dirty="0"/>
              <a:t>CBPS </a:t>
            </a:r>
            <a:r>
              <a:rPr lang="en-US" dirty="0"/>
              <a:t>for different QAM combinations and BW </a:t>
            </a:r>
          </a:p>
        </p:txBody>
      </p:sp>
    </p:spTree>
    <p:extLst>
      <p:ext uri="{BB962C8B-B14F-4D97-AF65-F5344CB8AC3E}">
        <p14:creationId xmlns:p14="http://schemas.microsoft.com/office/powerpoint/2010/main" val="3134700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C320D-EB17-4DD0-889C-849AC27D4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Unequal modulation vs Unequal MCS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BC69E-A2F6-4BEA-8BC0-5E02CECB2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524000"/>
            <a:ext cx="799147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Complex and costly solution for SU transmission: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Tx similar to DL MU complexity; Rx similar to UL MU complexity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N-times more hardware for coding and scrambling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Independent PSDU from MAC: big interface changes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E6E422-84F3-4D4C-9AC3-8C68F35B9F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EB595-7609-476A-84EF-923FFBC90A8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73FAD4E-9511-435F-A025-4F6FF3BC9D7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7809A21-6C14-4DD4-3D4F-CF3126ACC3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987" y="3336521"/>
            <a:ext cx="7456488" cy="2908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836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Unequal Modulation in 11n: revisit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19003"/>
            <a:ext cx="7924800" cy="44007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Unequal modulation is optional in 11n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Many unequal modulation MCS-33 to MCS-76.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6 options for 2ss: QPSK to 64QAM, [½, ¾]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Beamforming support is also optional for 11n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 popular on HT devices.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Unequal modulation works with beamforming.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Full-dimension MIMO Tx is also not popular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11n APs with 3x3 configuration and 2ss max rates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0858CF-2F02-41FE-A0D8-B139DAFCF60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51A64DA-FBC9-444F-A9B5-55C7465C281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EFB8215-0B3E-AA66-E92F-5586FDF400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3200" y="1600200"/>
            <a:ext cx="233031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037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Unequal Modulation for UHR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95203"/>
            <a:ext cx="7924800" cy="44007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More mobile/micro-APs with 2x2 configurations on the markets for P2P communications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Full-rank transmission (2x2-2ss) is critical for high data rates.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Beamforming support is popular in 11ac/ax/be 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Proprietary sub-optimal solutions: e.g. per stream power scaling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It’s time to re-visit unequal modulation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More QAM levels are introduced since 11n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256 QAM, 1024 QAM and 4096 QAM </a:t>
            </a:r>
            <a:r>
              <a:rPr lang="en-US" dirty="0">
                <a:sym typeface="Wingdings" panose="05000000000000000000" pitchFamily="2" charset="2"/>
              </a:rPr>
              <a:t> more combinations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More BW are available: 80MHz/160MHz/320MHz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0858CF-2F02-41FE-A0D8-B139DAFCF60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51A64DA-FBC9-444F-A9B5-55C7465C281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2768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1231</Words>
  <Application>Microsoft Office PowerPoint</Application>
  <PresentationFormat>On-screen Show (4:3)</PresentationFormat>
  <Paragraphs>206</Paragraphs>
  <Slides>27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Times New Roman</vt:lpstr>
      <vt:lpstr>Office Theme</vt:lpstr>
      <vt:lpstr>Microsoft Word 97 - 2003 Document</vt:lpstr>
      <vt:lpstr>MIMO RvR Enhancement with Unequal Modulation</vt:lpstr>
      <vt:lpstr>Introduction</vt:lpstr>
      <vt:lpstr>MIMO Fading Channel: DNLos 2x2</vt:lpstr>
      <vt:lpstr>Fading channel statistics: DNLos 4x4</vt:lpstr>
      <vt:lpstr>Potential technologies</vt:lpstr>
      <vt:lpstr>Unequal Modulation: design changes</vt:lpstr>
      <vt:lpstr>Unequal modulation vs Unequal MCS</vt:lpstr>
      <vt:lpstr>Unequal Modulation in 11n: revisit</vt:lpstr>
      <vt:lpstr>Unequal Modulation for UHR</vt:lpstr>
      <vt:lpstr>Simulations</vt:lpstr>
      <vt:lpstr>Average Goodput: DNLos 2x2-2ss </vt:lpstr>
      <vt:lpstr>Goodput Gain vs Condition Number</vt:lpstr>
      <vt:lpstr>High vs Low Condition number </vt:lpstr>
      <vt:lpstr>UEQM vs UEQ-MCS </vt:lpstr>
      <vt:lpstr>UEQM vs Enhanced SVD </vt:lpstr>
      <vt:lpstr>Summary</vt:lpstr>
      <vt:lpstr>SP</vt:lpstr>
      <vt:lpstr>References</vt:lpstr>
      <vt:lpstr>Appendix</vt:lpstr>
      <vt:lpstr>20MHz DNLos 2x2 Goodput: ML</vt:lpstr>
      <vt:lpstr>RotV</vt:lpstr>
      <vt:lpstr>20MHz DNLos 2x2 Goodput</vt:lpstr>
      <vt:lpstr>Fading channel statistics: DNLOS 4x2</vt:lpstr>
      <vt:lpstr>Average Goodput: DNLos 4x2-2ss </vt:lpstr>
      <vt:lpstr>Goodput Gain (4x2-2ss) </vt:lpstr>
      <vt:lpstr>OTA channel sounding: 4x2</vt:lpstr>
      <vt:lpstr>OTA channel sounding: 2x2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2237</cp:revision>
  <cp:lastPrinted>1601-01-01T00:00:00Z</cp:lastPrinted>
  <dcterms:created xsi:type="dcterms:W3CDTF">2015-10-31T00:33:08Z</dcterms:created>
  <dcterms:modified xsi:type="dcterms:W3CDTF">2024-01-18T06:00:58Z</dcterms:modified>
</cp:coreProperties>
</file>