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751" r:id="rId3"/>
    <p:sldId id="690" r:id="rId4"/>
    <p:sldId id="711" r:id="rId5"/>
    <p:sldId id="775" r:id="rId6"/>
    <p:sldId id="753" r:id="rId7"/>
    <p:sldId id="754" r:id="rId8"/>
    <p:sldId id="664" r:id="rId9"/>
    <p:sldId id="689" r:id="rId10"/>
    <p:sldId id="752" r:id="rId11"/>
    <p:sldId id="726" r:id="rId12"/>
    <p:sldId id="745" r:id="rId13"/>
    <p:sldId id="705" r:id="rId14"/>
    <p:sldId id="732" r:id="rId15"/>
    <p:sldId id="706" r:id="rId16"/>
    <p:sldId id="694" r:id="rId17"/>
    <p:sldId id="631" r:id="rId18"/>
    <p:sldId id="755" r:id="rId19"/>
    <p:sldId id="707" r:id="rId20"/>
    <p:sldId id="708" r:id="rId21"/>
    <p:sldId id="741" r:id="rId22"/>
    <p:sldId id="748" r:id="rId23"/>
    <p:sldId id="742" r:id="rId24"/>
    <p:sldId id="736" r:id="rId25"/>
    <p:sldId id="760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67888019-1E0A-4D53-BA3D-F3281CA7EC6E}"/>
    <pc:docChg chg="undo redo custSel addSld delSld modSld sldOrd">
      <pc:chgData name="Rui Cao" userId="a6960595-96e6-47d6-a8d8-833995379cc8" providerId="ADAL" clId="{67888019-1E0A-4D53-BA3D-F3281CA7EC6E}" dt="2024-01-14T06:30:46.330" v="1555" actId="20577"/>
      <pc:docMkLst>
        <pc:docMk/>
      </pc:docMkLst>
      <pc:sldChg chg="modSp mod">
        <pc:chgData name="Rui Cao" userId="a6960595-96e6-47d6-a8d8-833995379cc8" providerId="ADAL" clId="{67888019-1E0A-4D53-BA3D-F3281CA7EC6E}" dt="2024-01-13T07:37:44.780" v="1225" actId="20577"/>
        <pc:sldMkLst>
          <pc:docMk/>
          <pc:sldMk cId="0" sldId="256"/>
        </pc:sldMkLst>
        <pc:spChg chg="mod">
          <ac:chgData name="Rui Cao" userId="a6960595-96e6-47d6-a8d8-833995379cc8" providerId="ADAL" clId="{67888019-1E0A-4D53-BA3D-F3281CA7EC6E}" dt="2024-01-13T06:06:59.096" v="6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67888019-1E0A-4D53-BA3D-F3281CA7EC6E}" dt="2024-01-13T07:37:44.780" v="122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Rui Cao" userId="a6960595-96e6-47d6-a8d8-833995379cc8" providerId="ADAL" clId="{67888019-1E0A-4D53-BA3D-F3281CA7EC6E}" dt="2024-01-13T06:16:07.767" v="78" actId="47"/>
        <pc:sldMkLst>
          <pc:docMk/>
          <pc:sldMk cId="4238932453" sldId="339"/>
        </pc:sldMkLst>
      </pc:sldChg>
      <pc:sldChg chg="add del">
        <pc:chgData name="Rui Cao" userId="a6960595-96e6-47d6-a8d8-833995379cc8" providerId="ADAL" clId="{67888019-1E0A-4D53-BA3D-F3281CA7EC6E}" dt="2024-01-13T07:22:36.367" v="1113" actId="47"/>
        <pc:sldMkLst>
          <pc:docMk/>
          <pc:sldMk cId="3926286319" sldId="528"/>
        </pc:sldMkLst>
      </pc:sldChg>
      <pc:sldChg chg="modSp add mod">
        <pc:chgData name="Rui Cao" userId="a6960595-96e6-47d6-a8d8-833995379cc8" providerId="ADAL" clId="{67888019-1E0A-4D53-BA3D-F3281CA7EC6E}" dt="2024-01-13T07:21:46.620" v="1112"/>
        <pc:sldMkLst>
          <pc:docMk/>
          <pc:sldMk cId="2838280191" sldId="631"/>
        </pc:sldMkLst>
        <pc:spChg chg="mod">
          <ac:chgData name="Rui Cao" userId="a6960595-96e6-47d6-a8d8-833995379cc8" providerId="ADAL" clId="{67888019-1E0A-4D53-BA3D-F3281CA7EC6E}" dt="2024-01-13T07:21:46.620" v="1112"/>
          <ac:spMkLst>
            <pc:docMk/>
            <pc:sldMk cId="2838280191" sldId="631"/>
            <ac:spMk id="3" creationId="{DB1BC69E-A2F6-4BEA-8BC0-5E02CECB25CF}"/>
          </ac:spMkLst>
        </pc:spChg>
      </pc:sldChg>
      <pc:sldChg chg="modSp add mod">
        <pc:chgData name="Rui Cao" userId="a6960595-96e6-47d6-a8d8-833995379cc8" providerId="ADAL" clId="{67888019-1E0A-4D53-BA3D-F3281CA7EC6E}" dt="2024-01-13T06:53:13.247" v="750" actId="6549"/>
        <pc:sldMkLst>
          <pc:docMk/>
          <pc:sldMk cId="2949037332" sldId="664"/>
        </pc:sldMkLst>
        <pc:spChg chg="mod">
          <ac:chgData name="Rui Cao" userId="a6960595-96e6-47d6-a8d8-833995379cc8" providerId="ADAL" clId="{67888019-1E0A-4D53-BA3D-F3281CA7EC6E}" dt="2024-01-13T06:53:13.247" v="750" actId="6549"/>
          <ac:spMkLst>
            <pc:docMk/>
            <pc:sldMk cId="2949037332" sldId="664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67888019-1E0A-4D53-BA3D-F3281CA7EC6E}" dt="2024-01-13T07:12:21.855" v="977" actId="47"/>
        <pc:sldMkLst>
          <pc:docMk/>
          <pc:sldMk cId="2972971659" sldId="665"/>
        </pc:sldMkLst>
      </pc:sldChg>
      <pc:sldChg chg="add del">
        <pc:chgData name="Rui Cao" userId="a6960595-96e6-47d6-a8d8-833995379cc8" providerId="ADAL" clId="{67888019-1E0A-4D53-BA3D-F3281CA7EC6E}" dt="2024-01-13T06:58:39.686" v="779" actId="47"/>
        <pc:sldMkLst>
          <pc:docMk/>
          <pc:sldMk cId="3173247818" sldId="671"/>
        </pc:sldMkLst>
      </pc:sldChg>
      <pc:sldChg chg="add del">
        <pc:chgData name="Rui Cao" userId="a6960595-96e6-47d6-a8d8-833995379cc8" providerId="ADAL" clId="{67888019-1E0A-4D53-BA3D-F3281CA7EC6E}" dt="2024-01-13T06:16:02.537" v="77" actId="47"/>
        <pc:sldMkLst>
          <pc:docMk/>
          <pc:sldMk cId="2093638396" sldId="675"/>
        </pc:sldMkLst>
      </pc:sldChg>
      <pc:sldChg chg="add del">
        <pc:chgData name="Rui Cao" userId="a6960595-96e6-47d6-a8d8-833995379cc8" providerId="ADAL" clId="{67888019-1E0A-4D53-BA3D-F3281CA7EC6E}" dt="2024-01-13T06:16:02.537" v="77" actId="47"/>
        <pc:sldMkLst>
          <pc:docMk/>
          <pc:sldMk cId="659993694" sldId="677"/>
        </pc:sldMkLst>
      </pc:sldChg>
      <pc:sldChg chg="add">
        <pc:chgData name="Rui Cao" userId="a6960595-96e6-47d6-a8d8-833995379cc8" providerId="ADAL" clId="{67888019-1E0A-4D53-BA3D-F3281CA7EC6E}" dt="2024-01-13T05:59:05.686" v="0"/>
        <pc:sldMkLst>
          <pc:docMk/>
          <pc:sldMk cId="4032768745" sldId="689"/>
        </pc:sldMkLst>
      </pc:sldChg>
      <pc:sldChg chg="modSp add mod ord">
        <pc:chgData name="Rui Cao" userId="a6960595-96e6-47d6-a8d8-833995379cc8" providerId="ADAL" clId="{67888019-1E0A-4D53-BA3D-F3281CA7EC6E}" dt="2024-01-14T06:19:03.207" v="1251" actId="1076"/>
        <pc:sldMkLst>
          <pc:docMk/>
          <pc:sldMk cId="397226765" sldId="690"/>
        </pc:sldMkLst>
        <pc:spChg chg="mod">
          <ac:chgData name="Rui Cao" userId="a6960595-96e6-47d6-a8d8-833995379cc8" providerId="ADAL" clId="{67888019-1E0A-4D53-BA3D-F3281CA7EC6E}" dt="2024-01-13T06:38:31.343" v="436" actId="20577"/>
          <ac:spMkLst>
            <pc:docMk/>
            <pc:sldMk cId="397226765" sldId="690"/>
            <ac:spMk id="2" creationId="{00000000-0000-0000-0000-000000000000}"/>
          </ac:spMkLst>
        </pc:spChg>
        <pc:spChg chg="mod">
          <ac:chgData name="Rui Cao" userId="a6960595-96e6-47d6-a8d8-833995379cc8" providerId="ADAL" clId="{67888019-1E0A-4D53-BA3D-F3281CA7EC6E}" dt="2024-01-14T06:18:56.516" v="1249" actId="20577"/>
          <ac:spMkLst>
            <pc:docMk/>
            <pc:sldMk cId="397226765" sldId="690"/>
            <ac:spMk id="3" creationId="{00000000-0000-0000-0000-000000000000}"/>
          </ac:spMkLst>
        </pc:spChg>
        <pc:picChg chg="mod">
          <ac:chgData name="Rui Cao" userId="a6960595-96e6-47d6-a8d8-833995379cc8" providerId="ADAL" clId="{67888019-1E0A-4D53-BA3D-F3281CA7EC6E}" dt="2024-01-14T06:19:00.298" v="1250" actId="1076"/>
          <ac:picMkLst>
            <pc:docMk/>
            <pc:sldMk cId="397226765" sldId="690"/>
            <ac:picMk id="8" creationId="{19DA52E3-C078-1ABB-E4BB-C485B2BA51BD}"/>
          </ac:picMkLst>
        </pc:picChg>
        <pc:picChg chg="mod">
          <ac:chgData name="Rui Cao" userId="a6960595-96e6-47d6-a8d8-833995379cc8" providerId="ADAL" clId="{67888019-1E0A-4D53-BA3D-F3281CA7EC6E}" dt="2024-01-14T06:19:03.207" v="1251" actId="1076"/>
          <ac:picMkLst>
            <pc:docMk/>
            <pc:sldMk cId="397226765" sldId="690"/>
            <ac:picMk id="9" creationId="{A7268160-9125-1510-ABC6-E6D0D4EFE8E1}"/>
          </ac:picMkLst>
        </pc:picChg>
      </pc:sldChg>
      <pc:sldChg chg="del">
        <pc:chgData name="Rui Cao" userId="a6960595-96e6-47d6-a8d8-833995379cc8" providerId="ADAL" clId="{67888019-1E0A-4D53-BA3D-F3281CA7EC6E}" dt="2024-01-13T06:58:57.657" v="782" actId="47"/>
        <pc:sldMkLst>
          <pc:docMk/>
          <pc:sldMk cId="768862332" sldId="692"/>
        </pc:sldMkLst>
      </pc:sldChg>
      <pc:sldChg chg="del">
        <pc:chgData name="Rui Cao" userId="a6960595-96e6-47d6-a8d8-833995379cc8" providerId="ADAL" clId="{67888019-1E0A-4D53-BA3D-F3281CA7EC6E}" dt="2024-01-13T06:00:18.320" v="6" actId="47"/>
        <pc:sldMkLst>
          <pc:docMk/>
          <pc:sldMk cId="4138250740" sldId="693"/>
        </pc:sldMkLst>
      </pc:sldChg>
      <pc:sldChg chg="modSp add mod">
        <pc:chgData name="Rui Cao" userId="a6960595-96e6-47d6-a8d8-833995379cc8" providerId="ADAL" clId="{67888019-1E0A-4D53-BA3D-F3281CA7EC6E}" dt="2024-01-14T06:30:46.330" v="1555" actId="20577"/>
        <pc:sldMkLst>
          <pc:docMk/>
          <pc:sldMk cId="1230789286" sldId="694"/>
        </pc:sldMkLst>
        <pc:spChg chg="mod">
          <ac:chgData name="Rui Cao" userId="a6960595-96e6-47d6-a8d8-833995379cc8" providerId="ADAL" clId="{67888019-1E0A-4D53-BA3D-F3281CA7EC6E}" dt="2024-01-14T06:30:46.330" v="1555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add del">
        <pc:chgData name="Rui Cao" userId="a6960595-96e6-47d6-a8d8-833995379cc8" providerId="ADAL" clId="{67888019-1E0A-4D53-BA3D-F3281CA7EC6E}" dt="2024-01-13T05:59:39.190" v="1" actId="47"/>
        <pc:sldMkLst>
          <pc:docMk/>
          <pc:sldMk cId="4023005765" sldId="696"/>
        </pc:sldMkLst>
      </pc:sldChg>
      <pc:sldChg chg="add del">
        <pc:chgData name="Rui Cao" userId="a6960595-96e6-47d6-a8d8-833995379cc8" providerId="ADAL" clId="{67888019-1E0A-4D53-BA3D-F3281CA7EC6E}" dt="2024-01-13T06:13:35.646" v="68" actId="47"/>
        <pc:sldMkLst>
          <pc:docMk/>
          <pc:sldMk cId="1963397786" sldId="699"/>
        </pc:sldMkLst>
      </pc:sldChg>
      <pc:sldChg chg="del">
        <pc:chgData name="Rui Cao" userId="a6960595-96e6-47d6-a8d8-833995379cc8" providerId="ADAL" clId="{67888019-1E0A-4D53-BA3D-F3281CA7EC6E}" dt="2024-01-13T06:00:18.838" v="7" actId="47"/>
        <pc:sldMkLst>
          <pc:docMk/>
          <pc:sldMk cId="4237169886" sldId="703"/>
        </pc:sldMkLst>
      </pc:sldChg>
      <pc:sldChg chg="add del">
        <pc:chgData name="Rui Cao" userId="a6960595-96e6-47d6-a8d8-833995379cc8" providerId="ADAL" clId="{67888019-1E0A-4D53-BA3D-F3281CA7EC6E}" dt="2024-01-13T06:58:40.500" v="780" actId="47"/>
        <pc:sldMkLst>
          <pc:docMk/>
          <pc:sldMk cId="3216971959" sldId="704"/>
        </pc:sldMkLst>
      </pc:sldChg>
      <pc:sldChg chg="modSp add mod">
        <pc:chgData name="Rui Cao" userId="a6960595-96e6-47d6-a8d8-833995379cc8" providerId="ADAL" clId="{67888019-1E0A-4D53-BA3D-F3281CA7EC6E}" dt="2024-01-14T06:28:39.578" v="1454" actId="20577"/>
        <pc:sldMkLst>
          <pc:docMk/>
          <pc:sldMk cId="1420115093" sldId="705"/>
        </pc:sldMkLst>
        <pc:spChg chg="mod">
          <ac:chgData name="Rui Cao" userId="a6960595-96e6-47d6-a8d8-833995379cc8" providerId="ADAL" clId="{67888019-1E0A-4D53-BA3D-F3281CA7EC6E}" dt="2024-01-14T06:28:39.578" v="1454" actId="20577"/>
          <ac:spMkLst>
            <pc:docMk/>
            <pc:sldMk cId="1420115093" sldId="705"/>
            <ac:spMk id="3" creationId="{FF97BAA5-5708-D95D-EE34-5E57113BF81D}"/>
          </ac:spMkLst>
        </pc:spChg>
      </pc:sldChg>
      <pc:sldChg chg="modSp add mod ord">
        <pc:chgData name="Rui Cao" userId="a6960595-96e6-47d6-a8d8-833995379cc8" providerId="ADAL" clId="{67888019-1E0A-4D53-BA3D-F3281CA7EC6E}" dt="2024-01-14T06:27:09.692" v="1437" actId="20577"/>
        <pc:sldMkLst>
          <pc:docMk/>
          <pc:sldMk cId="1674193971" sldId="706"/>
        </pc:sldMkLst>
        <pc:spChg chg="mod">
          <ac:chgData name="Rui Cao" userId="a6960595-96e6-47d6-a8d8-833995379cc8" providerId="ADAL" clId="{67888019-1E0A-4D53-BA3D-F3281CA7EC6E}" dt="2024-01-13T07:37:07.220" v="1223" actId="20577"/>
          <ac:spMkLst>
            <pc:docMk/>
            <pc:sldMk cId="1674193971" sldId="706"/>
            <ac:spMk id="2" creationId="{604D126E-9FD1-52AE-6D5E-989CDA762A59}"/>
          </ac:spMkLst>
        </pc:spChg>
        <pc:spChg chg="mod">
          <ac:chgData name="Rui Cao" userId="a6960595-96e6-47d6-a8d8-833995379cc8" providerId="ADAL" clId="{67888019-1E0A-4D53-BA3D-F3281CA7EC6E}" dt="2024-01-14T06:27:09.692" v="1437" actId="20577"/>
          <ac:spMkLst>
            <pc:docMk/>
            <pc:sldMk cId="1674193971" sldId="706"/>
            <ac:spMk id="3" creationId="{DC3E05D8-5763-919C-F78D-2EDE94C61623}"/>
          </ac:spMkLst>
        </pc:spChg>
      </pc:sldChg>
      <pc:sldChg chg="add ord">
        <pc:chgData name="Rui Cao" userId="a6960595-96e6-47d6-a8d8-833995379cc8" providerId="ADAL" clId="{67888019-1E0A-4D53-BA3D-F3281CA7EC6E}" dt="2024-01-13T06:15:25.794" v="76"/>
        <pc:sldMkLst>
          <pc:docMk/>
          <pc:sldMk cId="170450235" sldId="707"/>
        </pc:sldMkLst>
      </pc:sldChg>
      <pc:sldChg chg="add ord">
        <pc:chgData name="Rui Cao" userId="a6960595-96e6-47d6-a8d8-833995379cc8" providerId="ADAL" clId="{67888019-1E0A-4D53-BA3D-F3281CA7EC6E}" dt="2024-01-13T06:15:25.794" v="76"/>
        <pc:sldMkLst>
          <pc:docMk/>
          <pc:sldMk cId="4127119120" sldId="708"/>
        </pc:sldMkLst>
      </pc:sldChg>
      <pc:sldChg chg="modSp add mod ord">
        <pc:chgData name="Rui Cao" userId="a6960595-96e6-47d6-a8d8-833995379cc8" providerId="ADAL" clId="{67888019-1E0A-4D53-BA3D-F3281CA7EC6E}" dt="2024-01-14T06:20:21.283" v="1271" actId="20577"/>
        <pc:sldMkLst>
          <pc:docMk/>
          <pc:sldMk cId="377137473" sldId="711"/>
        </pc:sldMkLst>
        <pc:spChg chg="mod">
          <ac:chgData name="Rui Cao" userId="a6960595-96e6-47d6-a8d8-833995379cc8" providerId="ADAL" clId="{67888019-1E0A-4D53-BA3D-F3281CA7EC6E}" dt="2024-01-14T06:20:21.283" v="1271" actId="20577"/>
          <ac:spMkLst>
            <pc:docMk/>
            <pc:sldMk cId="377137473" sldId="711"/>
            <ac:spMk id="2" creationId="{CBE8E780-98B8-FC62-CB53-1436E98B6B72}"/>
          </ac:spMkLst>
        </pc:spChg>
        <pc:spChg chg="mod">
          <ac:chgData name="Rui Cao" userId="a6960595-96e6-47d6-a8d8-833995379cc8" providerId="ADAL" clId="{67888019-1E0A-4D53-BA3D-F3281CA7EC6E}" dt="2024-01-14T06:20:03.524" v="1266" actId="14100"/>
          <ac:spMkLst>
            <pc:docMk/>
            <pc:sldMk cId="377137473" sldId="711"/>
            <ac:spMk id="3" creationId="{9578F46E-A77F-CC81-1D0A-2FDF7372C743}"/>
          </ac:spMkLst>
        </pc:spChg>
        <pc:picChg chg="mod">
          <ac:chgData name="Rui Cao" userId="a6960595-96e6-47d6-a8d8-833995379cc8" providerId="ADAL" clId="{67888019-1E0A-4D53-BA3D-F3281CA7EC6E}" dt="2024-01-14T06:20:06.921" v="1267" actId="1076"/>
          <ac:picMkLst>
            <pc:docMk/>
            <pc:sldMk cId="377137473" sldId="711"/>
            <ac:picMk id="10" creationId="{C776F48A-54AA-2345-7834-DB2D0B6ED131}"/>
          </ac:picMkLst>
        </pc:picChg>
      </pc:sldChg>
      <pc:sldChg chg="add del">
        <pc:chgData name="Rui Cao" userId="a6960595-96e6-47d6-a8d8-833995379cc8" providerId="ADAL" clId="{67888019-1E0A-4D53-BA3D-F3281CA7EC6E}" dt="2024-01-13T07:23:22.554" v="1117" actId="47"/>
        <pc:sldMkLst>
          <pc:docMk/>
          <pc:sldMk cId="1871308461" sldId="712"/>
        </pc:sldMkLst>
      </pc:sldChg>
      <pc:sldChg chg="add del">
        <pc:chgData name="Rui Cao" userId="a6960595-96e6-47d6-a8d8-833995379cc8" providerId="ADAL" clId="{67888019-1E0A-4D53-BA3D-F3281CA7EC6E}" dt="2024-01-13T06:58:49.766" v="781" actId="47"/>
        <pc:sldMkLst>
          <pc:docMk/>
          <pc:sldMk cId="2662613041" sldId="716"/>
        </pc:sldMkLst>
      </pc:sldChg>
      <pc:sldChg chg="add del">
        <pc:chgData name="Rui Cao" userId="a6960595-96e6-47d6-a8d8-833995379cc8" providerId="ADAL" clId="{67888019-1E0A-4D53-BA3D-F3281CA7EC6E}" dt="2024-01-13T07:26:13.358" v="1139" actId="47"/>
        <pc:sldMkLst>
          <pc:docMk/>
          <pc:sldMk cId="2554933309" sldId="717"/>
        </pc:sldMkLst>
      </pc:sldChg>
      <pc:sldChg chg="add del">
        <pc:chgData name="Rui Cao" userId="a6960595-96e6-47d6-a8d8-833995379cc8" providerId="ADAL" clId="{67888019-1E0A-4D53-BA3D-F3281CA7EC6E}" dt="2024-01-13T07:26:15.045" v="1140" actId="47"/>
        <pc:sldMkLst>
          <pc:docMk/>
          <pc:sldMk cId="2202792869" sldId="719"/>
        </pc:sldMkLst>
      </pc:sldChg>
      <pc:sldChg chg="add del">
        <pc:chgData name="Rui Cao" userId="a6960595-96e6-47d6-a8d8-833995379cc8" providerId="ADAL" clId="{67888019-1E0A-4D53-BA3D-F3281CA7EC6E}" dt="2024-01-13T07:26:18.824" v="1142" actId="47"/>
        <pc:sldMkLst>
          <pc:docMk/>
          <pc:sldMk cId="233037486" sldId="720"/>
        </pc:sldMkLst>
      </pc:sldChg>
      <pc:sldChg chg="add del">
        <pc:chgData name="Rui Cao" userId="a6960595-96e6-47d6-a8d8-833995379cc8" providerId="ADAL" clId="{67888019-1E0A-4D53-BA3D-F3281CA7EC6E}" dt="2024-01-13T07:24:24.249" v="1128" actId="47"/>
        <pc:sldMkLst>
          <pc:docMk/>
          <pc:sldMk cId="1702768434" sldId="722"/>
        </pc:sldMkLst>
      </pc:sldChg>
      <pc:sldChg chg="add del">
        <pc:chgData name="Rui Cao" userId="a6960595-96e6-47d6-a8d8-833995379cc8" providerId="ADAL" clId="{67888019-1E0A-4D53-BA3D-F3281CA7EC6E}" dt="2024-01-13T07:24:33.447" v="1130" actId="47"/>
        <pc:sldMkLst>
          <pc:docMk/>
          <pc:sldMk cId="2298674225" sldId="725"/>
        </pc:sldMkLst>
      </pc:sldChg>
      <pc:sldChg chg="modSp mod ord">
        <pc:chgData name="Rui Cao" userId="a6960595-96e6-47d6-a8d8-833995379cc8" providerId="ADAL" clId="{67888019-1E0A-4D53-BA3D-F3281CA7EC6E}" dt="2024-01-14T06:24:14.694" v="1312"/>
        <pc:sldMkLst>
          <pc:docMk/>
          <pc:sldMk cId="2891383331" sldId="726"/>
        </pc:sldMkLst>
        <pc:spChg chg="mod">
          <ac:chgData name="Rui Cao" userId="a6960595-96e6-47d6-a8d8-833995379cc8" providerId="ADAL" clId="{67888019-1E0A-4D53-BA3D-F3281CA7EC6E}" dt="2024-01-14T06:24:14.694" v="1312"/>
          <ac:spMkLst>
            <pc:docMk/>
            <pc:sldMk cId="2891383331" sldId="726"/>
            <ac:spMk id="3" creationId="{740C6818-0ED2-222E-276F-7606BFF1BE83}"/>
          </ac:spMkLst>
        </pc:spChg>
      </pc:sldChg>
      <pc:sldChg chg="add del ord">
        <pc:chgData name="Rui Cao" userId="a6960595-96e6-47d6-a8d8-833995379cc8" providerId="ADAL" clId="{67888019-1E0A-4D53-BA3D-F3281CA7EC6E}" dt="2024-01-13T07:27:06.518" v="1147" actId="47"/>
        <pc:sldMkLst>
          <pc:docMk/>
          <pc:sldMk cId="3111346731" sldId="727"/>
        </pc:sldMkLst>
      </pc:sldChg>
      <pc:sldChg chg="add del">
        <pc:chgData name="Rui Cao" userId="a6960595-96e6-47d6-a8d8-833995379cc8" providerId="ADAL" clId="{67888019-1E0A-4D53-BA3D-F3281CA7EC6E}" dt="2024-01-13T06:20:12.514" v="79" actId="47"/>
        <pc:sldMkLst>
          <pc:docMk/>
          <pc:sldMk cId="2155416785" sldId="728"/>
        </pc:sldMkLst>
      </pc:sldChg>
      <pc:sldChg chg="add del">
        <pc:chgData name="Rui Cao" userId="a6960595-96e6-47d6-a8d8-833995379cc8" providerId="ADAL" clId="{67888019-1E0A-4D53-BA3D-F3281CA7EC6E}" dt="2024-01-13T07:04:46.744" v="795" actId="47"/>
        <pc:sldMkLst>
          <pc:docMk/>
          <pc:sldMk cId="3256996374" sldId="729"/>
        </pc:sldMkLst>
      </pc:sldChg>
      <pc:sldChg chg="modSp del mod ord">
        <pc:chgData name="Rui Cao" userId="a6960595-96e6-47d6-a8d8-833995379cc8" providerId="ADAL" clId="{67888019-1E0A-4D53-BA3D-F3281CA7EC6E}" dt="2024-01-13T07:23:04.272" v="1114" actId="47"/>
        <pc:sldMkLst>
          <pc:docMk/>
          <pc:sldMk cId="1141207296" sldId="730"/>
        </pc:sldMkLst>
        <pc:spChg chg="mod">
          <ac:chgData name="Rui Cao" userId="a6960595-96e6-47d6-a8d8-833995379cc8" providerId="ADAL" clId="{67888019-1E0A-4D53-BA3D-F3281CA7EC6E}" dt="2024-01-13T07:11:53.510" v="975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modSp add mod ord">
        <pc:chgData name="Rui Cao" userId="a6960595-96e6-47d6-a8d8-833995379cc8" providerId="ADAL" clId="{67888019-1E0A-4D53-BA3D-F3281CA7EC6E}" dt="2024-01-14T06:25:52.872" v="1343" actId="1076"/>
        <pc:sldMkLst>
          <pc:docMk/>
          <pc:sldMk cId="3523079121" sldId="732"/>
        </pc:sldMkLst>
        <pc:spChg chg="mod">
          <ac:chgData name="Rui Cao" userId="a6960595-96e6-47d6-a8d8-833995379cc8" providerId="ADAL" clId="{67888019-1E0A-4D53-BA3D-F3281CA7EC6E}" dt="2024-01-13T07:36:04.576" v="1165" actId="20577"/>
          <ac:spMkLst>
            <pc:docMk/>
            <pc:sldMk cId="3523079121" sldId="732"/>
            <ac:spMk id="2" creationId="{B1B83EF0-9643-C4C7-D744-CD38CBB7F7E5}"/>
          </ac:spMkLst>
        </pc:spChg>
        <pc:spChg chg="mod">
          <ac:chgData name="Rui Cao" userId="a6960595-96e6-47d6-a8d8-833995379cc8" providerId="ADAL" clId="{67888019-1E0A-4D53-BA3D-F3281CA7EC6E}" dt="2024-01-14T06:25:51.682" v="1342" actId="14100"/>
          <ac:spMkLst>
            <pc:docMk/>
            <pc:sldMk cId="3523079121" sldId="732"/>
            <ac:spMk id="3" creationId="{74CD7E05-7A43-5DC9-D3B6-8325FD3E571A}"/>
          </ac:spMkLst>
        </pc:spChg>
        <pc:picChg chg="mod">
          <ac:chgData name="Rui Cao" userId="a6960595-96e6-47d6-a8d8-833995379cc8" providerId="ADAL" clId="{67888019-1E0A-4D53-BA3D-F3281CA7EC6E}" dt="2024-01-14T06:25:52.872" v="1343" actId="1076"/>
          <ac:picMkLst>
            <pc:docMk/>
            <pc:sldMk cId="3523079121" sldId="732"/>
            <ac:picMk id="10" creationId="{C75DC525-1D06-EBF0-9315-7A6561148CFA}"/>
          </ac:picMkLst>
        </pc:picChg>
      </pc:sldChg>
      <pc:sldChg chg="add del">
        <pc:chgData name="Rui Cao" userId="a6960595-96e6-47d6-a8d8-833995379cc8" providerId="ADAL" clId="{67888019-1E0A-4D53-BA3D-F3281CA7EC6E}" dt="2024-01-13T07:24:32.944" v="1129" actId="47"/>
        <pc:sldMkLst>
          <pc:docMk/>
          <pc:sldMk cId="3553457068" sldId="733"/>
        </pc:sldMkLst>
      </pc:sldChg>
      <pc:sldChg chg="add del">
        <pc:chgData name="Rui Cao" userId="a6960595-96e6-47d6-a8d8-833995379cc8" providerId="ADAL" clId="{67888019-1E0A-4D53-BA3D-F3281CA7EC6E}" dt="2024-01-13T07:04:13.309" v="792" actId="47"/>
        <pc:sldMkLst>
          <pc:docMk/>
          <pc:sldMk cId="604663089" sldId="734"/>
        </pc:sldMkLst>
      </pc:sldChg>
      <pc:sldChg chg="add del ord">
        <pc:chgData name="Rui Cao" userId="a6960595-96e6-47d6-a8d8-833995379cc8" providerId="ADAL" clId="{67888019-1E0A-4D53-BA3D-F3281CA7EC6E}" dt="2024-01-13T07:01:20.601" v="788"/>
        <pc:sldMkLst>
          <pc:docMk/>
          <pc:sldMk cId="1703234617" sldId="736"/>
        </pc:sldMkLst>
      </pc:sldChg>
      <pc:sldChg chg="del">
        <pc:chgData name="Rui Cao" userId="a6960595-96e6-47d6-a8d8-833995379cc8" providerId="ADAL" clId="{67888019-1E0A-4D53-BA3D-F3281CA7EC6E}" dt="2024-01-13T06:00:10.269" v="2" actId="47"/>
        <pc:sldMkLst>
          <pc:docMk/>
          <pc:sldMk cId="3298856949" sldId="737"/>
        </pc:sldMkLst>
      </pc:sldChg>
      <pc:sldChg chg="del">
        <pc:chgData name="Rui Cao" userId="a6960595-96e6-47d6-a8d8-833995379cc8" providerId="ADAL" clId="{67888019-1E0A-4D53-BA3D-F3281CA7EC6E}" dt="2024-01-13T06:00:11.311" v="3" actId="47"/>
        <pc:sldMkLst>
          <pc:docMk/>
          <pc:sldMk cId="2386259898" sldId="738"/>
        </pc:sldMkLst>
      </pc:sldChg>
      <pc:sldChg chg="del">
        <pc:chgData name="Rui Cao" userId="a6960595-96e6-47d6-a8d8-833995379cc8" providerId="ADAL" clId="{67888019-1E0A-4D53-BA3D-F3281CA7EC6E}" dt="2024-01-13T06:00:13.925" v="5" actId="47"/>
        <pc:sldMkLst>
          <pc:docMk/>
          <pc:sldMk cId="200264364" sldId="739"/>
        </pc:sldMkLst>
      </pc:sldChg>
      <pc:sldChg chg="add del ord">
        <pc:chgData name="Rui Cao" userId="a6960595-96e6-47d6-a8d8-833995379cc8" providerId="ADAL" clId="{67888019-1E0A-4D53-BA3D-F3281CA7EC6E}" dt="2024-01-13T07:01:20.601" v="788"/>
        <pc:sldMkLst>
          <pc:docMk/>
          <pc:sldMk cId="1329782896" sldId="742"/>
        </pc:sldMkLst>
      </pc:sldChg>
      <pc:sldChg chg="modSp mod ord">
        <pc:chgData name="Rui Cao" userId="a6960595-96e6-47d6-a8d8-833995379cc8" providerId="ADAL" clId="{67888019-1E0A-4D53-BA3D-F3281CA7EC6E}" dt="2024-01-13T07:36:26.469" v="1201" actId="20577"/>
        <pc:sldMkLst>
          <pc:docMk/>
          <pc:sldMk cId="1172382324" sldId="745"/>
        </pc:sldMkLst>
        <pc:spChg chg="mod">
          <ac:chgData name="Rui Cao" userId="a6960595-96e6-47d6-a8d8-833995379cc8" providerId="ADAL" clId="{67888019-1E0A-4D53-BA3D-F3281CA7EC6E}" dt="2024-01-13T07:36:26.469" v="1201" actId="20577"/>
          <ac:spMkLst>
            <pc:docMk/>
            <pc:sldMk cId="1172382324" sldId="745"/>
            <ac:spMk id="2" creationId="{DCF9BE15-0996-FCC7-0979-B40515940579}"/>
          </ac:spMkLst>
        </pc:spChg>
      </pc:sldChg>
      <pc:sldChg chg="del">
        <pc:chgData name="Rui Cao" userId="a6960595-96e6-47d6-a8d8-833995379cc8" providerId="ADAL" clId="{67888019-1E0A-4D53-BA3D-F3281CA7EC6E}" dt="2024-01-13T07:12:16.333" v="976" actId="47"/>
        <pc:sldMkLst>
          <pc:docMk/>
          <pc:sldMk cId="1724105317" sldId="746"/>
        </pc:sldMkLst>
      </pc:sldChg>
      <pc:sldChg chg="del">
        <pc:chgData name="Rui Cao" userId="a6960595-96e6-47d6-a8d8-833995379cc8" providerId="ADAL" clId="{67888019-1E0A-4D53-BA3D-F3281CA7EC6E}" dt="2024-01-13T06:00:12.633" v="4" actId="47"/>
        <pc:sldMkLst>
          <pc:docMk/>
          <pc:sldMk cId="1595441607" sldId="747"/>
        </pc:sldMkLst>
      </pc:sldChg>
      <pc:sldChg chg="ord">
        <pc:chgData name="Rui Cao" userId="a6960595-96e6-47d6-a8d8-833995379cc8" providerId="ADAL" clId="{67888019-1E0A-4D53-BA3D-F3281CA7EC6E}" dt="2024-01-13T07:36:34.118" v="1203"/>
        <pc:sldMkLst>
          <pc:docMk/>
          <pc:sldMk cId="4089651287" sldId="748"/>
        </pc:sldMkLst>
      </pc:sldChg>
      <pc:sldChg chg="del">
        <pc:chgData name="Rui Cao" userId="a6960595-96e6-47d6-a8d8-833995379cc8" providerId="ADAL" clId="{67888019-1E0A-4D53-BA3D-F3281CA7EC6E}" dt="2024-01-13T07:03:47.749" v="791" actId="47"/>
        <pc:sldMkLst>
          <pc:docMk/>
          <pc:sldMk cId="2626454666" sldId="749"/>
        </pc:sldMkLst>
      </pc:sldChg>
      <pc:sldChg chg="del">
        <pc:chgData name="Rui Cao" userId="a6960595-96e6-47d6-a8d8-833995379cc8" providerId="ADAL" clId="{67888019-1E0A-4D53-BA3D-F3281CA7EC6E}" dt="2024-01-13T06:16:07.767" v="78" actId="47"/>
        <pc:sldMkLst>
          <pc:docMk/>
          <pc:sldMk cId="1984438568" sldId="750"/>
        </pc:sldMkLst>
      </pc:sldChg>
      <pc:sldChg chg="modSp add mod">
        <pc:chgData name="Rui Cao" userId="a6960595-96e6-47d6-a8d8-833995379cc8" providerId="ADAL" clId="{67888019-1E0A-4D53-BA3D-F3281CA7EC6E}" dt="2024-01-13T06:35:38.330" v="400" actId="20577"/>
        <pc:sldMkLst>
          <pc:docMk/>
          <pc:sldMk cId="2353918652" sldId="751"/>
        </pc:sldMkLst>
        <pc:spChg chg="mod">
          <ac:chgData name="Rui Cao" userId="a6960595-96e6-47d6-a8d8-833995379cc8" providerId="ADAL" clId="{67888019-1E0A-4D53-BA3D-F3281CA7EC6E}" dt="2024-01-13T06:35:38.330" v="400" actId="20577"/>
          <ac:spMkLst>
            <pc:docMk/>
            <pc:sldMk cId="2353918652" sldId="751"/>
            <ac:spMk id="3" creationId="{00000000-0000-0000-0000-000000000000}"/>
          </ac:spMkLst>
        </pc:spChg>
      </pc:sldChg>
      <pc:sldChg chg="modSp add mod">
        <pc:chgData name="Rui Cao" userId="a6960595-96e6-47d6-a8d8-833995379cc8" providerId="ADAL" clId="{67888019-1E0A-4D53-BA3D-F3281CA7EC6E}" dt="2024-01-14T06:25:03.891" v="1336" actId="20577"/>
        <pc:sldMkLst>
          <pc:docMk/>
          <pc:sldMk cId="2186143062" sldId="752"/>
        </pc:sldMkLst>
        <pc:spChg chg="mod">
          <ac:chgData name="Rui Cao" userId="a6960595-96e6-47d6-a8d8-833995379cc8" providerId="ADAL" clId="{67888019-1E0A-4D53-BA3D-F3281CA7EC6E}" dt="2024-01-14T06:25:03.891" v="1336" actId="20577"/>
          <ac:spMkLst>
            <pc:docMk/>
            <pc:sldMk cId="2186143062" sldId="752"/>
            <ac:spMk id="3" creationId="{DB1BC69E-A2F6-4BEA-8BC0-5E02CECB25CF}"/>
          </ac:spMkLst>
        </pc:spChg>
      </pc:sldChg>
      <pc:sldChg chg="add ord">
        <pc:chgData name="Rui Cao" userId="a6960595-96e6-47d6-a8d8-833995379cc8" providerId="ADAL" clId="{67888019-1E0A-4D53-BA3D-F3281CA7EC6E}" dt="2024-01-13T06:55:41.271" v="770"/>
        <pc:sldMkLst>
          <pc:docMk/>
          <pc:sldMk cId="3134700983" sldId="753"/>
        </pc:sldMkLst>
      </pc:sldChg>
      <pc:sldChg chg="modSp add mod ord">
        <pc:chgData name="Rui Cao" userId="a6960595-96e6-47d6-a8d8-833995379cc8" providerId="ADAL" clId="{67888019-1E0A-4D53-BA3D-F3281CA7EC6E}" dt="2024-01-14T06:21:58.089" v="1286" actId="1076"/>
        <pc:sldMkLst>
          <pc:docMk/>
          <pc:sldMk cId="990836982" sldId="754"/>
        </pc:sldMkLst>
        <pc:spChg chg="mod">
          <ac:chgData name="Rui Cao" userId="a6960595-96e6-47d6-a8d8-833995379cc8" providerId="ADAL" clId="{67888019-1E0A-4D53-BA3D-F3281CA7EC6E}" dt="2024-01-14T06:21:58.089" v="1286" actId="1076"/>
          <ac:spMkLst>
            <pc:docMk/>
            <pc:sldMk cId="990836982" sldId="754"/>
            <ac:spMk id="3" creationId="{DB1BC69E-A2F6-4BEA-8BC0-5E02CECB25CF}"/>
          </ac:spMkLst>
        </pc:spChg>
        <pc:picChg chg="mod">
          <ac:chgData name="Rui Cao" userId="a6960595-96e6-47d6-a8d8-833995379cc8" providerId="ADAL" clId="{67888019-1E0A-4D53-BA3D-F3281CA7EC6E}" dt="2024-01-14T06:21:54.503" v="1285" actId="1076"/>
          <ac:picMkLst>
            <pc:docMk/>
            <pc:sldMk cId="990836982" sldId="754"/>
            <ac:picMk id="6" creationId="{C7809A21-6C14-4DD4-3D4F-CF3126ACC326}"/>
          </ac:picMkLst>
        </pc:picChg>
      </pc:sldChg>
      <pc:sldChg chg="add ord">
        <pc:chgData name="Rui Cao" userId="a6960595-96e6-47d6-a8d8-833995379cc8" providerId="ADAL" clId="{67888019-1E0A-4D53-BA3D-F3281CA7EC6E}" dt="2024-01-13T07:23:12.507" v="1116"/>
        <pc:sldMkLst>
          <pc:docMk/>
          <pc:sldMk cId="1048741559" sldId="755"/>
        </pc:sldMkLst>
      </pc:sldChg>
      <pc:sldChg chg="add del ord">
        <pc:chgData name="Rui Cao" userId="a6960595-96e6-47d6-a8d8-833995379cc8" providerId="ADAL" clId="{67888019-1E0A-4D53-BA3D-F3281CA7EC6E}" dt="2024-01-13T07:12:41.879" v="978" actId="47"/>
        <pc:sldMkLst>
          <pc:docMk/>
          <pc:sldMk cId="3225267424" sldId="756"/>
        </pc:sldMkLst>
      </pc:sldChg>
      <pc:sldChg chg="add del">
        <pc:chgData name="Rui Cao" userId="a6960595-96e6-47d6-a8d8-833995379cc8" providerId="ADAL" clId="{67888019-1E0A-4D53-BA3D-F3281CA7EC6E}" dt="2024-01-13T07:24:22.490" v="1127" actId="47"/>
        <pc:sldMkLst>
          <pc:docMk/>
          <pc:sldMk cId="3632578429" sldId="757"/>
        </pc:sldMkLst>
      </pc:sldChg>
      <pc:sldChg chg="add del">
        <pc:chgData name="Rui Cao" userId="a6960595-96e6-47d6-a8d8-833995379cc8" providerId="ADAL" clId="{67888019-1E0A-4D53-BA3D-F3281CA7EC6E}" dt="2024-01-13T07:26:16.519" v="1141" actId="47"/>
        <pc:sldMkLst>
          <pc:docMk/>
          <pc:sldMk cId="632920835" sldId="758"/>
        </pc:sldMkLst>
      </pc:sldChg>
      <pc:sldChg chg="add del ord">
        <pc:chgData name="Rui Cao" userId="a6960595-96e6-47d6-a8d8-833995379cc8" providerId="ADAL" clId="{67888019-1E0A-4D53-BA3D-F3281CA7EC6E}" dt="2024-01-13T07:24:00.584" v="1124" actId="47"/>
        <pc:sldMkLst>
          <pc:docMk/>
          <pc:sldMk cId="922384097" sldId="759"/>
        </pc:sldMkLst>
      </pc:sldChg>
      <pc:sldChg chg="add">
        <pc:chgData name="Rui Cao" userId="a6960595-96e6-47d6-a8d8-833995379cc8" providerId="ADAL" clId="{67888019-1E0A-4D53-BA3D-F3281CA7EC6E}" dt="2024-01-13T06:03:00.904" v="10"/>
        <pc:sldMkLst>
          <pc:docMk/>
          <pc:sldMk cId="3071340755" sldId="760"/>
        </pc:sldMkLst>
      </pc:sldChg>
      <pc:sldChg chg="add del">
        <pc:chgData name="Rui Cao" userId="a6960595-96e6-47d6-a8d8-833995379cc8" providerId="ADAL" clId="{67888019-1E0A-4D53-BA3D-F3281CA7EC6E}" dt="2024-01-13T07:23:33.542" v="1118" actId="47"/>
        <pc:sldMkLst>
          <pc:docMk/>
          <pc:sldMk cId="2753147642" sldId="761"/>
        </pc:sldMkLst>
      </pc:sldChg>
      <pc:sldChg chg="add del ord">
        <pc:chgData name="Rui Cao" userId="a6960595-96e6-47d6-a8d8-833995379cc8" providerId="ADAL" clId="{67888019-1E0A-4D53-BA3D-F3281CA7EC6E}" dt="2024-01-13T07:24:16.167" v="1126" actId="47"/>
        <pc:sldMkLst>
          <pc:docMk/>
          <pc:sldMk cId="919261202" sldId="762"/>
        </pc:sldMkLst>
      </pc:sldChg>
      <pc:sldChg chg="add del">
        <pc:chgData name="Rui Cao" userId="a6960595-96e6-47d6-a8d8-833995379cc8" providerId="ADAL" clId="{67888019-1E0A-4D53-BA3D-F3281CA7EC6E}" dt="2024-01-13T07:23:35.626" v="1119" actId="47"/>
        <pc:sldMkLst>
          <pc:docMk/>
          <pc:sldMk cId="3565263171" sldId="763"/>
        </pc:sldMkLst>
      </pc:sldChg>
      <pc:sldChg chg="add del">
        <pc:chgData name="Rui Cao" userId="a6960595-96e6-47d6-a8d8-833995379cc8" providerId="ADAL" clId="{67888019-1E0A-4D53-BA3D-F3281CA7EC6E}" dt="2024-01-13T07:23:36.091" v="1120" actId="47"/>
        <pc:sldMkLst>
          <pc:docMk/>
          <pc:sldMk cId="2534613453" sldId="764"/>
        </pc:sldMkLst>
      </pc:sldChg>
      <pc:sldChg chg="add del">
        <pc:chgData name="Rui Cao" userId="a6960595-96e6-47d6-a8d8-833995379cc8" providerId="ADAL" clId="{67888019-1E0A-4D53-BA3D-F3281CA7EC6E}" dt="2024-01-13T07:23:36.747" v="1121" actId="47"/>
        <pc:sldMkLst>
          <pc:docMk/>
          <pc:sldMk cId="914301693" sldId="765"/>
        </pc:sldMkLst>
      </pc:sldChg>
      <pc:sldChg chg="add del">
        <pc:chgData name="Rui Cao" userId="a6960595-96e6-47d6-a8d8-833995379cc8" providerId="ADAL" clId="{67888019-1E0A-4D53-BA3D-F3281CA7EC6E}" dt="2024-01-13T07:23:37.528" v="1122" actId="47"/>
        <pc:sldMkLst>
          <pc:docMk/>
          <pc:sldMk cId="3247649704" sldId="766"/>
        </pc:sldMkLst>
      </pc:sldChg>
      <pc:sldChg chg="add del">
        <pc:chgData name="Rui Cao" userId="a6960595-96e6-47d6-a8d8-833995379cc8" providerId="ADAL" clId="{67888019-1E0A-4D53-BA3D-F3281CA7EC6E}" dt="2024-01-13T07:23:38.486" v="1123" actId="47"/>
        <pc:sldMkLst>
          <pc:docMk/>
          <pc:sldMk cId="3530412850" sldId="767"/>
        </pc:sldMkLst>
      </pc:sldChg>
      <pc:sldChg chg="add del">
        <pc:chgData name="Rui Cao" userId="a6960595-96e6-47d6-a8d8-833995379cc8" providerId="ADAL" clId="{67888019-1E0A-4D53-BA3D-F3281CA7EC6E}" dt="2024-01-13T07:02:33.347" v="789" actId="47"/>
        <pc:sldMkLst>
          <pc:docMk/>
          <pc:sldMk cId="2222063147" sldId="768"/>
        </pc:sldMkLst>
      </pc:sldChg>
      <pc:sldChg chg="add del">
        <pc:chgData name="Rui Cao" userId="a6960595-96e6-47d6-a8d8-833995379cc8" providerId="ADAL" clId="{67888019-1E0A-4D53-BA3D-F3281CA7EC6E}" dt="2024-01-13T07:02:37.771" v="790" actId="47"/>
        <pc:sldMkLst>
          <pc:docMk/>
          <pc:sldMk cId="2057486337" sldId="769"/>
        </pc:sldMkLst>
      </pc:sldChg>
      <pc:sldChg chg="new del">
        <pc:chgData name="Rui Cao" userId="a6960595-96e6-47d6-a8d8-833995379cc8" providerId="ADAL" clId="{67888019-1E0A-4D53-BA3D-F3281CA7EC6E}" dt="2024-01-13T07:04:39.820" v="794" actId="47"/>
        <pc:sldMkLst>
          <pc:docMk/>
          <pc:sldMk cId="1341088802" sldId="770"/>
        </pc:sldMkLst>
      </pc:sldChg>
      <pc:sldChg chg="add del">
        <pc:chgData name="Rui Cao" userId="a6960595-96e6-47d6-a8d8-833995379cc8" providerId="ADAL" clId="{67888019-1E0A-4D53-BA3D-F3281CA7EC6E}" dt="2024-01-13T07:04:37.140" v="793" actId="47"/>
        <pc:sldMkLst>
          <pc:docMk/>
          <pc:sldMk cId="3463833013" sldId="771"/>
        </pc:sldMkLst>
      </pc:sldChg>
      <pc:sldChg chg="add del">
        <pc:chgData name="Rui Cao" userId="a6960595-96e6-47d6-a8d8-833995379cc8" providerId="ADAL" clId="{67888019-1E0A-4D53-BA3D-F3281CA7EC6E}" dt="2024-01-13T07:04:37.140" v="793" actId="47"/>
        <pc:sldMkLst>
          <pc:docMk/>
          <pc:sldMk cId="4179388456" sldId="772"/>
        </pc:sldMkLst>
      </pc:sldChg>
      <pc:sldChg chg="add del">
        <pc:chgData name="Rui Cao" userId="a6960595-96e6-47d6-a8d8-833995379cc8" providerId="ADAL" clId="{67888019-1E0A-4D53-BA3D-F3281CA7EC6E}" dt="2024-01-13T07:04:37.140" v="793" actId="47"/>
        <pc:sldMkLst>
          <pc:docMk/>
          <pc:sldMk cId="3091505344" sldId="773"/>
        </pc:sldMkLst>
      </pc:sldChg>
      <pc:sldChg chg="add del">
        <pc:chgData name="Rui Cao" userId="a6960595-96e6-47d6-a8d8-833995379cc8" providerId="ADAL" clId="{67888019-1E0A-4D53-BA3D-F3281CA7EC6E}" dt="2024-01-13T07:04:37.140" v="793" actId="47"/>
        <pc:sldMkLst>
          <pc:docMk/>
          <pc:sldMk cId="1931481490" sldId="774"/>
        </pc:sldMkLst>
      </pc:sldChg>
      <pc:sldChg chg="modSp add mod">
        <pc:chgData name="Rui Cao" userId="a6960595-96e6-47d6-a8d8-833995379cc8" providerId="ADAL" clId="{67888019-1E0A-4D53-BA3D-F3281CA7EC6E}" dt="2024-01-14T06:21:46.150" v="1283" actId="20577"/>
        <pc:sldMkLst>
          <pc:docMk/>
          <pc:sldMk cId="1559469479" sldId="775"/>
        </pc:sldMkLst>
        <pc:spChg chg="mod">
          <ac:chgData name="Rui Cao" userId="a6960595-96e6-47d6-a8d8-833995379cc8" providerId="ADAL" clId="{67888019-1E0A-4D53-BA3D-F3281CA7EC6E}" dt="2024-01-13T06:47:44.038" v="523" actId="20577"/>
          <ac:spMkLst>
            <pc:docMk/>
            <pc:sldMk cId="1559469479" sldId="775"/>
            <ac:spMk id="2" creationId="{00000000-0000-0000-0000-000000000000}"/>
          </ac:spMkLst>
        </pc:spChg>
        <pc:spChg chg="mod">
          <ac:chgData name="Rui Cao" userId="a6960595-96e6-47d6-a8d8-833995379cc8" providerId="ADAL" clId="{67888019-1E0A-4D53-BA3D-F3281CA7EC6E}" dt="2024-01-14T06:21:46.150" v="1283" actId="20577"/>
          <ac:spMkLst>
            <pc:docMk/>
            <pc:sldMk cId="1559469479" sldId="775"/>
            <ac:spMk id="3" creationId="{00000000-0000-0000-0000-000000000000}"/>
          </ac:spMkLst>
        </pc:spChg>
      </pc:sldChg>
      <pc:sldChg chg="modSp new del mod">
        <pc:chgData name="Rui Cao" userId="a6960595-96e6-47d6-a8d8-833995379cc8" providerId="ADAL" clId="{67888019-1E0A-4D53-BA3D-F3281CA7EC6E}" dt="2024-01-13T07:24:01.998" v="1125" actId="47"/>
        <pc:sldMkLst>
          <pc:docMk/>
          <pc:sldMk cId="3632063446" sldId="776"/>
        </pc:sldMkLst>
        <pc:spChg chg="mod">
          <ac:chgData name="Rui Cao" userId="a6960595-96e6-47d6-a8d8-833995379cc8" providerId="ADAL" clId="{67888019-1E0A-4D53-BA3D-F3281CA7EC6E}" dt="2024-01-13T07:06:19.026" v="814" actId="20577"/>
          <ac:spMkLst>
            <pc:docMk/>
            <pc:sldMk cId="3632063446" sldId="776"/>
            <ac:spMk id="2" creationId="{64D375BA-466A-D23B-4ED3-E2A701BDDEF4}"/>
          </ac:spMkLst>
        </pc:spChg>
      </pc:sldChg>
    </pc:docChg>
  </pc:docChgLst>
  <pc:docChgLst>
    <pc:chgData name="Rui Cao" userId="a6960595-96e6-47d6-a8d8-833995379cc8" providerId="ADAL" clId="{5D0F6275-D415-48E7-BDDA-D47C42BD04AF}"/>
    <pc:docChg chg="custSel addSld delSld modSld sldOrd">
      <pc:chgData name="Rui Cao" userId="a6960595-96e6-47d6-a8d8-833995379cc8" providerId="ADAL" clId="{5D0F6275-D415-48E7-BDDA-D47C42BD04AF}" dt="2023-10-13T05:59:05.606" v="408" actId="1076"/>
      <pc:docMkLst>
        <pc:docMk/>
      </pc:docMkLst>
      <pc:sldChg chg="modSp mod">
        <pc:chgData name="Rui Cao" userId="a6960595-96e6-47d6-a8d8-833995379cc8" providerId="ADAL" clId="{5D0F6275-D415-48E7-BDDA-D47C42BD04AF}" dt="2023-10-13T05:24:07.762" v="173" actId="20577"/>
        <pc:sldMkLst>
          <pc:docMk/>
          <pc:sldMk cId="0" sldId="256"/>
        </pc:sldMkLst>
        <pc:spChg chg="mod">
          <ac:chgData name="Rui Cao" userId="a6960595-96e6-47d6-a8d8-833995379cc8" providerId="ADAL" clId="{5D0F6275-D415-48E7-BDDA-D47C42BD04AF}" dt="2023-10-13T05:24:07.762" v="1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D0F6275-D415-48E7-BDDA-D47C42BD04AF}" dt="2023-10-13T05:19:33.280" v="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5D0F6275-D415-48E7-BDDA-D47C42BD04AF}" dt="2023-10-13T05:21:37.713" v="1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5D0F6275-D415-48E7-BDDA-D47C42BD04AF}" dt="2023-10-13T05:38:38.262" v="287" actId="20577"/>
        <pc:sldMkLst>
          <pc:docMk/>
          <pc:sldMk cId="4238932453" sldId="339"/>
        </pc:sldMkLst>
        <pc:spChg chg="mod">
          <ac:chgData name="Rui Cao" userId="a6960595-96e6-47d6-a8d8-833995379cc8" providerId="ADAL" clId="{5D0F6275-D415-48E7-BDDA-D47C42BD04AF}" dt="2023-10-13T05:38:38.262" v="28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1963397786" sldId="69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554933309" sldId="717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02792869" sldId="719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33037486" sldId="720"/>
        </pc:sldMkLst>
      </pc:sldChg>
      <pc:sldChg chg="ord">
        <pc:chgData name="Rui Cao" userId="a6960595-96e6-47d6-a8d8-833995379cc8" providerId="ADAL" clId="{5D0F6275-D415-48E7-BDDA-D47C42BD04AF}" dt="2023-10-13T05:34:22.579" v="232"/>
        <pc:sldMkLst>
          <pc:docMk/>
          <pc:sldMk cId="1702768434" sldId="72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2298674225" sldId="725"/>
        </pc:sldMkLst>
      </pc:sldChg>
      <pc:sldChg chg="addSp delSp modSp mod">
        <pc:chgData name="Rui Cao" userId="a6960595-96e6-47d6-a8d8-833995379cc8" providerId="ADAL" clId="{5D0F6275-D415-48E7-BDDA-D47C42BD04AF}" dt="2023-10-13T05:50:47.936" v="399" actId="20577"/>
        <pc:sldMkLst>
          <pc:docMk/>
          <pc:sldMk cId="2891383331" sldId="726"/>
        </pc:sldMkLst>
        <pc:spChg chg="mod">
          <ac:chgData name="Rui Cao" userId="a6960595-96e6-47d6-a8d8-833995379cc8" providerId="ADAL" clId="{5D0F6275-D415-48E7-BDDA-D47C42BD04AF}" dt="2023-10-13T05:34:03.781" v="230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D0F6275-D415-48E7-BDDA-D47C42BD04AF}" dt="2023-10-13T05:50:47.936" v="399" actId="20577"/>
          <ac:spMkLst>
            <pc:docMk/>
            <pc:sldMk cId="2891383331" sldId="726"/>
            <ac:spMk id="3" creationId="{740C6818-0ED2-222E-276F-7606BFF1BE83}"/>
          </ac:spMkLst>
        </pc:spChg>
        <pc:picChg chg="add mod">
          <ac:chgData name="Rui Cao" userId="a6960595-96e6-47d6-a8d8-833995379cc8" providerId="ADAL" clId="{5D0F6275-D415-48E7-BDDA-D47C42BD04AF}" dt="2023-10-13T05:34:00.474" v="229" actId="14100"/>
          <ac:picMkLst>
            <pc:docMk/>
            <pc:sldMk cId="2891383331" sldId="726"/>
            <ac:picMk id="8" creationId="{68733935-CC8C-D674-AD4D-F4906E868B3D}"/>
          </ac:picMkLst>
        </pc:picChg>
        <pc:picChg chg="del">
          <ac:chgData name="Rui Cao" userId="a6960595-96e6-47d6-a8d8-833995379cc8" providerId="ADAL" clId="{5D0F6275-D415-48E7-BDDA-D47C42BD04AF}" dt="2023-10-13T05:33:55.848" v="226" actId="478"/>
          <ac:picMkLst>
            <pc:docMk/>
            <pc:sldMk cId="2891383331" sldId="726"/>
            <ac:picMk id="19" creationId="{C4483C53-6248-50DC-90ED-38624EF3BACD}"/>
          </ac:picMkLst>
        </pc:picChg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23079121" sldId="732"/>
        </pc:sldMkLst>
      </pc:sldChg>
      <pc:sldChg chg="ord">
        <pc:chgData name="Rui Cao" userId="a6960595-96e6-47d6-a8d8-833995379cc8" providerId="ADAL" clId="{5D0F6275-D415-48E7-BDDA-D47C42BD04AF}" dt="2023-10-13T05:39:02.552" v="290"/>
        <pc:sldMkLst>
          <pc:docMk/>
          <pc:sldMk cId="3553457068" sldId="733"/>
        </pc:sldMkLst>
      </pc:sldChg>
      <pc:sldChg chg="addSp delSp modSp new mod">
        <pc:chgData name="Rui Cao" userId="a6960595-96e6-47d6-a8d8-833995379cc8" providerId="ADAL" clId="{5D0F6275-D415-48E7-BDDA-D47C42BD04AF}" dt="2023-10-13T05:49:20.201" v="328" actId="1076"/>
        <pc:sldMkLst>
          <pc:docMk/>
          <pc:sldMk cId="4228936055" sldId="735"/>
        </pc:sldMkLst>
        <pc:spChg chg="del">
          <ac:chgData name="Rui Cao" userId="a6960595-96e6-47d6-a8d8-833995379cc8" providerId="ADAL" clId="{5D0F6275-D415-48E7-BDDA-D47C42BD04AF}" dt="2023-10-13T05:38:09.631" v="239" actId="478"/>
          <ac:spMkLst>
            <pc:docMk/>
            <pc:sldMk cId="4228936055" sldId="735"/>
            <ac:spMk id="2" creationId="{437ED40F-8772-3C09-9190-3BB373744840}"/>
          </ac:spMkLst>
        </pc:spChg>
        <pc:spChg chg="mod">
          <ac:chgData name="Rui Cao" userId="a6960595-96e6-47d6-a8d8-833995379cc8" providerId="ADAL" clId="{5D0F6275-D415-48E7-BDDA-D47C42BD04AF}" dt="2023-10-13T05:38:20.571" v="245" actId="1076"/>
          <ac:spMkLst>
            <pc:docMk/>
            <pc:sldMk cId="4228936055" sldId="735"/>
            <ac:spMk id="3" creationId="{1E8331F3-2CB9-18E8-8B00-1B1AD4BED38E}"/>
          </ac:spMkLst>
        </pc:spChg>
        <pc:spChg chg="add mod">
          <ac:chgData name="Rui Cao" userId="a6960595-96e6-47d6-a8d8-833995379cc8" providerId="ADAL" clId="{5D0F6275-D415-48E7-BDDA-D47C42BD04AF}" dt="2023-10-13T05:38:12.674" v="240" actId="1076"/>
          <ac:spMkLst>
            <pc:docMk/>
            <pc:sldMk cId="4228936055" sldId="735"/>
            <ac:spMk id="9" creationId="{B82F32D6-8336-F59F-CA7E-BA78C0CAD476}"/>
          </ac:spMkLst>
        </pc:spChg>
        <pc:picChg chg="add mod">
          <ac:chgData name="Rui Cao" userId="a6960595-96e6-47d6-a8d8-833995379cc8" providerId="ADAL" clId="{5D0F6275-D415-48E7-BDDA-D47C42BD04AF}" dt="2023-10-13T05:49:20.201" v="328" actId="1076"/>
          <ac:picMkLst>
            <pc:docMk/>
            <pc:sldMk cId="4228936055" sldId="735"/>
            <ac:picMk id="8" creationId="{72EEDA65-9C99-4BA0-B3F0-C4E75FA37F05}"/>
          </ac:picMkLst>
        </pc:picChg>
        <pc:picChg chg="add del mod">
          <ac:chgData name="Rui Cao" userId="a6960595-96e6-47d6-a8d8-833995379cc8" providerId="ADAL" clId="{5D0F6275-D415-48E7-BDDA-D47C42BD04AF}" dt="2023-10-13T05:44:56.992" v="294" actId="478"/>
          <ac:picMkLst>
            <pc:docMk/>
            <pc:sldMk cId="4228936055" sldId="735"/>
            <ac:picMk id="11" creationId="{98342C95-EDDB-3D03-E194-2740DD1B254C}"/>
          </ac:picMkLst>
        </pc:picChg>
        <pc:picChg chg="add del mod">
          <ac:chgData name="Rui Cao" userId="a6960595-96e6-47d6-a8d8-833995379cc8" providerId="ADAL" clId="{5D0F6275-D415-48E7-BDDA-D47C42BD04AF}" dt="2023-10-13T05:48:28.910" v="309" actId="478"/>
          <ac:picMkLst>
            <pc:docMk/>
            <pc:sldMk cId="4228936055" sldId="735"/>
            <ac:picMk id="13" creationId="{20D34C2B-10F7-5546-17D4-DC67E8937D76}"/>
          </ac:picMkLst>
        </pc:picChg>
        <pc:picChg chg="add del mod">
          <ac:chgData name="Rui Cao" userId="a6960595-96e6-47d6-a8d8-833995379cc8" providerId="ADAL" clId="{5D0F6275-D415-48E7-BDDA-D47C42BD04AF}" dt="2023-10-13T05:49:13.802" v="325" actId="21"/>
          <ac:picMkLst>
            <pc:docMk/>
            <pc:sldMk cId="4228936055" sldId="735"/>
            <ac:picMk id="15" creationId="{993D8874-5445-0C1A-8BC4-27BD1DFFC933}"/>
          </ac:picMkLst>
        </pc:picChg>
      </pc:sldChg>
      <pc:sldChg chg="addSp modSp new mod">
        <pc:chgData name="Rui Cao" userId="a6960595-96e6-47d6-a8d8-833995379cc8" providerId="ADAL" clId="{5D0F6275-D415-48E7-BDDA-D47C42BD04AF}" dt="2023-10-13T05:59:05.606" v="408" actId="1076"/>
        <pc:sldMkLst>
          <pc:docMk/>
          <pc:sldMk cId="1703234617" sldId="736"/>
        </pc:sldMkLst>
        <pc:spChg chg="mod">
          <ac:chgData name="Rui Cao" userId="a6960595-96e6-47d6-a8d8-833995379cc8" providerId="ADAL" clId="{5D0F6275-D415-48E7-BDDA-D47C42BD04AF}" dt="2023-10-13T05:49:07.995" v="324" actId="20577"/>
          <ac:spMkLst>
            <pc:docMk/>
            <pc:sldMk cId="1703234617" sldId="736"/>
            <ac:spMk id="2" creationId="{3EB8CDCD-7EE7-CF24-46E1-6E3729BDF3BF}"/>
          </ac:spMkLst>
        </pc:spChg>
        <pc:picChg chg="add mod">
          <ac:chgData name="Rui Cao" userId="a6960595-96e6-47d6-a8d8-833995379cc8" providerId="ADAL" clId="{5D0F6275-D415-48E7-BDDA-D47C42BD04AF}" dt="2023-10-13T05:59:03.476" v="407" actId="1076"/>
          <ac:picMkLst>
            <pc:docMk/>
            <pc:sldMk cId="1703234617" sldId="736"/>
            <ac:picMk id="7" creationId="{46F8C143-CE6F-56C4-0E5E-CDAF2BFB788C}"/>
          </ac:picMkLst>
        </pc:picChg>
        <pc:picChg chg="add mod">
          <ac:chgData name="Rui Cao" userId="a6960595-96e6-47d6-a8d8-833995379cc8" providerId="ADAL" clId="{5D0F6275-D415-48E7-BDDA-D47C42BD04AF}" dt="2023-10-13T05:59:05.606" v="408" actId="1076"/>
          <ac:picMkLst>
            <pc:docMk/>
            <pc:sldMk cId="1703234617" sldId="736"/>
            <ac:picMk id="9" creationId="{DE1079F5-07B9-580D-FEA4-F56E1A2405B5}"/>
          </ac:picMkLst>
        </pc:picChg>
      </pc:sldChg>
      <pc:sldChg chg="add del ord">
        <pc:chgData name="Rui Cao" userId="a6960595-96e6-47d6-a8d8-833995379cc8" providerId="ADAL" clId="{5D0F6275-D415-48E7-BDDA-D47C42BD04AF}" dt="2023-10-13T05:38:50.960" v="288" actId="47"/>
        <pc:sldMkLst>
          <pc:docMk/>
          <pc:sldMk cId="3525866469" sldId="736"/>
        </pc:sldMkLst>
      </pc:sldChg>
    </pc:docChg>
  </pc:docChgLst>
  <pc:docChgLst>
    <pc:chgData name="Rui Cao" userId="a6960595-96e6-47d6-a8d8-833995379cc8" providerId="ADAL" clId="{70E41DE0-A07E-4080-99E5-91A985619C8F}"/>
    <pc:docChg chg="undo custSel addSld modSld sldOrd">
      <pc:chgData name="Rui Cao" userId="a6960595-96e6-47d6-a8d8-833995379cc8" providerId="ADAL" clId="{70E41DE0-A07E-4080-99E5-91A985619C8F}" dt="2023-09-08T19:05:53.467" v="480" actId="1076"/>
      <pc:docMkLst>
        <pc:docMk/>
      </pc:docMkLst>
      <pc:sldChg chg="modSp mod">
        <pc:chgData name="Rui Cao" userId="a6960595-96e6-47d6-a8d8-833995379cc8" providerId="ADAL" clId="{70E41DE0-A07E-4080-99E5-91A985619C8F}" dt="2023-09-08T05:22:23.953" v="415" actId="20577"/>
        <pc:sldMkLst>
          <pc:docMk/>
          <pc:sldMk cId="4238932453" sldId="339"/>
        </pc:sldMkLst>
        <pc:spChg chg="mod">
          <ac:chgData name="Rui Cao" userId="a6960595-96e6-47d6-a8d8-833995379cc8" providerId="ADAL" clId="{70E41DE0-A07E-4080-99E5-91A985619C8F}" dt="2023-09-08T05:22:23.953" v="41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 modClrScheme chgLayout">
        <pc:chgData name="Rui Cao" userId="a6960595-96e6-47d6-a8d8-833995379cc8" providerId="ADAL" clId="{70E41DE0-A07E-4080-99E5-91A985619C8F}" dt="2023-09-08T05:16:02.305" v="359" actId="20577"/>
        <pc:sldMkLst>
          <pc:docMk/>
          <pc:sldMk cId="1963397786" sldId="699"/>
        </pc:sldMkLst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2" creationId="{D7BDAE69-1384-6BAC-067E-DC811C6AFEC6}"/>
          </ac:spMkLst>
        </pc:spChg>
        <pc:spChg chg="mod">
          <ac:chgData name="Rui Cao" userId="a6960595-96e6-47d6-a8d8-833995379cc8" providerId="ADAL" clId="{70E41DE0-A07E-4080-99E5-91A985619C8F}" dt="2023-09-08T05:16:02.305" v="359" actId="20577"/>
          <ac:spMkLst>
            <pc:docMk/>
            <pc:sldMk cId="1963397786" sldId="699"/>
            <ac:spMk id="3" creationId="{B4216F4A-93A4-79E6-4D54-95B764EFCB60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4" creationId="{D3D66F8B-63AB-4F9F-43F4-1C96533C18F2}"/>
          </ac:spMkLst>
        </pc:spChg>
        <pc:spChg chg="mod or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5" creationId="{F1F61E12-1ABC-2A34-BD50-8B3160C701DA}"/>
          </ac:spMkLst>
        </pc:spChg>
        <pc:spChg chg="mod">
          <ac:chgData name="Rui Cao" userId="a6960595-96e6-47d6-a8d8-833995379cc8" providerId="ADAL" clId="{70E41DE0-A07E-4080-99E5-91A985619C8F}" dt="2023-09-08T05:15:37.629" v="353" actId="26606"/>
          <ac:spMkLst>
            <pc:docMk/>
            <pc:sldMk cId="1963397786" sldId="699"/>
            <ac:spMk id="6" creationId="{47170800-8CBA-4FC6-5177-5B3CBC36648D}"/>
          </ac:spMkLst>
        </pc:spChg>
        <pc:picChg chg="del">
          <ac:chgData name="Rui Cao" userId="a6960595-96e6-47d6-a8d8-833995379cc8" providerId="ADAL" clId="{70E41DE0-A07E-4080-99E5-91A985619C8F}" dt="2023-09-08T05:15:31.046" v="350" actId="478"/>
          <ac:picMkLst>
            <pc:docMk/>
            <pc:sldMk cId="1963397786" sldId="699"/>
            <ac:picMk id="8" creationId="{82910698-0C29-9898-EA51-C37F5A1B4040}"/>
          </ac:picMkLst>
        </pc:picChg>
        <pc:picChg chg="add mod ord">
          <ac:chgData name="Rui Cao" userId="a6960595-96e6-47d6-a8d8-833995379cc8" providerId="ADAL" clId="{70E41DE0-A07E-4080-99E5-91A985619C8F}" dt="2023-09-08T05:15:37.629" v="353" actId="26606"/>
          <ac:picMkLst>
            <pc:docMk/>
            <pc:sldMk cId="1963397786" sldId="699"/>
            <ac:picMk id="9" creationId="{17A1DAF0-2BC7-7B39-BCA2-CA8F225875B4}"/>
          </ac:picMkLst>
        </pc:picChg>
      </pc:sldChg>
      <pc:sldChg chg="addSp delSp modSp mod">
        <pc:chgData name="Rui Cao" userId="a6960595-96e6-47d6-a8d8-833995379cc8" providerId="ADAL" clId="{70E41DE0-A07E-4080-99E5-91A985619C8F}" dt="2023-09-08T18:32:13.392" v="461" actId="1076"/>
        <pc:sldMkLst>
          <pc:docMk/>
          <pc:sldMk cId="1702768434" sldId="722"/>
        </pc:sldMkLst>
        <pc:spChg chg="mod">
          <ac:chgData name="Rui Cao" userId="a6960595-96e6-47d6-a8d8-833995379cc8" providerId="ADAL" clId="{70E41DE0-A07E-4080-99E5-91A985619C8F}" dt="2023-09-08T18:32:08.551" v="460" actId="20577"/>
          <ac:spMkLst>
            <pc:docMk/>
            <pc:sldMk cId="1702768434" sldId="722"/>
            <ac:spMk id="3" creationId="{6DA463BE-1410-23F4-5573-F8540FE1ACDB}"/>
          </ac:spMkLst>
        </pc:spChg>
        <pc:spChg chg="add mod">
          <ac:chgData name="Rui Cao" userId="a6960595-96e6-47d6-a8d8-833995379cc8" providerId="ADAL" clId="{70E41DE0-A07E-4080-99E5-91A985619C8F}" dt="2023-09-08T18:32:13.392" v="461" actId="1076"/>
          <ac:spMkLst>
            <pc:docMk/>
            <pc:sldMk cId="1702768434" sldId="722"/>
            <ac:spMk id="7" creationId="{F09E8CD6-DEE9-4BCD-26BB-EDA8DAA6BECA}"/>
          </ac:spMkLst>
        </pc:spChg>
        <pc:spChg chg="mod topLvl">
          <ac:chgData name="Rui Cao" userId="a6960595-96e6-47d6-a8d8-833995379cc8" providerId="ADAL" clId="{70E41DE0-A07E-4080-99E5-91A985619C8F}" dt="2023-09-08T18:31:47.120" v="456" actId="1076"/>
          <ac:spMkLst>
            <pc:docMk/>
            <pc:sldMk cId="1702768434" sldId="722"/>
            <ac:spMk id="9" creationId="{57CDA923-8ED5-99FE-8850-66AB122488E5}"/>
          </ac:spMkLst>
        </pc:spChg>
        <pc:spChg chg="mod topLvl">
          <ac:chgData name="Rui Cao" userId="a6960595-96e6-47d6-a8d8-833995379cc8" providerId="ADAL" clId="{70E41DE0-A07E-4080-99E5-91A985619C8F}" dt="2023-09-08T18:31:56.974" v="458" actId="1076"/>
          <ac:spMkLst>
            <pc:docMk/>
            <pc:sldMk cId="1702768434" sldId="722"/>
            <ac:spMk id="12" creationId="{19D2845D-848E-063D-A477-86A63B7BEE00}"/>
          </ac:spMkLst>
        </pc:spChg>
        <pc:grpChg chg="add del">
          <ac:chgData name="Rui Cao" userId="a6960595-96e6-47d6-a8d8-833995379cc8" providerId="ADAL" clId="{70E41DE0-A07E-4080-99E5-91A985619C8F}" dt="2023-09-08T18:30:46.961" v="440" actId="165"/>
          <ac:grpSpMkLst>
            <pc:docMk/>
            <pc:sldMk cId="1702768434" sldId="722"/>
            <ac:grpSpMk id="14" creationId="{EFCD0336-E6D5-A78C-B235-969FDCFB3654}"/>
          </ac:grpSpMkLst>
        </pc:grpChg>
        <pc:picChg chg="del mod topLvl">
          <ac:chgData name="Rui Cao" userId="a6960595-96e6-47d6-a8d8-833995379cc8" providerId="ADAL" clId="{70E41DE0-A07E-4080-99E5-91A985619C8F}" dt="2023-09-08T18:30:48.352" v="441" actId="478"/>
          <ac:picMkLst>
            <pc:docMk/>
            <pc:sldMk cId="1702768434" sldId="722"/>
            <ac:picMk id="8" creationId="{EDEE93AA-D74A-24BB-31B0-844ADD345BD9}"/>
          </ac:picMkLst>
        </pc:picChg>
        <pc:picChg chg="add del">
          <ac:chgData name="Rui Cao" userId="a6960595-96e6-47d6-a8d8-833995379cc8" providerId="ADAL" clId="{70E41DE0-A07E-4080-99E5-91A985619C8F}" dt="2023-09-08T18:30:40.419" v="438" actId="22"/>
          <ac:picMkLst>
            <pc:docMk/>
            <pc:sldMk cId="1702768434" sldId="722"/>
            <ac:picMk id="11" creationId="{BC369A66-64F2-7E63-56E1-0F6ECFD5C72D}"/>
          </ac:picMkLst>
        </pc:picChg>
        <pc:picChg chg="add mod ord">
          <ac:chgData name="Rui Cao" userId="a6960595-96e6-47d6-a8d8-833995379cc8" providerId="ADAL" clId="{70E41DE0-A07E-4080-99E5-91A985619C8F}" dt="2023-09-08T18:31:33.171" v="453" actId="14100"/>
          <ac:picMkLst>
            <pc:docMk/>
            <pc:sldMk cId="1702768434" sldId="722"/>
            <ac:picMk id="15" creationId="{616C8CE0-62EA-179B-4842-B2B321D98A14}"/>
          </ac:picMkLst>
        </pc:picChg>
      </pc:sldChg>
      <pc:sldChg chg="addSp delSp modSp mod">
        <pc:chgData name="Rui Cao" userId="a6960595-96e6-47d6-a8d8-833995379cc8" providerId="ADAL" clId="{70E41DE0-A07E-4080-99E5-91A985619C8F}" dt="2023-09-08T05:09:28.188" v="343" actId="1076"/>
        <pc:sldMkLst>
          <pc:docMk/>
          <pc:sldMk cId="2298674225" sldId="725"/>
        </pc:sldMkLst>
        <pc:spChg chg="mod">
          <ac:chgData name="Rui Cao" userId="a6960595-96e6-47d6-a8d8-833995379cc8" providerId="ADAL" clId="{70E41DE0-A07E-4080-99E5-91A985619C8F}" dt="2023-09-08T05:08:27.062" v="340" actId="20577"/>
          <ac:spMkLst>
            <pc:docMk/>
            <pc:sldMk cId="2298674225" sldId="725"/>
            <ac:spMk id="2" creationId="{90C857A6-0C8E-7B9A-BED2-DC05C417435B}"/>
          </ac:spMkLst>
        </pc:spChg>
        <pc:picChg chg="add mod">
          <ac:chgData name="Rui Cao" userId="a6960595-96e6-47d6-a8d8-833995379cc8" providerId="ADAL" clId="{70E41DE0-A07E-4080-99E5-91A985619C8F}" dt="2023-09-08T05:09:28.188" v="343" actId="1076"/>
          <ac:picMkLst>
            <pc:docMk/>
            <pc:sldMk cId="2298674225" sldId="725"/>
            <ac:picMk id="8" creationId="{A0CD1F40-F277-E272-03FB-DFAA83D240F5}"/>
          </ac:picMkLst>
        </pc:picChg>
        <pc:picChg chg="del">
          <ac:chgData name="Rui Cao" userId="a6960595-96e6-47d6-a8d8-833995379cc8" providerId="ADAL" clId="{70E41DE0-A07E-4080-99E5-91A985619C8F}" dt="2023-09-08T05:09:12.349" v="341" actId="478"/>
          <ac:picMkLst>
            <pc:docMk/>
            <pc:sldMk cId="2298674225" sldId="725"/>
            <ac:picMk id="15" creationId="{B3A794BB-9812-B24D-D9FD-71727CE06666}"/>
          </ac:picMkLst>
        </pc:picChg>
      </pc:sldChg>
      <pc:sldChg chg="modSp mod">
        <pc:chgData name="Rui Cao" userId="a6960595-96e6-47d6-a8d8-833995379cc8" providerId="ADAL" clId="{70E41DE0-A07E-4080-99E5-91A985619C8F}" dt="2023-09-08T04:49:40.484" v="222" actId="20577"/>
        <pc:sldMkLst>
          <pc:docMk/>
          <pc:sldMk cId="2891383331" sldId="726"/>
        </pc:sldMkLst>
        <pc:spChg chg="mod">
          <ac:chgData name="Rui Cao" userId="a6960595-96e6-47d6-a8d8-833995379cc8" providerId="ADAL" clId="{70E41DE0-A07E-4080-99E5-91A985619C8F}" dt="2023-09-08T04:30:24.289" v="15" actId="20577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04:49:40.484" v="222" actId="20577"/>
          <ac:spMkLst>
            <pc:docMk/>
            <pc:sldMk cId="2891383331" sldId="726"/>
            <ac:spMk id="3" creationId="{740C6818-0ED2-222E-276F-7606BFF1BE83}"/>
          </ac:spMkLst>
        </pc:spChg>
        <pc:picChg chg="mod">
          <ac:chgData name="Rui Cao" userId="a6960595-96e6-47d6-a8d8-833995379cc8" providerId="ADAL" clId="{70E41DE0-A07E-4080-99E5-91A985619C8F}" dt="2023-09-08T04:30:29.902" v="16" actId="1036"/>
          <ac:picMkLst>
            <pc:docMk/>
            <pc:sldMk cId="2891383331" sldId="726"/>
            <ac:picMk id="19" creationId="{C4483C53-6248-50DC-90ED-38624EF3BACD}"/>
          </ac:picMkLst>
        </pc:picChg>
      </pc:sldChg>
      <pc:sldChg chg="addSp delSp modSp new mod ord">
        <pc:chgData name="Rui Cao" userId="a6960595-96e6-47d6-a8d8-833995379cc8" providerId="ADAL" clId="{70E41DE0-A07E-4080-99E5-91A985619C8F}" dt="2023-09-08T05:12:12.386" v="347"/>
        <pc:sldMkLst>
          <pc:docMk/>
          <pc:sldMk cId="3523079121" sldId="732"/>
        </pc:sldMkLst>
        <pc:spChg chg="mod">
          <ac:chgData name="Rui Cao" userId="a6960595-96e6-47d6-a8d8-833995379cc8" providerId="ADAL" clId="{70E41DE0-A07E-4080-99E5-91A985619C8F}" dt="2023-09-08T04:30:49.539" v="59" actId="20577"/>
          <ac:spMkLst>
            <pc:docMk/>
            <pc:sldMk cId="3523079121" sldId="732"/>
            <ac:spMk id="2" creationId="{B1B83EF0-9643-C4C7-D744-CD38CBB7F7E5}"/>
          </ac:spMkLst>
        </pc:spChg>
        <pc:spChg chg="mod">
          <ac:chgData name="Rui Cao" userId="a6960595-96e6-47d6-a8d8-833995379cc8" providerId="ADAL" clId="{70E41DE0-A07E-4080-99E5-91A985619C8F}" dt="2023-09-08T04:50:57.085" v="258" actId="1035"/>
          <ac:spMkLst>
            <pc:docMk/>
            <pc:sldMk cId="3523079121" sldId="732"/>
            <ac:spMk id="3" creationId="{74CD7E05-7A43-5DC9-D3B6-8325FD3E571A}"/>
          </ac:spMkLst>
        </pc:spChg>
        <pc:picChg chg="add del mod">
          <ac:chgData name="Rui Cao" userId="a6960595-96e6-47d6-a8d8-833995379cc8" providerId="ADAL" clId="{70E41DE0-A07E-4080-99E5-91A985619C8F}" dt="2023-09-08T04:58:12.702" v="336" actId="478"/>
          <ac:picMkLst>
            <pc:docMk/>
            <pc:sldMk cId="3523079121" sldId="732"/>
            <ac:picMk id="8" creationId="{C5189714-45A9-C6A1-7251-37B04B0502EB}"/>
          </ac:picMkLst>
        </pc:picChg>
        <pc:picChg chg="add">
          <ac:chgData name="Rui Cao" userId="a6960595-96e6-47d6-a8d8-833995379cc8" providerId="ADAL" clId="{70E41DE0-A07E-4080-99E5-91A985619C8F}" dt="2023-09-08T04:58:14.372" v="337" actId="22"/>
          <ac:picMkLst>
            <pc:docMk/>
            <pc:sldMk cId="3523079121" sldId="732"/>
            <ac:picMk id="10" creationId="{C75DC525-1D06-EBF0-9315-7A6561148CFA}"/>
          </ac:picMkLst>
        </pc:picChg>
      </pc:sldChg>
      <pc:sldChg chg="addSp delSp modSp add mod">
        <pc:chgData name="Rui Cao" userId="a6960595-96e6-47d6-a8d8-833995379cc8" providerId="ADAL" clId="{70E41DE0-A07E-4080-99E5-91A985619C8F}" dt="2023-09-08T19:05:15.235" v="467" actId="20577"/>
        <pc:sldMkLst>
          <pc:docMk/>
          <pc:sldMk cId="3553457068" sldId="733"/>
        </pc:sldMkLst>
        <pc:spChg chg="mod">
          <ac:chgData name="Rui Cao" userId="a6960595-96e6-47d6-a8d8-833995379cc8" providerId="ADAL" clId="{70E41DE0-A07E-4080-99E5-91A985619C8F}" dt="2023-09-08T18:32:53.985" v="462" actId="20577"/>
          <ac:spMkLst>
            <pc:docMk/>
            <pc:sldMk cId="3553457068" sldId="733"/>
            <ac:spMk id="2" creationId="{90C857A6-0C8E-7B9A-BED2-DC05C417435B}"/>
          </ac:spMkLst>
        </pc:spChg>
        <pc:spChg chg="mod">
          <ac:chgData name="Rui Cao" userId="a6960595-96e6-47d6-a8d8-833995379cc8" providerId="ADAL" clId="{70E41DE0-A07E-4080-99E5-91A985619C8F}" dt="2023-09-08T19:05:15.235" v="467" actId="20577"/>
          <ac:spMkLst>
            <pc:docMk/>
            <pc:sldMk cId="3553457068" sldId="733"/>
            <ac:spMk id="3" creationId="{740C6818-0ED2-222E-276F-7606BFF1BE83}"/>
          </ac:spMkLst>
        </pc:spChg>
        <pc:picChg chg="add del mod">
          <ac:chgData name="Rui Cao" userId="a6960595-96e6-47d6-a8d8-833995379cc8" providerId="ADAL" clId="{70E41DE0-A07E-4080-99E5-91A985619C8F}" dt="2023-09-08T04:56:09.704" v="330" actId="478"/>
          <ac:picMkLst>
            <pc:docMk/>
            <pc:sldMk cId="3553457068" sldId="733"/>
            <ac:picMk id="8" creationId="{D564A751-93AC-FA0B-C971-36895406F59B}"/>
          </ac:picMkLst>
        </pc:picChg>
        <pc:picChg chg="add del mod">
          <ac:chgData name="Rui Cao" userId="a6960595-96e6-47d6-a8d8-833995379cc8" providerId="ADAL" clId="{70E41DE0-A07E-4080-99E5-91A985619C8F}" dt="2023-09-08T18:32:59.398" v="463" actId="478"/>
          <ac:picMkLst>
            <pc:docMk/>
            <pc:sldMk cId="3553457068" sldId="733"/>
            <ac:picMk id="10" creationId="{DCA11E4F-DB54-AF97-38B0-5D454B7FDE5F}"/>
          </ac:picMkLst>
        </pc:picChg>
        <pc:picChg chg="add mod">
          <ac:chgData name="Rui Cao" userId="a6960595-96e6-47d6-a8d8-833995379cc8" providerId="ADAL" clId="{70E41DE0-A07E-4080-99E5-91A985619C8F}" dt="2023-09-08T19:04:37.652" v="465" actId="1076"/>
          <ac:picMkLst>
            <pc:docMk/>
            <pc:sldMk cId="3553457068" sldId="733"/>
            <ac:picMk id="12" creationId="{A8E18463-CAB2-D8ED-D08A-22FA40DC37A9}"/>
          </ac:picMkLst>
        </pc:picChg>
        <pc:picChg chg="del">
          <ac:chgData name="Rui Cao" userId="a6960595-96e6-47d6-a8d8-833995379cc8" providerId="ADAL" clId="{70E41DE0-A07E-4080-99E5-91A985619C8F}" dt="2023-09-08T04:54:49.115" v="327" actId="478"/>
          <ac:picMkLst>
            <pc:docMk/>
            <pc:sldMk cId="3553457068" sldId="733"/>
            <ac:picMk id="23" creationId="{E8C64558-455E-8E8E-9092-39CCB969CB36}"/>
          </ac:picMkLst>
        </pc:picChg>
      </pc:sldChg>
      <pc:sldChg chg="addSp delSp modSp add mod ord">
        <pc:chgData name="Rui Cao" userId="a6960595-96e6-47d6-a8d8-833995379cc8" providerId="ADAL" clId="{70E41DE0-A07E-4080-99E5-91A985619C8F}" dt="2023-09-08T19:05:53.467" v="480" actId="1076"/>
        <pc:sldMkLst>
          <pc:docMk/>
          <pc:sldMk cId="604663089" sldId="734"/>
        </pc:sldMkLst>
        <pc:spChg chg="mod">
          <ac:chgData name="Rui Cao" userId="a6960595-96e6-47d6-a8d8-833995379cc8" providerId="ADAL" clId="{70E41DE0-A07E-4080-99E5-91A985619C8F}" dt="2023-09-08T18:30:27.813" v="435" actId="20577"/>
          <ac:spMkLst>
            <pc:docMk/>
            <pc:sldMk cId="604663089" sldId="734"/>
            <ac:spMk id="2" creationId="{F09475CB-AE2D-8FAE-A265-ACF1965E0ADB}"/>
          </ac:spMkLst>
        </pc:spChg>
        <pc:spChg chg="del">
          <ac:chgData name="Rui Cao" userId="a6960595-96e6-47d6-a8d8-833995379cc8" providerId="ADAL" clId="{70E41DE0-A07E-4080-99E5-91A985619C8F}" dt="2023-09-08T19:05:37.870" v="474" actId="478"/>
          <ac:spMkLst>
            <pc:docMk/>
            <pc:sldMk cId="604663089" sldId="734"/>
            <ac:spMk id="3" creationId="{6DA463BE-1410-23F4-5573-F8540FE1ACDB}"/>
          </ac:spMkLst>
        </pc:spChg>
        <pc:spChg chg="del">
          <ac:chgData name="Rui Cao" userId="a6960595-96e6-47d6-a8d8-833995379cc8" providerId="ADAL" clId="{70E41DE0-A07E-4080-99E5-91A985619C8F}" dt="2023-09-08T19:05:45.368" v="477" actId="478"/>
          <ac:spMkLst>
            <pc:docMk/>
            <pc:sldMk cId="604663089" sldId="734"/>
            <ac:spMk id="7" creationId="{F09E8CD6-DEE9-4BCD-26BB-EDA8DAA6BECA}"/>
          </ac:spMkLst>
        </pc:spChg>
        <pc:spChg chg="del topLvl">
          <ac:chgData name="Rui Cao" userId="a6960595-96e6-47d6-a8d8-833995379cc8" providerId="ADAL" clId="{70E41DE0-A07E-4080-99E5-91A985619C8F}" dt="2023-09-08T19:05:48.923" v="479" actId="478"/>
          <ac:spMkLst>
            <pc:docMk/>
            <pc:sldMk cId="604663089" sldId="734"/>
            <ac:spMk id="9" creationId="{57CDA923-8ED5-99FE-8850-66AB122488E5}"/>
          </ac:spMkLst>
        </pc:spChg>
        <pc:spChg chg="add del mod">
          <ac:chgData name="Rui Cao" userId="a6960595-96e6-47d6-a8d8-833995379cc8" providerId="ADAL" clId="{70E41DE0-A07E-4080-99E5-91A985619C8F}" dt="2023-09-08T19:05:41.963" v="475" actId="478"/>
          <ac:spMkLst>
            <pc:docMk/>
            <pc:sldMk cId="604663089" sldId="734"/>
            <ac:spMk id="11" creationId="{F7FAB1DA-E18E-7AF8-E8D8-03E2DEB0D958}"/>
          </ac:spMkLst>
        </pc:spChg>
        <pc:spChg chg="del">
          <ac:chgData name="Rui Cao" userId="a6960595-96e6-47d6-a8d8-833995379cc8" providerId="ADAL" clId="{70E41DE0-A07E-4080-99E5-91A985619C8F}" dt="2023-09-08T19:05:47.145" v="478" actId="478"/>
          <ac:spMkLst>
            <pc:docMk/>
            <pc:sldMk cId="604663089" sldId="734"/>
            <ac:spMk id="12" creationId="{19D2845D-848E-063D-A477-86A63B7BEE00}"/>
          </ac:spMkLst>
        </pc:spChg>
        <pc:grpChg chg="del mod">
          <ac:chgData name="Rui Cao" userId="a6960595-96e6-47d6-a8d8-833995379cc8" providerId="ADAL" clId="{70E41DE0-A07E-4080-99E5-91A985619C8F}" dt="2023-09-08T19:05:48.923" v="479" actId="478"/>
          <ac:grpSpMkLst>
            <pc:docMk/>
            <pc:sldMk cId="604663089" sldId="734"/>
            <ac:grpSpMk id="14" creationId="{EFCD0336-E6D5-A78C-B235-969FDCFB3654}"/>
          </ac:grpSpMkLst>
        </pc:grpChg>
        <pc:picChg chg="mod topLvl">
          <ac:chgData name="Rui Cao" userId="a6960595-96e6-47d6-a8d8-833995379cc8" providerId="ADAL" clId="{70E41DE0-A07E-4080-99E5-91A985619C8F}" dt="2023-09-08T19:05:53.467" v="480" actId="1076"/>
          <ac:picMkLst>
            <pc:docMk/>
            <pc:sldMk cId="604663089" sldId="734"/>
            <ac:picMk id="8" creationId="{EDEE93AA-D74A-24BB-31B0-844ADD345BD9}"/>
          </ac:picMkLst>
        </pc:picChg>
      </pc:sldChg>
    </pc:docChg>
  </pc:docChgLst>
  <pc:docChgLst>
    <pc:chgData name="Rui Cao" userId="a6960595-96e6-47d6-a8d8-833995379cc8" providerId="ADAL" clId="{58428431-9B2A-405C-9BF5-5C7B80649D96}"/>
    <pc:docChg chg="undo custSel addSld delSld modSld sldOrd">
      <pc:chgData name="Rui Cao" userId="a6960595-96e6-47d6-a8d8-833995379cc8" providerId="ADAL" clId="{58428431-9B2A-405C-9BF5-5C7B80649D96}" dt="2023-11-08T05:35:06.045" v="2579" actId="14100"/>
      <pc:docMkLst>
        <pc:docMk/>
      </pc:docMkLst>
      <pc:sldChg chg="modSp mod">
        <pc:chgData name="Rui Cao" userId="a6960595-96e6-47d6-a8d8-833995379cc8" providerId="ADAL" clId="{58428431-9B2A-405C-9BF5-5C7B80649D96}" dt="2023-11-04T21:46:46.374" v="290" actId="20577"/>
        <pc:sldMkLst>
          <pc:docMk/>
          <pc:sldMk cId="0" sldId="256"/>
        </pc:sldMkLst>
        <pc:spChg chg="mod">
          <ac:chgData name="Rui Cao" userId="a6960595-96e6-47d6-a8d8-833995379cc8" providerId="ADAL" clId="{58428431-9B2A-405C-9BF5-5C7B80649D96}" dt="2023-11-04T21:46:46.374" v="29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ui Cao" userId="a6960595-96e6-47d6-a8d8-833995379cc8" providerId="ADAL" clId="{58428431-9B2A-405C-9BF5-5C7B80649D96}" dt="2023-11-07T06:19:55.797" v="2235" actId="20577"/>
        <pc:sldMkLst>
          <pc:docMk/>
          <pc:sldMk cId="4238932453" sldId="339"/>
        </pc:sldMkLst>
        <pc:spChg chg="mod">
          <ac:chgData name="Rui Cao" userId="a6960595-96e6-47d6-a8d8-833995379cc8" providerId="ADAL" clId="{58428431-9B2A-405C-9BF5-5C7B80649D96}" dt="2023-11-07T06:19:55.797" v="2235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3:29.373" v="1353" actId="47"/>
        <pc:sldMkLst>
          <pc:docMk/>
          <pc:sldMk cId="2838280191" sldId="631"/>
        </pc:sldMkLst>
      </pc:sldChg>
      <pc:sldChg chg="modSp mod">
        <pc:chgData name="Rui Cao" userId="a6960595-96e6-47d6-a8d8-833995379cc8" providerId="ADAL" clId="{58428431-9B2A-405C-9BF5-5C7B80649D96}" dt="2023-11-06T19:00:11.833" v="1807" actId="1035"/>
        <pc:sldMkLst>
          <pc:docMk/>
          <pc:sldMk cId="768862332" sldId="692"/>
        </pc:sldMkLst>
        <pc:spChg chg="mod">
          <ac:chgData name="Rui Cao" userId="a6960595-96e6-47d6-a8d8-833995379cc8" providerId="ADAL" clId="{58428431-9B2A-405C-9BF5-5C7B80649D96}" dt="2023-11-06T19:00:11.833" v="1807" actId="1035"/>
          <ac:spMkLst>
            <pc:docMk/>
            <pc:sldMk cId="768862332" sldId="692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58428431-9B2A-405C-9BF5-5C7B80649D96}" dt="2023-11-06T08:07:13.248" v="1805" actId="47"/>
        <pc:sldMkLst>
          <pc:docMk/>
          <pc:sldMk cId="4023005765" sldId="696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1963397786" sldId="699"/>
        </pc:sldMkLst>
      </pc:sldChg>
      <pc:sldChg chg="modSp mod">
        <pc:chgData name="Rui Cao" userId="a6960595-96e6-47d6-a8d8-833995379cc8" providerId="ADAL" clId="{58428431-9B2A-405C-9BF5-5C7B80649D96}" dt="2023-11-07T06:27:22.916" v="2247" actId="1036"/>
        <pc:sldMkLst>
          <pc:docMk/>
          <pc:sldMk cId="4237169886" sldId="703"/>
        </pc:sldMkLst>
        <pc:spChg chg="mod">
          <ac:chgData name="Rui Cao" userId="a6960595-96e6-47d6-a8d8-833995379cc8" providerId="ADAL" clId="{58428431-9B2A-405C-9BF5-5C7B80649D96}" dt="2023-11-07T06:27:11.737" v="2241" actId="20577"/>
          <ac:spMkLst>
            <pc:docMk/>
            <pc:sldMk cId="4237169886" sldId="703"/>
            <ac:spMk id="3" creationId="{DB1BC69E-A2F6-4BEA-8BC0-5E02CECB25CF}"/>
          </ac:spMkLst>
        </pc:spChg>
        <pc:picChg chg="mod">
          <ac:chgData name="Rui Cao" userId="a6960595-96e6-47d6-a8d8-833995379cc8" providerId="ADAL" clId="{58428431-9B2A-405C-9BF5-5C7B80649D96}" dt="2023-11-07T06:27:22.916" v="2247" actId="1036"/>
          <ac:picMkLst>
            <pc:docMk/>
            <pc:sldMk cId="4237169886" sldId="703"/>
            <ac:picMk id="6" creationId="{C7809A21-6C14-4DD4-3D4F-CF3126ACC326}"/>
          </ac:picMkLst>
        </pc:picChg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554933309" sldId="717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02792869" sldId="719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33037486" sldId="720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1702768434" sldId="72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2298674225" sldId="725"/>
        </pc:sldMkLst>
      </pc:sldChg>
      <pc:sldChg chg="addSp delSp modSp mod ord modClrScheme chgLayout">
        <pc:chgData name="Rui Cao" userId="a6960595-96e6-47d6-a8d8-833995379cc8" providerId="ADAL" clId="{58428431-9B2A-405C-9BF5-5C7B80649D96}" dt="2023-11-07T16:49:05.168" v="2298" actId="1036"/>
        <pc:sldMkLst>
          <pc:docMk/>
          <pc:sldMk cId="2891383331" sldId="726"/>
        </pc:sldMkLst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2:32.035" v="1849" actId="20577"/>
          <ac:spMkLst>
            <pc:docMk/>
            <pc:sldMk cId="2891383331" sldId="726"/>
            <ac:spMk id="3" creationId="{740C6818-0ED2-222E-276F-7606BFF1BE83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4" creationId="{18FDD26B-B7EE-80A1-0003-A39A2DCD9899}"/>
          </ac:spMkLst>
        </pc:spChg>
        <pc:spChg chg="mod or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5" creationId="{0920A606-97E0-AFF1-8C83-296211772AB2}"/>
          </ac:spMkLst>
        </pc:spChg>
        <pc:spChg chg="mod">
          <ac:chgData name="Rui Cao" userId="a6960595-96e6-47d6-a8d8-833995379cc8" providerId="ADAL" clId="{58428431-9B2A-405C-9BF5-5C7B80649D96}" dt="2023-11-06T22:18:40.114" v="1817" actId="26606"/>
          <ac:spMkLst>
            <pc:docMk/>
            <pc:sldMk cId="2891383331" sldId="726"/>
            <ac:spMk id="6" creationId="{0D0A35C6-A12B-BE7F-FE71-79D8E97C6762}"/>
          </ac:spMkLst>
        </pc:spChg>
        <pc:spChg chg="del">
          <ac:chgData name="Rui Cao" userId="a6960595-96e6-47d6-a8d8-833995379cc8" providerId="ADAL" clId="{58428431-9B2A-405C-9BF5-5C7B80649D96}" dt="2023-11-04T22:14:29.397" v="657" actId="478"/>
          <ac:spMkLst>
            <pc:docMk/>
            <pc:sldMk cId="2891383331" sldId="726"/>
            <ac:spMk id="12" creationId="{DD95509B-23CD-2B38-2A18-DDFD084A7E3B}"/>
          </ac:spMkLst>
        </pc:spChg>
        <pc:picChg chg="del">
          <ac:chgData name="Rui Cao" userId="a6960595-96e6-47d6-a8d8-833995379cc8" providerId="ADAL" clId="{58428431-9B2A-405C-9BF5-5C7B80649D96}" dt="2023-11-04T22:01:36.843" v="552" actId="478"/>
          <ac:picMkLst>
            <pc:docMk/>
            <pc:sldMk cId="2891383331" sldId="726"/>
            <ac:picMk id="8" creationId="{68733935-CC8C-D674-AD4D-F4906E868B3D}"/>
          </ac:picMkLst>
        </pc:picChg>
        <pc:picChg chg="add del mod">
          <ac:chgData name="Rui Cao" userId="a6960595-96e6-47d6-a8d8-833995379cc8" providerId="ADAL" clId="{58428431-9B2A-405C-9BF5-5C7B80649D96}" dt="2023-11-06T22:18:28.846" v="1814" actId="478"/>
          <ac:picMkLst>
            <pc:docMk/>
            <pc:sldMk cId="2891383331" sldId="726"/>
            <ac:picMk id="8" creationId="{9BD6DB6D-499A-C1B6-10E4-349FFF96498D}"/>
          </ac:picMkLst>
        </pc:picChg>
        <pc:picChg chg="add del mod">
          <ac:chgData name="Rui Cao" userId="a6960595-96e6-47d6-a8d8-833995379cc8" providerId="ADAL" clId="{58428431-9B2A-405C-9BF5-5C7B80649D96}" dt="2023-11-04T22:14:26.180" v="654" actId="478"/>
          <ac:picMkLst>
            <pc:docMk/>
            <pc:sldMk cId="2891383331" sldId="726"/>
            <ac:picMk id="9" creationId="{7B2499A6-F88E-F7C8-5A0D-F83B034838AD}"/>
          </ac:picMkLst>
        </pc:picChg>
        <pc:picChg chg="add del mod ord">
          <ac:chgData name="Rui Cao" userId="a6960595-96e6-47d6-a8d8-833995379cc8" providerId="ADAL" clId="{58428431-9B2A-405C-9BF5-5C7B80649D96}" dt="2023-11-06T22:19:24.594" v="1820" actId="478"/>
          <ac:picMkLst>
            <pc:docMk/>
            <pc:sldMk cId="2891383331" sldId="726"/>
            <ac:picMk id="10" creationId="{7A354C75-0D69-717A-8EF9-A8E18F96DDEE}"/>
          </ac:picMkLst>
        </pc:picChg>
        <pc:picChg chg="add del mod">
          <ac:chgData name="Rui Cao" userId="a6960595-96e6-47d6-a8d8-833995379cc8" providerId="ADAL" clId="{58428431-9B2A-405C-9BF5-5C7B80649D96}" dt="2023-11-06T22:17:28.597" v="1810" actId="478"/>
          <ac:picMkLst>
            <pc:docMk/>
            <pc:sldMk cId="2891383331" sldId="726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7T16:49:05.168" v="2298" actId="1036"/>
          <ac:picMkLst>
            <pc:docMk/>
            <pc:sldMk cId="2891383331" sldId="726"/>
            <ac:picMk id="13" creationId="{347DDB8C-D703-0B89-D64A-4B5B94AE94DB}"/>
          </ac:picMkLst>
        </pc:picChg>
        <pc:picChg chg="add del mod">
          <ac:chgData name="Rui Cao" userId="a6960595-96e6-47d6-a8d8-833995379cc8" providerId="ADAL" clId="{58428431-9B2A-405C-9BF5-5C7B80649D96}" dt="2023-11-06T22:26:27.945" v="1861" actId="22"/>
          <ac:picMkLst>
            <pc:docMk/>
            <pc:sldMk cId="2891383331" sldId="726"/>
            <ac:picMk id="15" creationId="{91D80E21-26B7-2D21-70AE-4EB620F154EB}"/>
          </ac:picMkLst>
        </pc:picChg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111346731" sldId="727"/>
        </pc:sldMkLst>
      </pc:sldChg>
      <pc:sldChg chg="del">
        <pc:chgData name="Rui Cao" userId="a6960595-96e6-47d6-a8d8-833995379cc8" providerId="ADAL" clId="{58428431-9B2A-405C-9BF5-5C7B80649D96}" dt="2023-11-06T07:56:04.900" v="1360" actId="47"/>
        <pc:sldMkLst>
          <pc:docMk/>
          <pc:sldMk cId="2155416785" sldId="728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3256996374" sldId="729"/>
        </pc:sldMkLst>
      </pc:sldChg>
      <pc:sldChg chg="modSp mod">
        <pc:chgData name="Rui Cao" userId="a6960595-96e6-47d6-a8d8-833995379cc8" providerId="ADAL" clId="{58428431-9B2A-405C-9BF5-5C7B80649D96}" dt="2023-11-07T06:17:13.761" v="2170" actId="20577"/>
        <pc:sldMkLst>
          <pc:docMk/>
          <pc:sldMk cId="1141207296" sldId="730"/>
        </pc:sldMkLst>
        <pc:spChg chg="mod">
          <ac:chgData name="Rui Cao" userId="a6960595-96e6-47d6-a8d8-833995379cc8" providerId="ADAL" clId="{58428431-9B2A-405C-9BF5-5C7B80649D96}" dt="2023-11-06T07:45:49.136" v="1105" actId="20577"/>
          <ac:spMkLst>
            <pc:docMk/>
            <pc:sldMk cId="1141207296" sldId="730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17:13.761" v="2170" actId="20577"/>
          <ac:spMkLst>
            <pc:docMk/>
            <pc:sldMk cId="1141207296" sldId="730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8428431-9B2A-405C-9BF5-5C7B80649D96}" dt="2023-11-06T07:56:12.971" v="1361" actId="47"/>
        <pc:sldMkLst>
          <pc:docMk/>
          <pc:sldMk cId="559774553" sldId="731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23079121" sldId="732"/>
        </pc:sldMkLst>
      </pc:sldChg>
      <pc:sldChg chg="del">
        <pc:chgData name="Rui Cao" userId="a6960595-96e6-47d6-a8d8-833995379cc8" providerId="ADAL" clId="{58428431-9B2A-405C-9BF5-5C7B80649D96}" dt="2023-11-06T07:53:11.206" v="1352" actId="47"/>
        <pc:sldMkLst>
          <pc:docMk/>
          <pc:sldMk cId="3553457068" sldId="733"/>
        </pc:sldMkLst>
      </pc:sldChg>
      <pc:sldChg chg="del">
        <pc:chgData name="Rui Cao" userId="a6960595-96e6-47d6-a8d8-833995379cc8" providerId="ADAL" clId="{58428431-9B2A-405C-9BF5-5C7B80649D96}" dt="2023-11-06T07:56:00.848" v="1359" actId="47"/>
        <pc:sldMkLst>
          <pc:docMk/>
          <pc:sldMk cId="604663089" sldId="734"/>
        </pc:sldMkLst>
      </pc:sldChg>
      <pc:sldChg chg="del ord">
        <pc:chgData name="Rui Cao" userId="a6960595-96e6-47d6-a8d8-833995379cc8" providerId="ADAL" clId="{58428431-9B2A-405C-9BF5-5C7B80649D96}" dt="2023-11-06T07:24:06.155" v="1047" actId="47"/>
        <pc:sldMkLst>
          <pc:docMk/>
          <pc:sldMk cId="4228936055" sldId="735"/>
        </pc:sldMkLst>
      </pc:sldChg>
      <pc:sldChg chg="addSp delSp modSp mod ord">
        <pc:chgData name="Rui Cao" userId="a6960595-96e6-47d6-a8d8-833995379cc8" providerId="ADAL" clId="{58428431-9B2A-405C-9BF5-5C7B80649D96}" dt="2023-11-06T07:21:45.383" v="1046" actId="1076"/>
        <pc:sldMkLst>
          <pc:docMk/>
          <pc:sldMk cId="1703234617" sldId="736"/>
        </pc:sldMkLst>
        <pc:spChg chg="mod">
          <ac:chgData name="Rui Cao" userId="a6960595-96e6-47d6-a8d8-833995379cc8" providerId="ADAL" clId="{58428431-9B2A-405C-9BF5-5C7B80649D96}" dt="2023-11-04T22:35:28.777" v="781" actId="20577"/>
          <ac:spMkLst>
            <pc:docMk/>
            <pc:sldMk cId="1703234617" sldId="736"/>
            <ac:spMk id="2" creationId="{3EB8CDCD-7EE7-CF24-46E1-6E3729BDF3BF}"/>
          </ac:spMkLst>
        </pc:spChg>
        <pc:spChg chg="del">
          <ac:chgData name="Rui Cao" userId="a6960595-96e6-47d6-a8d8-833995379cc8" providerId="ADAL" clId="{58428431-9B2A-405C-9BF5-5C7B80649D96}" dt="2023-11-04T22:43:36.416" v="936" actId="478"/>
          <ac:spMkLst>
            <pc:docMk/>
            <pc:sldMk cId="1703234617" sldId="736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0:29.479" v="979" actId="478"/>
          <ac:spMkLst>
            <pc:docMk/>
            <pc:sldMk cId="1703234617" sldId="736"/>
            <ac:spMk id="13" creationId="{020D8340-5982-B83C-0375-788F15249DE3}"/>
          </ac:spMkLst>
        </pc:spChg>
        <pc:spChg chg="add del mod">
          <ac:chgData name="Rui Cao" userId="a6960595-96e6-47d6-a8d8-833995379cc8" providerId="ADAL" clId="{58428431-9B2A-405C-9BF5-5C7B80649D96}" dt="2023-11-04T22:50:32.873" v="980" actId="478"/>
          <ac:spMkLst>
            <pc:docMk/>
            <pc:sldMk cId="1703234617" sldId="736"/>
            <ac:spMk id="19" creationId="{34E681F8-7478-9B95-B7FD-A496215F2FBA}"/>
          </ac:spMkLst>
        </pc:spChg>
        <pc:picChg chg="del">
          <ac:chgData name="Rui Cao" userId="a6960595-96e6-47d6-a8d8-833995379cc8" providerId="ADAL" clId="{58428431-9B2A-405C-9BF5-5C7B80649D96}" dt="2023-11-04T22:32:08.306" v="750" actId="478"/>
          <ac:picMkLst>
            <pc:docMk/>
            <pc:sldMk cId="1703234617" sldId="736"/>
            <ac:picMk id="7" creationId="{46F8C143-CE6F-56C4-0E5E-CDAF2BFB788C}"/>
          </ac:picMkLst>
        </pc:picChg>
        <pc:picChg chg="del">
          <ac:chgData name="Rui Cao" userId="a6960595-96e6-47d6-a8d8-833995379cc8" providerId="ADAL" clId="{58428431-9B2A-405C-9BF5-5C7B80649D96}" dt="2023-11-04T22:31:53.254" v="743" actId="478"/>
          <ac:picMkLst>
            <pc:docMk/>
            <pc:sldMk cId="1703234617" sldId="736"/>
            <ac:picMk id="9" creationId="{DE1079F5-07B9-580D-FEA4-F56E1A2405B5}"/>
          </ac:picMkLst>
        </pc:picChg>
        <pc:picChg chg="add del mod">
          <ac:chgData name="Rui Cao" userId="a6960595-96e6-47d6-a8d8-833995379cc8" providerId="ADAL" clId="{58428431-9B2A-405C-9BF5-5C7B80649D96}" dt="2023-11-04T22:32:24.750" v="751" actId="478"/>
          <ac:picMkLst>
            <pc:docMk/>
            <pc:sldMk cId="1703234617" sldId="736"/>
            <ac:picMk id="10" creationId="{9D353963-D691-D452-4825-4387554BC8A6}"/>
          </ac:picMkLst>
        </pc:picChg>
        <pc:picChg chg="add del mod">
          <ac:chgData name="Rui Cao" userId="a6960595-96e6-47d6-a8d8-833995379cc8" providerId="ADAL" clId="{58428431-9B2A-405C-9BF5-5C7B80649D96}" dt="2023-11-04T22:49:55.013" v="973" actId="478"/>
          <ac:picMkLst>
            <pc:docMk/>
            <pc:sldMk cId="1703234617" sldId="736"/>
            <ac:picMk id="12" creationId="{5F364E95-5D5F-AE33-A422-8A33D7384729}"/>
          </ac:picMkLst>
        </pc:picChg>
        <pc:picChg chg="add del mod">
          <ac:chgData name="Rui Cao" userId="a6960595-96e6-47d6-a8d8-833995379cc8" providerId="ADAL" clId="{58428431-9B2A-405C-9BF5-5C7B80649D96}" dt="2023-11-04T22:50:23.488" v="976" actId="478"/>
          <ac:picMkLst>
            <pc:docMk/>
            <pc:sldMk cId="1703234617" sldId="736"/>
            <ac:picMk id="15" creationId="{EC3EA85D-607A-6C41-A992-C684304F202D}"/>
          </ac:picMkLst>
        </pc:picChg>
        <pc:picChg chg="add del mod">
          <ac:chgData name="Rui Cao" userId="a6960595-96e6-47d6-a8d8-833995379cc8" providerId="ADAL" clId="{58428431-9B2A-405C-9BF5-5C7B80649D96}" dt="2023-11-04T22:54:56.250" v="988" actId="478"/>
          <ac:picMkLst>
            <pc:docMk/>
            <pc:sldMk cId="1703234617" sldId="736"/>
            <ac:picMk id="17" creationId="{60C98D9C-A32B-F6FB-3088-853DCDF228F4}"/>
          </ac:picMkLst>
        </pc:picChg>
        <pc:picChg chg="add mod">
          <ac:chgData name="Rui Cao" userId="a6960595-96e6-47d6-a8d8-833995379cc8" providerId="ADAL" clId="{58428431-9B2A-405C-9BF5-5C7B80649D96}" dt="2023-11-06T07:21:38.280" v="1044" actId="1076"/>
          <ac:picMkLst>
            <pc:docMk/>
            <pc:sldMk cId="1703234617" sldId="736"/>
            <ac:picMk id="21" creationId="{5B57554B-901A-26E3-62EF-F3B9A7D3CFFD}"/>
          </ac:picMkLst>
        </pc:picChg>
        <pc:picChg chg="add mod">
          <ac:chgData name="Rui Cao" userId="a6960595-96e6-47d6-a8d8-833995379cc8" providerId="ADAL" clId="{58428431-9B2A-405C-9BF5-5C7B80649D96}" dt="2023-11-06T07:21:45.383" v="1046" actId="1076"/>
          <ac:picMkLst>
            <pc:docMk/>
            <pc:sldMk cId="1703234617" sldId="736"/>
            <ac:picMk id="22" creationId="{7F8E171C-31B7-ACE9-2BC3-17D20199B819}"/>
          </ac:picMkLst>
        </pc:picChg>
      </pc:sldChg>
      <pc:sldChg chg="modSp new mod">
        <pc:chgData name="Rui Cao" userId="a6960595-96e6-47d6-a8d8-833995379cc8" providerId="ADAL" clId="{58428431-9B2A-405C-9BF5-5C7B80649D96}" dt="2023-11-06T07:53:43.397" v="1358" actId="20577"/>
        <pc:sldMkLst>
          <pc:docMk/>
          <pc:sldMk cId="3298856949" sldId="737"/>
        </pc:sldMkLst>
        <pc:spChg chg="mod">
          <ac:chgData name="Rui Cao" userId="a6960595-96e6-47d6-a8d8-833995379cc8" providerId="ADAL" clId="{58428431-9B2A-405C-9BF5-5C7B80649D96}" dt="2023-11-01T19:16:37.890" v="12" actId="20577"/>
          <ac:spMkLst>
            <pc:docMk/>
            <pc:sldMk cId="3298856949" sldId="73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6T07:53:43.397" v="1358" actId="20577"/>
          <ac:spMkLst>
            <pc:docMk/>
            <pc:sldMk cId="3298856949" sldId="737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4:19.177" v="2571" actId="20577"/>
        <pc:sldMkLst>
          <pc:docMk/>
          <pc:sldMk cId="2386259898" sldId="738"/>
        </pc:sldMkLst>
        <pc:spChg chg="mod">
          <ac:chgData name="Rui Cao" userId="a6960595-96e6-47d6-a8d8-833995379cc8" providerId="ADAL" clId="{58428431-9B2A-405C-9BF5-5C7B80649D96}" dt="2023-11-01T19:19:40.343" v="165" actId="20577"/>
          <ac:spMkLst>
            <pc:docMk/>
            <pc:sldMk cId="2386259898" sldId="738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19.177" v="2571" actId="20577"/>
          <ac:spMkLst>
            <pc:docMk/>
            <pc:sldMk cId="2386259898" sldId="738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8428431-9B2A-405C-9BF5-5C7B80649D96}" dt="2023-11-08T05:35:06.045" v="2579" actId="14100"/>
        <pc:sldMkLst>
          <pc:docMk/>
          <pc:sldMk cId="200264364" sldId="739"/>
        </pc:sldMkLst>
        <pc:spChg chg="mod">
          <ac:chgData name="Rui Cao" userId="a6960595-96e6-47d6-a8d8-833995379cc8" providerId="ADAL" clId="{58428431-9B2A-405C-9BF5-5C7B80649D96}" dt="2023-11-06T08:06:55.989" v="1804" actId="20577"/>
          <ac:spMkLst>
            <pc:docMk/>
            <pc:sldMk cId="200264364" sldId="739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5:06.045" v="2579" actId="14100"/>
          <ac:spMkLst>
            <pc:docMk/>
            <pc:sldMk cId="200264364" sldId="739"/>
            <ac:spMk id="3" creationId="{A58E5D1E-6D45-5920-C6F0-71FE5174D323}"/>
          </ac:spMkLst>
        </pc:spChg>
      </pc:sldChg>
      <pc:sldChg chg="add del ord">
        <pc:chgData name="Rui Cao" userId="a6960595-96e6-47d6-a8d8-833995379cc8" providerId="ADAL" clId="{58428431-9B2A-405C-9BF5-5C7B80649D96}" dt="2023-11-04T22:17:07.395" v="720" actId="47"/>
        <pc:sldMkLst>
          <pc:docMk/>
          <pc:sldMk cId="673370296" sldId="740"/>
        </pc:sldMkLst>
      </pc:sldChg>
      <pc:sldChg chg="addSp delSp modSp add mod">
        <pc:chgData name="Rui Cao" userId="a6960595-96e6-47d6-a8d8-833995379cc8" providerId="ADAL" clId="{58428431-9B2A-405C-9BF5-5C7B80649D96}" dt="2023-11-06T22:27:42.554" v="1899" actId="1076"/>
        <pc:sldMkLst>
          <pc:docMk/>
          <pc:sldMk cId="410102472" sldId="741"/>
        </pc:sldMkLst>
        <pc:spChg chg="mod">
          <ac:chgData name="Rui Cao" userId="a6960595-96e6-47d6-a8d8-833995379cc8" providerId="ADAL" clId="{58428431-9B2A-405C-9BF5-5C7B80649D96}" dt="2023-11-04T22:17:11.364" v="721" actId="20577"/>
          <ac:spMkLst>
            <pc:docMk/>
            <pc:sldMk cId="410102472" sldId="741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6T22:26:55.559" v="1895" actId="20577"/>
          <ac:spMkLst>
            <pc:docMk/>
            <pc:sldMk cId="410102472" sldId="741"/>
            <ac:spMk id="3" creationId="{740C6818-0ED2-222E-276F-7606BFF1BE83}"/>
          </ac:spMkLst>
        </pc:spChg>
        <pc:graphicFrameChg chg="add del mod">
          <ac:chgData name="Rui Cao" userId="a6960595-96e6-47d6-a8d8-833995379cc8" providerId="ADAL" clId="{58428431-9B2A-405C-9BF5-5C7B80649D96}" dt="2023-11-04T22:22:58.790" v="724"/>
          <ac:graphicFrameMkLst>
            <pc:docMk/>
            <pc:sldMk cId="410102472" sldId="741"/>
            <ac:graphicFrameMk id="7" creationId="{C136475F-8B44-1263-15CF-399164AA170F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3:12.485" v="726"/>
          <ac:graphicFrameMkLst>
            <pc:docMk/>
            <pc:sldMk cId="410102472" sldId="741"/>
            <ac:graphicFrameMk id="8" creationId="{E2AD6B0F-C3F5-71BC-7181-74BB0578BA7C}"/>
          </ac:graphicFrameMkLst>
        </pc:graphicFrameChg>
        <pc:graphicFrameChg chg="add del mod">
          <ac:chgData name="Rui Cao" userId="a6960595-96e6-47d6-a8d8-833995379cc8" providerId="ADAL" clId="{58428431-9B2A-405C-9BF5-5C7B80649D96}" dt="2023-11-04T22:24:13.460" v="728"/>
          <ac:graphicFrameMkLst>
            <pc:docMk/>
            <pc:sldMk cId="410102472" sldId="741"/>
            <ac:graphicFrameMk id="9" creationId="{5FD66BBD-C583-4D2C-913D-D33D28802845}"/>
          </ac:graphicFrameMkLst>
        </pc:graphicFrameChg>
        <pc:picChg chg="add del mod">
          <ac:chgData name="Rui Cao" userId="a6960595-96e6-47d6-a8d8-833995379cc8" providerId="ADAL" clId="{58428431-9B2A-405C-9BF5-5C7B80649D96}" dt="2023-11-06T22:26:34.655" v="1864" actId="22"/>
          <ac:picMkLst>
            <pc:docMk/>
            <pc:sldMk cId="410102472" sldId="741"/>
            <ac:picMk id="8" creationId="{F13744C9-231E-9258-4CF9-79ED11E8AFBD}"/>
          </ac:picMkLst>
        </pc:picChg>
        <pc:picChg chg="add del mod">
          <ac:chgData name="Rui Cao" userId="a6960595-96e6-47d6-a8d8-833995379cc8" providerId="ADAL" clId="{58428431-9B2A-405C-9BF5-5C7B80649D96}" dt="2023-11-06T22:27:38.009" v="1896" actId="478"/>
          <ac:picMkLst>
            <pc:docMk/>
            <pc:sldMk cId="410102472" sldId="741"/>
            <ac:picMk id="10" creationId="{76C2122F-96FC-552C-FB48-E46A305CF985}"/>
          </ac:picMkLst>
        </pc:picChg>
        <pc:picChg chg="del">
          <ac:chgData name="Rui Cao" userId="a6960595-96e6-47d6-a8d8-833995379cc8" providerId="ADAL" clId="{58428431-9B2A-405C-9BF5-5C7B80649D96}" dt="2023-11-04T22:17:13.008" v="722" actId="478"/>
          <ac:picMkLst>
            <pc:docMk/>
            <pc:sldMk cId="410102472" sldId="741"/>
            <ac:picMk id="11" creationId="{06D26344-7FAF-D4C4-5B6F-9A553D0AB71E}"/>
          </ac:picMkLst>
        </pc:picChg>
        <pc:picChg chg="add del mod">
          <ac:chgData name="Rui Cao" userId="a6960595-96e6-47d6-a8d8-833995379cc8" providerId="ADAL" clId="{58428431-9B2A-405C-9BF5-5C7B80649D96}" dt="2023-11-06T07:13:58.584" v="1019" actId="478"/>
          <ac:picMkLst>
            <pc:docMk/>
            <pc:sldMk cId="410102472" sldId="741"/>
            <ac:picMk id="12" creationId="{309B8397-598D-DB90-C539-A97098E19D81}"/>
          </ac:picMkLst>
        </pc:picChg>
        <pc:picChg chg="add mod">
          <ac:chgData name="Rui Cao" userId="a6960595-96e6-47d6-a8d8-833995379cc8" providerId="ADAL" clId="{58428431-9B2A-405C-9BF5-5C7B80649D96}" dt="2023-11-06T22:27:42.554" v="1899" actId="1076"/>
          <ac:picMkLst>
            <pc:docMk/>
            <pc:sldMk cId="410102472" sldId="741"/>
            <ac:picMk id="12" creationId="{FEA66638-9186-8019-7715-6E79EEEBD5BC}"/>
          </ac:picMkLst>
        </pc:picChg>
        <pc:picChg chg="add del mod">
          <ac:chgData name="Rui Cao" userId="a6960595-96e6-47d6-a8d8-833995379cc8" providerId="ADAL" clId="{58428431-9B2A-405C-9BF5-5C7B80649D96}" dt="2023-11-06T22:25:34.135" v="1850" actId="478"/>
          <ac:picMkLst>
            <pc:docMk/>
            <pc:sldMk cId="410102472" sldId="741"/>
            <ac:picMk id="14" creationId="{2CA76641-F448-B8C2-77B8-999B0B2007F8}"/>
          </ac:picMkLst>
        </pc:picChg>
      </pc:sldChg>
      <pc:sldChg chg="addSp delSp modSp add mod">
        <pc:chgData name="Rui Cao" userId="a6960595-96e6-47d6-a8d8-833995379cc8" providerId="ADAL" clId="{58428431-9B2A-405C-9BF5-5C7B80649D96}" dt="2023-11-06T07:18:57.277" v="1040" actId="14100"/>
        <pc:sldMkLst>
          <pc:docMk/>
          <pc:sldMk cId="1329782896" sldId="742"/>
        </pc:sldMkLst>
        <pc:spChg chg="mod">
          <ac:chgData name="Rui Cao" userId="a6960595-96e6-47d6-a8d8-833995379cc8" providerId="ADAL" clId="{58428431-9B2A-405C-9BF5-5C7B80649D96}" dt="2023-11-04T22:35:39.220" v="783" actId="20577"/>
          <ac:spMkLst>
            <pc:docMk/>
            <pc:sldMk cId="1329782896" sldId="742"/>
            <ac:spMk id="2" creationId="{3EB8CDCD-7EE7-CF24-46E1-6E3729BDF3BF}"/>
          </ac:spMkLst>
        </pc:spChg>
        <pc:spChg chg="del mod">
          <ac:chgData name="Rui Cao" userId="a6960595-96e6-47d6-a8d8-833995379cc8" providerId="ADAL" clId="{58428431-9B2A-405C-9BF5-5C7B80649D96}" dt="2023-11-04T22:53:33.250" v="982" actId="478"/>
          <ac:spMkLst>
            <pc:docMk/>
            <pc:sldMk cId="1329782896" sldId="742"/>
            <ac:spMk id="3" creationId="{4F988090-B912-AD31-7A35-C545363E7A34}"/>
          </ac:spMkLst>
        </pc:spChg>
        <pc:spChg chg="add del mod">
          <ac:chgData name="Rui Cao" userId="a6960595-96e6-47d6-a8d8-833995379cc8" providerId="ADAL" clId="{58428431-9B2A-405C-9BF5-5C7B80649D96}" dt="2023-11-04T22:54:03.721" v="986" actId="478"/>
          <ac:spMkLst>
            <pc:docMk/>
            <pc:sldMk cId="1329782896" sldId="742"/>
            <ac:spMk id="14" creationId="{A0C351D9-4CC4-C4E0-0699-74B7E020C5CE}"/>
          </ac:spMkLst>
        </pc:spChg>
        <pc:picChg chg="add del mod">
          <ac:chgData name="Rui Cao" userId="a6960595-96e6-47d6-a8d8-833995379cc8" providerId="ADAL" clId="{58428431-9B2A-405C-9BF5-5C7B80649D96}" dt="2023-11-04T22:53:56.537" v="983" actId="478"/>
          <ac:picMkLst>
            <pc:docMk/>
            <pc:sldMk cId="1329782896" sldId="742"/>
            <ac:picMk id="8" creationId="{FD738F1A-A6B3-2D0B-156F-F235D8065542}"/>
          </ac:picMkLst>
        </pc:picChg>
        <pc:picChg chg="add mod modCrop">
          <ac:chgData name="Rui Cao" userId="a6960595-96e6-47d6-a8d8-833995379cc8" providerId="ADAL" clId="{58428431-9B2A-405C-9BF5-5C7B80649D96}" dt="2023-11-06T07:18:51.681" v="1038" actId="1076"/>
          <ac:picMkLst>
            <pc:docMk/>
            <pc:sldMk cId="1329782896" sldId="742"/>
            <ac:picMk id="9" creationId="{9E05F0B8-550A-D2D7-80AE-5722245DC0EC}"/>
          </ac:picMkLst>
        </pc:picChg>
        <pc:picChg chg="add del mod modCrop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0" creationId="{2EB92579-202C-DB4B-6B38-BC0BB55E3002}"/>
          </ac:picMkLst>
        </pc:picChg>
        <pc:picChg chg="add del mod">
          <ac:chgData name="Rui Cao" userId="a6960595-96e6-47d6-a8d8-833995379cc8" providerId="ADAL" clId="{58428431-9B2A-405C-9BF5-5C7B80649D96}" dt="2023-11-04T22:38:50.093" v="796" actId="478"/>
          <ac:picMkLst>
            <pc:docMk/>
            <pc:sldMk cId="1329782896" sldId="742"/>
            <ac:picMk id="11" creationId="{7E09B4D5-473B-63EC-F714-05AE90B95599}"/>
          </ac:picMkLst>
        </pc:picChg>
        <pc:picChg chg="del">
          <ac:chgData name="Rui Cao" userId="a6960595-96e6-47d6-a8d8-833995379cc8" providerId="ADAL" clId="{58428431-9B2A-405C-9BF5-5C7B80649D96}" dt="2023-11-04T22:35:13.204" v="755" actId="478"/>
          <ac:picMkLst>
            <pc:docMk/>
            <pc:sldMk cId="1329782896" sldId="742"/>
            <ac:picMk id="12" creationId="{5F364E95-5D5F-AE33-A422-8A33D7384729}"/>
          </ac:picMkLst>
        </pc:picChg>
        <pc:picChg chg="add mod">
          <ac:chgData name="Rui Cao" userId="a6960595-96e6-47d6-a8d8-833995379cc8" providerId="ADAL" clId="{58428431-9B2A-405C-9BF5-5C7B80649D96}" dt="2023-11-04T22:54:01.285" v="985" actId="1076"/>
          <ac:picMkLst>
            <pc:docMk/>
            <pc:sldMk cId="1329782896" sldId="742"/>
            <ac:picMk id="16" creationId="{F956BF90-1377-CF62-775B-91B2E1E588E0}"/>
          </ac:picMkLst>
        </pc:picChg>
        <pc:picChg chg="add mod">
          <ac:chgData name="Rui Cao" userId="a6960595-96e6-47d6-a8d8-833995379cc8" providerId="ADAL" clId="{58428431-9B2A-405C-9BF5-5C7B80649D96}" dt="2023-11-06T07:18:57.277" v="1040" actId="14100"/>
          <ac:picMkLst>
            <pc:docMk/>
            <pc:sldMk cId="1329782896" sldId="742"/>
            <ac:picMk id="17" creationId="{3B93F483-1480-B0FB-F35D-2C35469272C0}"/>
          </ac:picMkLst>
        </pc:picChg>
      </pc:sldChg>
      <pc:sldChg chg="addSp delSp modSp new del mod">
        <pc:chgData name="Rui Cao" userId="a6960595-96e6-47d6-a8d8-833995379cc8" providerId="ADAL" clId="{58428431-9B2A-405C-9BF5-5C7B80649D96}" dt="2023-11-06T19:03:48.588" v="1808" actId="47"/>
        <pc:sldMkLst>
          <pc:docMk/>
          <pc:sldMk cId="1046973248" sldId="743"/>
        </pc:sldMkLst>
        <pc:spChg chg="mod">
          <ac:chgData name="Rui Cao" userId="a6960595-96e6-47d6-a8d8-833995379cc8" providerId="ADAL" clId="{58428431-9B2A-405C-9BF5-5C7B80649D96}" dt="2023-11-04T22:58:33.520" v="1016" actId="20577"/>
          <ac:spMkLst>
            <pc:docMk/>
            <pc:sldMk cId="1046973248" sldId="743"/>
            <ac:spMk id="2" creationId="{DCF9BE15-0996-FCC7-0979-B40515940579}"/>
          </ac:spMkLst>
        </pc:spChg>
        <pc:picChg chg="add del mod">
          <ac:chgData name="Rui Cao" userId="a6960595-96e6-47d6-a8d8-833995379cc8" providerId="ADAL" clId="{58428431-9B2A-405C-9BF5-5C7B80649D96}" dt="2023-11-04T22:58:14.797" v="1001" actId="478"/>
          <ac:picMkLst>
            <pc:docMk/>
            <pc:sldMk cId="1046973248" sldId="743"/>
            <ac:picMk id="8" creationId="{ACB02D79-DB4D-2746-778F-4C0B97CBB389}"/>
          </ac:picMkLst>
        </pc:picChg>
        <pc:picChg chg="add mod">
          <ac:chgData name="Rui Cao" userId="a6960595-96e6-47d6-a8d8-833995379cc8" providerId="ADAL" clId="{58428431-9B2A-405C-9BF5-5C7B80649D96}" dt="2023-11-04T22:58:19.845" v="1005" actId="1076"/>
          <ac:picMkLst>
            <pc:docMk/>
            <pc:sldMk cId="1046973248" sldId="743"/>
            <ac:picMk id="10" creationId="{CCB53DAD-E4F2-F918-5FF1-CCFA33EEA382}"/>
          </ac:picMkLst>
        </pc:picChg>
      </pc:sldChg>
      <pc:sldChg chg="delSp modSp add del mod">
        <pc:chgData name="Rui Cao" userId="a6960595-96e6-47d6-a8d8-833995379cc8" providerId="ADAL" clId="{58428431-9B2A-405C-9BF5-5C7B80649D96}" dt="2023-11-06T19:03:48.588" v="1808" actId="47"/>
        <pc:sldMkLst>
          <pc:docMk/>
          <pc:sldMk cId="1029336545" sldId="744"/>
        </pc:sldMkLst>
        <pc:spChg chg="mod">
          <ac:chgData name="Rui Cao" userId="a6960595-96e6-47d6-a8d8-833995379cc8" providerId="ADAL" clId="{58428431-9B2A-405C-9BF5-5C7B80649D96}" dt="2023-11-04T22:58:28.557" v="1010" actId="20577"/>
          <ac:spMkLst>
            <pc:docMk/>
            <pc:sldMk cId="1029336545" sldId="744"/>
            <ac:spMk id="2" creationId="{DCF9BE15-0996-FCC7-0979-B40515940579}"/>
          </ac:spMkLst>
        </pc:spChg>
        <pc:picChg chg="del">
          <ac:chgData name="Rui Cao" userId="a6960595-96e6-47d6-a8d8-833995379cc8" providerId="ADAL" clId="{58428431-9B2A-405C-9BF5-5C7B80649D96}" dt="2023-11-04T22:58:30.100" v="1011" actId="478"/>
          <ac:picMkLst>
            <pc:docMk/>
            <pc:sldMk cId="1029336545" sldId="744"/>
            <ac:picMk id="10" creationId="{CCB53DAD-E4F2-F918-5FF1-CCFA33EEA382}"/>
          </ac:picMkLst>
        </pc:picChg>
      </pc:sldChg>
      <pc:sldChg chg="addSp delSp modSp add mod ord">
        <pc:chgData name="Rui Cao" userId="a6960595-96e6-47d6-a8d8-833995379cc8" providerId="ADAL" clId="{58428431-9B2A-405C-9BF5-5C7B80649D96}" dt="2023-11-07T07:32:34.989" v="2296"/>
        <pc:sldMkLst>
          <pc:docMk/>
          <pc:sldMk cId="1172382324" sldId="745"/>
        </pc:sldMkLst>
        <pc:spChg chg="mod">
          <ac:chgData name="Rui Cao" userId="a6960595-96e6-47d6-a8d8-833995379cc8" providerId="ADAL" clId="{58428431-9B2A-405C-9BF5-5C7B80649D96}" dt="2023-11-06T22:28:30.069" v="1920" actId="20577"/>
          <ac:spMkLst>
            <pc:docMk/>
            <pc:sldMk cId="1172382324" sldId="745"/>
            <ac:spMk id="2" creationId="{DCF9BE15-0996-FCC7-0979-B40515940579}"/>
          </ac:spMkLst>
        </pc:spChg>
        <pc:spChg chg="del">
          <ac:chgData name="Rui Cao" userId="a6960595-96e6-47d6-a8d8-833995379cc8" providerId="ADAL" clId="{58428431-9B2A-405C-9BF5-5C7B80649D96}" dt="2023-11-06T07:45:29.561" v="1083" actId="478"/>
          <ac:spMkLst>
            <pc:docMk/>
            <pc:sldMk cId="1172382324" sldId="745"/>
            <ac:spMk id="3" creationId="{EEA63ACC-CD5D-05CD-C388-8E30579ABA56}"/>
          </ac:spMkLst>
        </pc:spChg>
        <pc:graphicFrameChg chg="add mod">
          <ac:chgData name="Rui Cao" userId="a6960595-96e6-47d6-a8d8-833995379cc8" providerId="ADAL" clId="{58428431-9B2A-405C-9BF5-5C7B80649D96}" dt="2023-11-07T06:22:19.141" v="2240" actId="692"/>
          <ac:graphicFrameMkLst>
            <pc:docMk/>
            <pc:sldMk cId="1172382324" sldId="745"/>
            <ac:graphicFrameMk id="7" creationId="{1AFC2A5A-FB2D-4E70-8978-116163D188BA}"/>
          </ac:graphicFrameMkLst>
        </pc:graphicFrameChg>
      </pc:sldChg>
      <pc:sldChg chg="modSp add mod">
        <pc:chgData name="Rui Cao" userId="a6960595-96e6-47d6-a8d8-833995379cc8" providerId="ADAL" clId="{58428431-9B2A-405C-9BF5-5C7B80649D96}" dt="2023-11-07T06:40:29.562" v="2255" actId="20577"/>
        <pc:sldMkLst>
          <pc:docMk/>
          <pc:sldMk cId="1724105317" sldId="746"/>
        </pc:sldMkLst>
        <pc:spChg chg="mod">
          <ac:chgData name="Rui Cao" userId="a6960595-96e6-47d6-a8d8-833995379cc8" providerId="ADAL" clId="{58428431-9B2A-405C-9BF5-5C7B80649D96}" dt="2023-11-06T08:00:40.633" v="1452" actId="20577"/>
          <ac:spMkLst>
            <pc:docMk/>
            <pc:sldMk cId="1724105317" sldId="746"/>
            <ac:spMk id="2" creationId="{00000000-0000-0000-0000-000000000000}"/>
          </ac:spMkLst>
        </pc:spChg>
        <pc:spChg chg="mod">
          <ac:chgData name="Rui Cao" userId="a6960595-96e6-47d6-a8d8-833995379cc8" providerId="ADAL" clId="{58428431-9B2A-405C-9BF5-5C7B80649D96}" dt="2023-11-07T06:40:29.562" v="2255" actId="20577"/>
          <ac:spMkLst>
            <pc:docMk/>
            <pc:sldMk cId="1724105317" sldId="746"/>
            <ac:spMk id="3" creationId="{00000000-0000-0000-0000-000000000000}"/>
          </ac:spMkLst>
        </pc:spChg>
      </pc:sldChg>
      <pc:sldChg chg="modSp add mod">
        <pc:chgData name="Rui Cao" userId="a6960595-96e6-47d6-a8d8-833995379cc8" providerId="ADAL" clId="{58428431-9B2A-405C-9BF5-5C7B80649D96}" dt="2023-11-08T05:34:26.698" v="2573" actId="20577"/>
        <pc:sldMkLst>
          <pc:docMk/>
          <pc:sldMk cId="1595441607" sldId="747"/>
        </pc:sldMkLst>
        <pc:spChg chg="mod">
          <ac:chgData name="Rui Cao" userId="a6960595-96e6-47d6-a8d8-833995379cc8" providerId="ADAL" clId="{58428431-9B2A-405C-9BF5-5C7B80649D96}" dt="2023-11-06T08:06:19.010" v="1781" actId="20577"/>
          <ac:spMkLst>
            <pc:docMk/>
            <pc:sldMk cId="1595441607" sldId="747"/>
            <ac:spMk id="2" creationId="{F5E2EC1B-5750-FD29-6932-672FBF80DE6C}"/>
          </ac:spMkLst>
        </pc:spChg>
        <pc:spChg chg="mod">
          <ac:chgData name="Rui Cao" userId="a6960595-96e6-47d6-a8d8-833995379cc8" providerId="ADAL" clId="{58428431-9B2A-405C-9BF5-5C7B80649D96}" dt="2023-11-08T05:34:26.698" v="2573" actId="20577"/>
          <ac:spMkLst>
            <pc:docMk/>
            <pc:sldMk cId="1595441607" sldId="747"/>
            <ac:spMk id="3" creationId="{A58E5D1E-6D45-5920-C6F0-71FE5174D323}"/>
          </ac:spMkLst>
        </pc:spChg>
      </pc:sldChg>
      <pc:sldChg chg="addSp delSp modSp new mod ord">
        <pc:chgData name="Rui Cao" userId="a6960595-96e6-47d6-a8d8-833995379cc8" providerId="ADAL" clId="{58428431-9B2A-405C-9BF5-5C7B80649D96}" dt="2023-11-07T07:32:34.989" v="2296"/>
        <pc:sldMkLst>
          <pc:docMk/>
          <pc:sldMk cId="4089651287" sldId="748"/>
        </pc:sldMkLst>
        <pc:spChg chg="mod">
          <ac:chgData name="Rui Cao" userId="a6960595-96e6-47d6-a8d8-833995379cc8" providerId="ADAL" clId="{58428431-9B2A-405C-9BF5-5C7B80649D96}" dt="2023-11-06T22:28:40.539" v="1923" actId="20577"/>
          <ac:spMkLst>
            <pc:docMk/>
            <pc:sldMk cId="4089651287" sldId="748"/>
            <ac:spMk id="2" creationId="{0311A1C4-26DF-192A-DF76-EF1871D8533F}"/>
          </ac:spMkLst>
        </pc:spChg>
        <pc:spChg chg="del">
          <ac:chgData name="Rui Cao" userId="a6960595-96e6-47d6-a8d8-833995379cc8" providerId="ADAL" clId="{58428431-9B2A-405C-9BF5-5C7B80649D96}" dt="2023-11-06T22:29:21.209" v="1940" actId="478"/>
          <ac:spMkLst>
            <pc:docMk/>
            <pc:sldMk cId="4089651287" sldId="748"/>
            <ac:spMk id="3" creationId="{FF1C1B95-0A8D-5DB6-E70F-D1B0B925789A}"/>
          </ac:spMkLst>
        </pc:spChg>
        <pc:graphicFrameChg chg="add mod">
          <ac:chgData name="Rui Cao" userId="a6960595-96e6-47d6-a8d8-833995379cc8" providerId="ADAL" clId="{58428431-9B2A-405C-9BF5-5C7B80649D96}" dt="2023-11-07T07:32:00.528" v="2294" actId="20577"/>
          <ac:graphicFrameMkLst>
            <pc:docMk/>
            <pc:sldMk cId="4089651287" sldId="748"/>
            <ac:graphicFrameMk id="3" creationId="{F402CD80-3C26-44F1-52DF-6D7F078626FA}"/>
          </ac:graphicFrameMkLst>
        </pc:graphicFrameChg>
        <pc:graphicFrameChg chg="add del mod">
          <ac:chgData name="Rui Cao" userId="a6960595-96e6-47d6-a8d8-833995379cc8" providerId="ADAL" clId="{58428431-9B2A-405C-9BF5-5C7B80649D96}" dt="2023-11-07T07:30:41.012" v="2263" actId="478"/>
          <ac:graphicFrameMkLst>
            <pc:docMk/>
            <pc:sldMk cId="4089651287" sldId="748"/>
            <ac:graphicFrameMk id="7" creationId="{C40B34BF-885C-59FC-28E5-598429F9E5AF}"/>
          </ac:graphicFrameMkLst>
        </pc:graphicFrameChg>
      </pc:sldChg>
      <pc:sldChg chg="addSp delSp modSp add mod ord">
        <pc:chgData name="Rui Cao" userId="a6960595-96e6-47d6-a8d8-833995379cc8" providerId="ADAL" clId="{58428431-9B2A-405C-9BF5-5C7B80649D96}" dt="2023-11-07T17:57:54.618" v="2375"/>
        <pc:sldMkLst>
          <pc:docMk/>
          <pc:sldMk cId="2626454666" sldId="749"/>
        </pc:sldMkLst>
        <pc:spChg chg="mod">
          <ac:chgData name="Rui Cao" userId="a6960595-96e6-47d6-a8d8-833995379cc8" providerId="ADAL" clId="{58428431-9B2A-405C-9BF5-5C7B80649D96}" dt="2023-11-07T17:50:17.202" v="2355" actId="113"/>
          <ac:spMkLst>
            <pc:docMk/>
            <pc:sldMk cId="2626454666" sldId="749"/>
            <ac:spMk id="2" creationId="{90C857A6-0C8E-7B9A-BED2-DC05C417435B}"/>
          </ac:spMkLst>
        </pc:spChg>
        <pc:spChg chg="mod">
          <ac:chgData name="Rui Cao" userId="a6960595-96e6-47d6-a8d8-833995379cc8" providerId="ADAL" clId="{58428431-9B2A-405C-9BF5-5C7B80649D96}" dt="2023-11-07T17:51:03.055" v="2366" actId="5793"/>
          <ac:spMkLst>
            <pc:docMk/>
            <pc:sldMk cId="2626454666" sldId="749"/>
            <ac:spMk id="3" creationId="{740C6818-0ED2-222E-276F-7606BFF1BE83}"/>
          </ac:spMkLst>
        </pc:spChg>
        <pc:picChg chg="add del mod">
          <ac:chgData name="Rui Cao" userId="a6960595-96e6-47d6-a8d8-833995379cc8" providerId="ADAL" clId="{58428431-9B2A-405C-9BF5-5C7B80649D96}" dt="2023-11-07T17:56:58.422" v="2367" actId="478"/>
          <ac:picMkLst>
            <pc:docMk/>
            <pc:sldMk cId="2626454666" sldId="749"/>
            <ac:picMk id="8" creationId="{4CFBB0D6-38EF-B45E-B04C-C9D639FD035D}"/>
          </ac:picMkLst>
        </pc:picChg>
        <pc:picChg chg="add mod">
          <ac:chgData name="Rui Cao" userId="a6960595-96e6-47d6-a8d8-833995379cc8" providerId="ADAL" clId="{58428431-9B2A-405C-9BF5-5C7B80649D96}" dt="2023-11-07T17:57:08.675" v="2373" actId="1076"/>
          <ac:picMkLst>
            <pc:docMk/>
            <pc:sldMk cId="2626454666" sldId="749"/>
            <ac:picMk id="10" creationId="{029D519E-43C6-3B1A-1E13-1AEF814AFC76}"/>
          </ac:picMkLst>
        </pc:picChg>
        <pc:picChg chg="del">
          <ac:chgData name="Rui Cao" userId="a6960595-96e6-47d6-a8d8-833995379cc8" providerId="ADAL" clId="{58428431-9B2A-405C-9BF5-5C7B80649D96}" dt="2023-11-07T17:47:50.886" v="2300" actId="478"/>
          <ac:picMkLst>
            <pc:docMk/>
            <pc:sldMk cId="2626454666" sldId="749"/>
            <ac:picMk id="13" creationId="{347DDB8C-D703-0B89-D64A-4B5B94AE94DB}"/>
          </ac:picMkLst>
        </pc:picChg>
      </pc:sldChg>
      <pc:sldChg chg="add del">
        <pc:chgData name="Rui Cao" userId="a6960595-96e6-47d6-a8d8-833995379cc8" providerId="ADAL" clId="{58428431-9B2A-405C-9BF5-5C7B80649D96}" dt="2023-11-08T00:50:49.131" v="2431" actId="47"/>
        <pc:sldMkLst>
          <pc:docMk/>
          <pc:sldMk cId="3850617870" sldId="75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xf89065\Documents\MATLAB_MAIN\matlabsim\MATLAB_Trunk\100_channels_sta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xf89065\Documents\MATLAB_MAIN\matlabsim\MATLAB_Trunk\100_channels_sta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 Avg Goodput gain (Mbps) vs condition number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43875136128415E-2"/>
          <c:y val="0.12317767652411379"/>
          <c:w val="0.89350016743442617"/>
          <c:h val="0.65828828212915935"/>
        </c:manualLayout>
      </c:layout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 Avg TP gain (Mbps)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635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Sheet1!$AI$2:$AI$101</c:f>
              <c:numCache>
                <c:formatCode>General</c:formatCode>
                <c:ptCount val="100"/>
                <c:pt idx="0">
                  <c:v>7.6</c:v>
                </c:pt>
                <c:pt idx="1">
                  <c:v>8.1999999999999993</c:v>
                </c:pt>
                <c:pt idx="2">
                  <c:v>8.3000000000000007</c:v>
                </c:pt>
                <c:pt idx="3">
                  <c:v>8.6999999999999993</c:v>
                </c:pt>
                <c:pt idx="4">
                  <c:v>8.8000000000000007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9.1</c:v>
                </c:pt>
                <c:pt idx="9">
                  <c:v>9.1999999999999993</c:v>
                </c:pt>
                <c:pt idx="10">
                  <c:v>9.1999999999999993</c:v>
                </c:pt>
                <c:pt idx="11">
                  <c:v>9.4</c:v>
                </c:pt>
                <c:pt idx="12">
                  <c:v>9.5</c:v>
                </c:pt>
                <c:pt idx="13">
                  <c:v>9.5</c:v>
                </c:pt>
                <c:pt idx="14">
                  <c:v>9.5</c:v>
                </c:pt>
                <c:pt idx="15">
                  <c:v>9.6999999999999993</c:v>
                </c:pt>
                <c:pt idx="16">
                  <c:v>9.6999999999999993</c:v>
                </c:pt>
                <c:pt idx="17">
                  <c:v>9.6999999999999993</c:v>
                </c:pt>
                <c:pt idx="18">
                  <c:v>9.6999999999999993</c:v>
                </c:pt>
                <c:pt idx="19">
                  <c:v>9.8000000000000007</c:v>
                </c:pt>
                <c:pt idx="20">
                  <c:v>9.9</c:v>
                </c:pt>
                <c:pt idx="21">
                  <c:v>9.9</c:v>
                </c:pt>
                <c:pt idx="22">
                  <c:v>9.9</c:v>
                </c:pt>
                <c:pt idx="23">
                  <c:v>9.9</c:v>
                </c:pt>
                <c:pt idx="24">
                  <c:v>9.9</c:v>
                </c:pt>
                <c:pt idx="25">
                  <c:v>10</c:v>
                </c:pt>
                <c:pt idx="26">
                  <c:v>10.1</c:v>
                </c:pt>
                <c:pt idx="27">
                  <c:v>10.1</c:v>
                </c:pt>
                <c:pt idx="28">
                  <c:v>10.1</c:v>
                </c:pt>
                <c:pt idx="29">
                  <c:v>10.1</c:v>
                </c:pt>
                <c:pt idx="30">
                  <c:v>10.199999999999999</c:v>
                </c:pt>
                <c:pt idx="31">
                  <c:v>10.199999999999999</c:v>
                </c:pt>
                <c:pt idx="32">
                  <c:v>10.199999999999999</c:v>
                </c:pt>
                <c:pt idx="33">
                  <c:v>10.4</c:v>
                </c:pt>
                <c:pt idx="34">
                  <c:v>10.4</c:v>
                </c:pt>
                <c:pt idx="35">
                  <c:v>10.4</c:v>
                </c:pt>
                <c:pt idx="36">
                  <c:v>10.4</c:v>
                </c:pt>
                <c:pt idx="37">
                  <c:v>10.5</c:v>
                </c:pt>
                <c:pt idx="38">
                  <c:v>10.5</c:v>
                </c:pt>
                <c:pt idx="39">
                  <c:v>10.6</c:v>
                </c:pt>
                <c:pt idx="40">
                  <c:v>10.6</c:v>
                </c:pt>
                <c:pt idx="41">
                  <c:v>10.6</c:v>
                </c:pt>
                <c:pt idx="42">
                  <c:v>10.6</c:v>
                </c:pt>
                <c:pt idx="43">
                  <c:v>10.6</c:v>
                </c:pt>
                <c:pt idx="44">
                  <c:v>10.7</c:v>
                </c:pt>
                <c:pt idx="45">
                  <c:v>10.8</c:v>
                </c:pt>
                <c:pt idx="46">
                  <c:v>10.8</c:v>
                </c:pt>
                <c:pt idx="47">
                  <c:v>10.8</c:v>
                </c:pt>
                <c:pt idx="48">
                  <c:v>10.8</c:v>
                </c:pt>
                <c:pt idx="49">
                  <c:v>10.9</c:v>
                </c:pt>
                <c:pt idx="50">
                  <c:v>10.9</c:v>
                </c:pt>
                <c:pt idx="51">
                  <c:v>10.9</c:v>
                </c:pt>
                <c:pt idx="52">
                  <c:v>10.9</c:v>
                </c:pt>
                <c:pt idx="53">
                  <c:v>10.9</c:v>
                </c:pt>
                <c:pt idx="54">
                  <c:v>11</c:v>
                </c:pt>
                <c:pt idx="55">
                  <c:v>11</c:v>
                </c:pt>
                <c:pt idx="56">
                  <c:v>11.1</c:v>
                </c:pt>
                <c:pt idx="57">
                  <c:v>11.1</c:v>
                </c:pt>
                <c:pt idx="58">
                  <c:v>11.2</c:v>
                </c:pt>
                <c:pt idx="59">
                  <c:v>11.2</c:v>
                </c:pt>
                <c:pt idx="60">
                  <c:v>11.3</c:v>
                </c:pt>
                <c:pt idx="61">
                  <c:v>11.3</c:v>
                </c:pt>
                <c:pt idx="62">
                  <c:v>11.3</c:v>
                </c:pt>
                <c:pt idx="63">
                  <c:v>11.3</c:v>
                </c:pt>
                <c:pt idx="64">
                  <c:v>11.3</c:v>
                </c:pt>
                <c:pt idx="65">
                  <c:v>11.4</c:v>
                </c:pt>
                <c:pt idx="66">
                  <c:v>11.4</c:v>
                </c:pt>
                <c:pt idx="67">
                  <c:v>11.5</c:v>
                </c:pt>
                <c:pt idx="68">
                  <c:v>11.5</c:v>
                </c:pt>
                <c:pt idx="69">
                  <c:v>11.5</c:v>
                </c:pt>
                <c:pt idx="70">
                  <c:v>11.5</c:v>
                </c:pt>
                <c:pt idx="71">
                  <c:v>11.6</c:v>
                </c:pt>
                <c:pt idx="72">
                  <c:v>11.7</c:v>
                </c:pt>
                <c:pt idx="73">
                  <c:v>11.7</c:v>
                </c:pt>
                <c:pt idx="74">
                  <c:v>11.7</c:v>
                </c:pt>
                <c:pt idx="75">
                  <c:v>11.7</c:v>
                </c:pt>
                <c:pt idx="76">
                  <c:v>11.8</c:v>
                </c:pt>
                <c:pt idx="77">
                  <c:v>11.8</c:v>
                </c:pt>
                <c:pt idx="78">
                  <c:v>11.8</c:v>
                </c:pt>
                <c:pt idx="79">
                  <c:v>12.1</c:v>
                </c:pt>
                <c:pt idx="80">
                  <c:v>12.1</c:v>
                </c:pt>
                <c:pt idx="81">
                  <c:v>12.1</c:v>
                </c:pt>
                <c:pt idx="82">
                  <c:v>12.2</c:v>
                </c:pt>
                <c:pt idx="83">
                  <c:v>12.2</c:v>
                </c:pt>
                <c:pt idx="84">
                  <c:v>12.2</c:v>
                </c:pt>
                <c:pt idx="85">
                  <c:v>12.3</c:v>
                </c:pt>
                <c:pt idx="86">
                  <c:v>12.3</c:v>
                </c:pt>
                <c:pt idx="87">
                  <c:v>12.4</c:v>
                </c:pt>
                <c:pt idx="88">
                  <c:v>12.4</c:v>
                </c:pt>
                <c:pt idx="89">
                  <c:v>12.5</c:v>
                </c:pt>
                <c:pt idx="90">
                  <c:v>12.5</c:v>
                </c:pt>
                <c:pt idx="91">
                  <c:v>12.7</c:v>
                </c:pt>
                <c:pt idx="92">
                  <c:v>12.8</c:v>
                </c:pt>
                <c:pt idx="93">
                  <c:v>12.9</c:v>
                </c:pt>
                <c:pt idx="94">
                  <c:v>12.9</c:v>
                </c:pt>
                <c:pt idx="95">
                  <c:v>13.2</c:v>
                </c:pt>
                <c:pt idx="96">
                  <c:v>13.4</c:v>
                </c:pt>
                <c:pt idx="97">
                  <c:v>13.9</c:v>
                </c:pt>
                <c:pt idx="98">
                  <c:v>14</c:v>
                </c:pt>
                <c:pt idx="99">
                  <c:v>15.5</c:v>
                </c:pt>
              </c:numCache>
            </c:numRef>
          </c:cat>
          <c:val>
            <c:numRef>
              <c:f>Sheet1!$G$2:$G$101</c:f>
              <c:numCache>
                <c:formatCode>General</c:formatCode>
                <c:ptCount val="100"/>
                <c:pt idx="0">
                  <c:v>42.72</c:v>
                </c:pt>
                <c:pt idx="1">
                  <c:v>44.3</c:v>
                </c:pt>
                <c:pt idx="2">
                  <c:v>49.33</c:v>
                </c:pt>
                <c:pt idx="3">
                  <c:v>56.71</c:v>
                </c:pt>
                <c:pt idx="4">
                  <c:v>56.12</c:v>
                </c:pt>
                <c:pt idx="5">
                  <c:v>55.83</c:v>
                </c:pt>
                <c:pt idx="6">
                  <c:v>59.46</c:v>
                </c:pt>
                <c:pt idx="7">
                  <c:v>58.75</c:v>
                </c:pt>
                <c:pt idx="8">
                  <c:v>57.91</c:v>
                </c:pt>
                <c:pt idx="9">
                  <c:v>59.61</c:v>
                </c:pt>
                <c:pt idx="10">
                  <c:v>44.89</c:v>
                </c:pt>
                <c:pt idx="11">
                  <c:v>58.04</c:v>
                </c:pt>
                <c:pt idx="12">
                  <c:v>58.77</c:v>
                </c:pt>
                <c:pt idx="13">
                  <c:v>62.12</c:v>
                </c:pt>
                <c:pt idx="14">
                  <c:v>63.4</c:v>
                </c:pt>
                <c:pt idx="15">
                  <c:v>60.25</c:v>
                </c:pt>
                <c:pt idx="16">
                  <c:v>64.790000000000006</c:v>
                </c:pt>
                <c:pt idx="17">
                  <c:v>63.17</c:v>
                </c:pt>
                <c:pt idx="18">
                  <c:v>64.819999999999993</c:v>
                </c:pt>
                <c:pt idx="19">
                  <c:v>61.91</c:v>
                </c:pt>
                <c:pt idx="20">
                  <c:v>64</c:v>
                </c:pt>
                <c:pt idx="21">
                  <c:v>61.78</c:v>
                </c:pt>
                <c:pt idx="22">
                  <c:v>62.68</c:v>
                </c:pt>
                <c:pt idx="23">
                  <c:v>64.14</c:v>
                </c:pt>
                <c:pt idx="24">
                  <c:v>67.69</c:v>
                </c:pt>
                <c:pt idx="25">
                  <c:v>67.64</c:v>
                </c:pt>
                <c:pt idx="26">
                  <c:v>68.45</c:v>
                </c:pt>
                <c:pt idx="27">
                  <c:v>68.010000000000005</c:v>
                </c:pt>
                <c:pt idx="28">
                  <c:v>59.11</c:v>
                </c:pt>
                <c:pt idx="29">
                  <c:v>61.71</c:v>
                </c:pt>
                <c:pt idx="30">
                  <c:v>67.38</c:v>
                </c:pt>
                <c:pt idx="31">
                  <c:v>61.04</c:v>
                </c:pt>
                <c:pt idx="32">
                  <c:v>69.92</c:v>
                </c:pt>
                <c:pt idx="33">
                  <c:v>65.67</c:v>
                </c:pt>
                <c:pt idx="34">
                  <c:v>67.91</c:v>
                </c:pt>
                <c:pt idx="35">
                  <c:v>72.27</c:v>
                </c:pt>
                <c:pt idx="36">
                  <c:v>69.77</c:v>
                </c:pt>
                <c:pt idx="37">
                  <c:v>63.56</c:v>
                </c:pt>
                <c:pt idx="38">
                  <c:v>65.260000000000005</c:v>
                </c:pt>
                <c:pt idx="39">
                  <c:v>71.37</c:v>
                </c:pt>
                <c:pt idx="40">
                  <c:v>73.930000000000007</c:v>
                </c:pt>
                <c:pt idx="41">
                  <c:v>68.959999999999994</c:v>
                </c:pt>
                <c:pt idx="42">
                  <c:v>75.569999999999993</c:v>
                </c:pt>
                <c:pt idx="43">
                  <c:v>73.27</c:v>
                </c:pt>
                <c:pt idx="44">
                  <c:v>69.099999999999994</c:v>
                </c:pt>
                <c:pt idx="45">
                  <c:v>70.959999999999994</c:v>
                </c:pt>
                <c:pt idx="46">
                  <c:v>71.239999999999995</c:v>
                </c:pt>
                <c:pt idx="47">
                  <c:v>79.73</c:v>
                </c:pt>
                <c:pt idx="48">
                  <c:v>70.92</c:v>
                </c:pt>
                <c:pt idx="49">
                  <c:v>75.040000000000006</c:v>
                </c:pt>
                <c:pt idx="50">
                  <c:v>72.61</c:v>
                </c:pt>
                <c:pt idx="51">
                  <c:v>78.75</c:v>
                </c:pt>
                <c:pt idx="52">
                  <c:v>64.599999999999994</c:v>
                </c:pt>
                <c:pt idx="53">
                  <c:v>73.52</c:v>
                </c:pt>
                <c:pt idx="54">
                  <c:v>72.12</c:v>
                </c:pt>
                <c:pt idx="55">
                  <c:v>74.150000000000006</c:v>
                </c:pt>
                <c:pt idx="56">
                  <c:v>70.63</c:v>
                </c:pt>
                <c:pt idx="57">
                  <c:v>80.45</c:v>
                </c:pt>
                <c:pt idx="58">
                  <c:v>66.2</c:v>
                </c:pt>
                <c:pt idx="59">
                  <c:v>69.69</c:v>
                </c:pt>
                <c:pt idx="60">
                  <c:v>77.37</c:v>
                </c:pt>
                <c:pt idx="61">
                  <c:v>74.38</c:v>
                </c:pt>
                <c:pt idx="62">
                  <c:v>78.61</c:v>
                </c:pt>
                <c:pt idx="63">
                  <c:v>72.72</c:v>
                </c:pt>
                <c:pt idx="64">
                  <c:v>81.28</c:v>
                </c:pt>
                <c:pt idx="65">
                  <c:v>79.400000000000006</c:v>
                </c:pt>
                <c:pt idx="66">
                  <c:v>81</c:v>
                </c:pt>
                <c:pt idx="67">
                  <c:v>80.150000000000006</c:v>
                </c:pt>
                <c:pt idx="68">
                  <c:v>81.239999999999995</c:v>
                </c:pt>
                <c:pt idx="69">
                  <c:v>76.489999999999995</c:v>
                </c:pt>
                <c:pt idx="70">
                  <c:v>75.77</c:v>
                </c:pt>
                <c:pt idx="71">
                  <c:v>76.37</c:v>
                </c:pt>
                <c:pt idx="72">
                  <c:v>88.96</c:v>
                </c:pt>
                <c:pt idx="73">
                  <c:v>70.260000000000005</c:v>
                </c:pt>
                <c:pt idx="74">
                  <c:v>81.849999999999994</c:v>
                </c:pt>
                <c:pt idx="75">
                  <c:v>82.49</c:v>
                </c:pt>
                <c:pt idx="76">
                  <c:v>76.209999999999994</c:v>
                </c:pt>
                <c:pt idx="77">
                  <c:v>77.88</c:v>
                </c:pt>
                <c:pt idx="78">
                  <c:v>84.38</c:v>
                </c:pt>
                <c:pt idx="79">
                  <c:v>85.23</c:v>
                </c:pt>
                <c:pt idx="80">
                  <c:v>85.4</c:v>
                </c:pt>
                <c:pt idx="81">
                  <c:v>84.93</c:v>
                </c:pt>
                <c:pt idx="82">
                  <c:v>87.54</c:v>
                </c:pt>
                <c:pt idx="83">
                  <c:v>88.75</c:v>
                </c:pt>
                <c:pt idx="84">
                  <c:v>83.73</c:v>
                </c:pt>
                <c:pt idx="85">
                  <c:v>84.46</c:v>
                </c:pt>
                <c:pt idx="86">
                  <c:v>87.6</c:v>
                </c:pt>
                <c:pt idx="87">
                  <c:v>81.48</c:v>
                </c:pt>
                <c:pt idx="88">
                  <c:v>80.790000000000006</c:v>
                </c:pt>
                <c:pt idx="89">
                  <c:v>83.08</c:v>
                </c:pt>
                <c:pt idx="90">
                  <c:v>92.83</c:v>
                </c:pt>
                <c:pt idx="91">
                  <c:v>82.41</c:v>
                </c:pt>
                <c:pt idx="92">
                  <c:v>89.21</c:v>
                </c:pt>
                <c:pt idx="93">
                  <c:v>90.52</c:v>
                </c:pt>
                <c:pt idx="94">
                  <c:v>91.74</c:v>
                </c:pt>
                <c:pt idx="95">
                  <c:v>93.13</c:v>
                </c:pt>
                <c:pt idx="96">
                  <c:v>95.43</c:v>
                </c:pt>
                <c:pt idx="97">
                  <c:v>94.54</c:v>
                </c:pt>
                <c:pt idx="98">
                  <c:v>89.22</c:v>
                </c:pt>
                <c:pt idx="99">
                  <c:v>95.82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B1-4444-A15B-B4CFEDE2F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628879"/>
        <c:axId val="1170629295"/>
      </c:lineChart>
      <c:catAx>
        <c:axId val="1170628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Condition Number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9295"/>
        <c:crosses val="autoZero"/>
        <c:auto val="1"/>
        <c:lblAlgn val="ctr"/>
        <c:lblOffset val="100"/>
        <c:noMultiLvlLbl val="0"/>
      </c:catAx>
      <c:valAx>
        <c:axId val="117062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Godput</a:t>
                </a:r>
                <a:r>
                  <a:rPr lang="en-US" dirty="0"/>
                  <a:t> </a:t>
                </a:r>
                <a:r>
                  <a:rPr lang="en-US" dirty="0" err="1"/>
                  <a:t>GAIn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 Avg Goodput gain (Mbps) vs condition number 4x2-2ss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Sheet1!$Z$1</c:f>
              <c:strCache>
                <c:ptCount val="1"/>
                <c:pt idx="0">
                  <c:v> Avg TP gain (Mbps)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635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Sheet1!$AA$2:$AA$101</c:f>
              <c:numCache>
                <c:formatCode>General</c:formatCode>
                <c:ptCount val="100"/>
                <c:pt idx="0">
                  <c:v>5.5</c:v>
                </c:pt>
                <c:pt idx="1">
                  <c:v>5.7</c:v>
                </c:pt>
                <c:pt idx="2">
                  <c:v>5.8</c:v>
                </c:pt>
                <c:pt idx="3">
                  <c:v>6</c:v>
                </c:pt>
                <c:pt idx="4">
                  <c:v>6.1</c:v>
                </c:pt>
                <c:pt idx="5">
                  <c:v>6.3</c:v>
                </c:pt>
                <c:pt idx="6">
                  <c:v>6.3</c:v>
                </c:pt>
                <c:pt idx="7">
                  <c:v>6.3</c:v>
                </c:pt>
                <c:pt idx="8">
                  <c:v>6.3</c:v>
                </c:pt>
                <c:pt idx="9">
                  <c:v>6.4</c:v>
                </c:pt>
                <c:pt idx="10">
                  <c:v>6.4</c:v>
                </c:pt>
                <c:pt idx="11">
                  <c:v>6.4</c:v>
                </c:pt>
                <c:pt idx="12">
                  <c:v>6.4</c:v>
                </c:pt>
                <c:pt idx="13">
                  <c:v>6.5</c:v>
                </c:pt>
                <c:pt idx="14">
                  <c:v>6.5</c:v>
                </c:pt>
                <c:pt idx="15">
                  <c:v>6.6</c:v>
                </c:pt>
                <c:pt idx="16">
                  <c:v>6.6</c:v>
                </c:pt>
                <c:pt idx="17">
                  <c:v>6.6</c:v>
                </c:pt>
                <c:pt idx="18">
                  <c:v>6.6</c:v>
                </c:pt>
                <c:pt idx="19">
                  <c:v>6.6</c:v>
                </c:pt>
                <c:pt idx="20">
                  <c:v>6.6</c:v>
                </c:pt>
                <c:pt idx="21">
                  <c:v>6.6</c:v>
                </c:pt>
                <c:pt idx="22">
                  <c:v>6.7</c:v>
                </c:pt>
                <c:pt idx="23">
                  <c:v>6.7</c:v>
                </c:pt>
                <c:pt idx="24">
                  <c:v>6.7</c:v>
                </c:pt>
                <c:pt idx="25">
                  <c:v>6.8</c:v>
                </c:pt>
                <c:pt idx="26">
                  <c:v>6.8</c:v>
                </c:pt>
                <c:pt idx="27">
                  <c:v>6.8</c:v>
                </c:pt>
                <c:pt idx="28">
                  <c:v>6.8</c:v>
                </c:pt>
                <c:pt idx="29">
                  <c:v>6.8</c:v>
                </c:pt>
                <c:pt idx="30">
                  <c:v>6.8</c:v>
                </c:pt>
                <c:pt idx="31">
                  <c:v>6.8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7.1</c:v>
                </c:pt>
                <c:pt idx="37">
                  <c:v>7.1</c:v>
                </c:pt>
                <c:pt idx="38">
                  <c:v>7.1</c:v>
                </c:pt>
                <c:pt idx="39">
                  <c:v>7.1</c:v>
                </c:pt>
                <c:pt idx="40">
                  <c:v>7.1</c:v>
                </c:pt>
                <c:pt idx="41">
                  <c:v>7.2</c:v>
                </c:pt>
                <c:pt idx="42">
                  <c:v>7.2</c:v>
                </c:pt>
                <c:pt idx="43">
                  <c:v>7.2</c:v>
                </c:pt>
                <c:pt idx="44">
                  <c:v>7.2</c:v>
                </c:pt>
                <c:pt idx="45">
                  <c:v>7.2</c:v>
                </c:pt>
                <c:pt idx="46">
                  <c:v>7.2</c:v>
                </c:pt>
                <c:pt idx="47">
                  <c:v>7.2</c:v>
                </c:pt>
                <c:pt idx="48">
                  <c:v>7.3</c:v>
                </c:pt>
                <c:pt idx="49">
                  <c:v>7.3</c:v>
                </c:pt>
                <c:pt idx="50">
                  <c:v>7.3</c:v>
                </c:pt>
                <c:pt idx="51">
                  <c:v>7.4</c:v>
                </c:pt>
                <c:pt idx="52">
                  <c:v>7.5</c:v>
                </c:pt>
                <c:pt idx="53">
                  <c:v>7.6</c:v>
                </c:pt>
                <c:pt idx="54">
                  <c:v>7.6</c:v>
                </c:pt>
                <c:pt idx="55">
                  <c:v>7.6</c:v>
                </c:pt>
                <c:pt idx="56">
                  <c:v>7.6</c:v>
                </c:pt>
                <c:pt idx="57">
                  <c:v>7.6</c:v>
                </c:pt>
                <c:pt idx="58">
                  <c:v>7.6</c:v>
                </c:pt>
                <c:pt idx="59">
                  <c:v>7.6</c:v>
                </c:pt>
                <c:pt idx="60">
                  <c:v>7.6</c:v>
                </c:pt>
                <c:pt idx="61">
                  <c:v>7.6</c:v>
                </c:pt>
                <c:pt idx="62">
                  <c:v>7.7</c:v>
                </c:pt>
                <c:pt idx="63">
                  <c:v>7.7</c:v>
                </c:pt>
                <c:pt idx="64">
                  <c:v>7.7</c:v>
                </c:pt>
                <c:pt idx="65">
                  <c:v>7.7</c:v>
                </c:pt>
                <c:pt idx="66">
                  <c:v>7.7</c:v>
                </c:pt>
                <c:pt idx="67">
                  <c:v>7.7</c:v>
                </c:pt>
                <c:pt idx="68">
                  <c:v>7.8</c:v>
                </c:pt>
                <c:pt idx="69">
                  <c:v>7.8</c:v>
                </c:pt>
                <c:pt idx="70">
                  <c:v>7.8</c:v>
                </c:pt>
                <c:pt idx="71">
                  <c:v>7.9</c:v>
                </c:pt>
                <c:pt idx="72">
                  <c:v>7.9</c:v>
                </c:pt>
                <c:pt idx="73">
                  <c:v>7.9</c:v>
                </c:pt>
                <c:pt idx="74">
                  <c:v>7.9</c:v>
                </c:pt>
                <c:pt idx="75">
                  <c:v>8</c:v>
                </c:pt>
                <c:pt idx="76">
                  <c:v>8.1</c:v>
                </c:pt>
                <c:pt idx="77">
                  <c:v>8.1</c:v>
                </c:pt>
                <c:pt idx="78">
                  <c:v>8.1</c:v>
                </c:pt>
                <c:pt idx="79">
                  <c:v>8.1999999999999993</c:v>
                </c:pt>
                <c:pt idx="80">
                  <c:v>8.1999999999999993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8.5</c:v>
                </c:pt>
                <c:pt idx="87">
                  <c:v>8.5</c:v>
                </c:pt>
                <c:pt idx="88">
                  <c:v>8.6</c:v>
                </c:pt>
                <c:pt idx="89">
                  <c:v>8.6999999999999993</c:v>
                </c:pt>
                <c:pt idx="90">
                  <c:v>8.8000000000000007</c:v>
                </c:pt>
                <c:pt idx="91">
                  <c:v>8.9</c:v>
                </c:pt>
                <c:pt idx="92">
                  <c:v>9</c:v>
                </c:pt>
                <c:pt idx="93">
                  <c:v>9</c:v>
                </c:pt>
                <c:pt idx="94">
                  <c:v>9</c:v>
                </c:pt>
                <c:pt idx="95">
                  <c:v>9.1</c:v>
                </c:pt>
                <c:pt idx="96">
                  <c:v>9.1999999999999993</c:v>
                </c:pt>
                <c:pt idx="97">
                  <c:v>9.1999999999999993</c:v>
                </c:pt>
                <c:pt idx="98">
                  <c:v>9.5</c:v>
                </c:pt>
                <c:pt idx="99">
                  <c:v>10</c:v>
                </c:pt>
              </c:numCache>
            </c:numRef>
          </c:cat>
          <c:val>
            <c:numRef>
              <c:f>Sheet1!$Z$2:$Z$101</c:f>
              <c:numCache>
                <c:formatCode>General</c:formatCode>
                <c:ptCount val="100"/>
                <c:pt idx="0">
                  <c:v>27.3</c:v>
                </c:pt>
                <c:pt idx="1">
                  <c:v>26.05</c:v>
                </c:pt>
                <c:pt idx="2">
                  <c:v>23.39</c:v>
                </c:pt>
                <c:pt idx="3">
                  <c:v>27.71</c:v>
                </c:pt>
                <c:pt idx="4">
                  <c:v>17.510000000000002</c:v>
                </c:pt>
                <c:pt idx="5">
                  <c:v>30.53</c:v>
                </c:pt>
                <c:pt idx="6">
                  <c:v>31.54</c:v>
                </c:pt>
                <c:pt idx="7">
                  <c:v>39.950000000000003</c:v>
                </c:pt>
                <c:pt idx="8">
                  <c:v>31.91</c:v>
                </c:pt>
                <c:pt idx="9">
                  <c:v>28.9</c:v>
                </c:pt>
                <c:pt idx="10">
                  <c:v>28.76</c:v>
                </c:pt>
                <c:pt idx="11">
                  <c:v>30.34</c:v>
                </c:pt>
                <c:pt idx="12">
                  <c:v>25.51</c:v>
                </c:pt>
                <c:pt idx="13">
                  <c:v>26.66</c:v>
                </c:pt>
                <c:pt idx="14">
                  <c:v>25.69</c:v>
                </c:pt>
                <c:pt idx="15">
                  <c:v>33.43</c:v>
                </c:pt>
                <c:pt idx="16">
                  <c:v>27.25</c:v>
                </c:pt>
                <c:pt idx="17">
                  <c:v>20.05</c:v>
                </c:pt>
                <c:pt idx="18">
                  <c:v>31.43</c:v>
                </c:pt>
                <c:pt idx="19">
                  <c:v>33.799999999999997</c:v>
                </c:pt>
                <c:pt idx="20">
                  <c:v>30.09</c:v>
                </c:pt>
                <c:pt idx="21">
                  <c:v>32.200000000000003</c:v>
                </c:pt>
                <c:pt idx="22">
                  <c:v>34.81</c:v>
                </c:pt>
                <c:pt idx="23">
                  <c:v>31.15</c:v>
                </c:pt>
                <c:pt idx="24">
                  <c:v>30.94</c:v>
                </c:pt>
                <c:pt idx="25">
                  <c:v>31.83</c:v>
                </c:pt>
                <c:pt idx="26">
                  <c:v>30.8</c:v>
                </c:pt>
                <c:pt idx="27">
                  <c:v>32.96</c:v>
                </c:pt>
                <c:pt idx="28">
                  <c:v>35.369999999999997</c:v>
                </c:pt>
                <c:pt idx="29">
                  <c:v>23.5</c:v>
                </c:pt>
                <c:pt idx="30">
                  <c:v>28.34</c:v>
                </c:pt>
                <c:pt idx="31">
                  <c:v>35.619999999999997</c:v>
                </c:pt>
                <c:pt idx="32">
                  <c:v>33.79</c:v>
                </c:pt>
                <c:pt idx="33">
                  <c:v>35.04</c:v>
                </c:pt>
                <c:pt idx="34">
                  <c:v>33.68</c:v>
                </c:pt>
                <c:pt idx="35">
                  <c:v>32.9</c:v>
                </c:pt>
                <c:pt idx="36">
                  <c:v>34.36</c:v>
                </c:pt>
                <c:pt idx="37">
                  <c:v>35.11</c:v>
                </c:pt>
                <c:pt idx="38">
                  <c:v>32.86</c:v>
                </c:pt>
                <c:pt idx="39">
                  <c:v>33.03</c:v>
                </c:pt>
                <c:pt idx="40">
                  <c:v>33.35</c:v>
                </c:pt>
                <c:pt idx="41">
                  <c:v>32.47</c:v>
                </c:pt>
                <c:pt idx="42">
                  <c:v>32.92</c:v>
                </c:pt>
                <c:pt idx="43">
                  <c:v>28.66</c:v>
                </c:pt>
                <c:pt idx="44">
                  <c:v>35.03</c:v>
                </c:pt>
                <c:pt idx="45">
                  <c:v>30.84</c:v>
                </c:pt>
                <c:pt idx="46">
                  <c:v>31.64</c:v>
                </c:pt>
                <c:pt idx="47">
                  <c:v>36.020000000000003</c:v>
                </c:pt>
                <c:pt idx="48">
                  <c:v>38.31</c:v>
                </c:pt>
                <c:pt idx="49">
                  <c:v>35.090000000000003</c:v>
                </c:pt>
                <c:pt idx="50">
                  <c:v>32.18</c:v>
                </c:pt>
                <c:pt idx="51">
                  <c:v>37.549999999999997</c:v>
                </c:pt>
                <c:pt idx="52">
                  <c:v>35.36</c:v>
                </c:pt>
                <c:pt idx="53">
                  <c:v>28.68</c:v>
                </c:pt>
                <c:pt idx="54">
                  <c:v>34.86</c:v>
                </c:pt>
                <c:pt idx="55">
                  <c:v>36.26</c:v>
                </c:pt>
                <c:pt idx="56">
                  <c:v>36.25</c:v>
                </c:pt>
                <c:pt idx="57">
                  <c:v>40.89</c:v>
                </c:pt>
                <c:pt idx="58">
                  <c:v>32.74</c:v>
                </c:pt>
                <c:pt idx="59">
                  <c:v>39.35</c:v>
                </c:pt>
                <c:pt idx="60">
                  <c:v>42.3</c:v>
                </c:pt>
                <c:pt idx="61">
                  <c:v>39.68</c:v>
                </c:pt>
                <c:pt idx="62">
                  <c:v>37.869999999999997</c:v>
                </c:pt>
                <c:pt idx="63">
                  <c:v>36.22</c:v>
                </c:pt>
                <c:pt idx="64">
                  <c:v>38.68</c:v>
                </c:pt>
                <c:pt idx="65">
                  <c:v>36.61</c:v>
                </c:pt>
                <c:pt idx="66">
                  <c:v>43.08</c:v>
                </c:pt>
                <c:pt idx="67">
                  <c:v>39.35</c:v>
                </c:pt>
                <c:pt idx="68">
                  <c:v>38.54</c:v>
                </c:pt>
                <c:pt idx="69">
                  <c:v>39.11</c:v>
                </c:pt>
                <c:pt idx="70">
                  <c:v>46.43</c:v>
                </c:pt>
                <c:pt idx="71">
                  <c:v>37.299999999999997</c:v>
                </c:pt>
                <c:pt idx="72">
                  <c:v>27.02</c:v>
                </c:pt>
                <c:pt idx="73">
                  <c:v>45.83</c:v>
                </c:pt>
                <c:pt idx="74">
                  <c:v>42.3</c:v>
                </c:pt>
                <c:pt idx="75">
                  <c:v>41.09</c:v>
                </c:pt>
                <c:pt idx="76">
                  <c:v>41.45</c:v>
                </c:pt>
                <c:pt idx="77">
                  <c:v>43.28</c:v>
                </c:pt>
                <c:pt idx="78">
                  <c:v>35.24</c:v>
                </c:pt>
                <c:pt idx="79">
                  <c:v>32.89</c:v>
                </c:pt>
                <c:pt idx="80">
                  <c:v>29.24</c:v>
                </c:pt>
                <c:pt idx="81">
                  <c:v>39.6</c:v>
                </c:pt>
                <c:pt idx="82">
                  <c:v>41.69</c:v>
                </c:pt>
                <c:pt idx="83">
                  <c:v>46.98</c:v>
                </c:pt>
                <c:pt idx="84">
                  <c:v>45.39</c:v>
                </c:pt>
                <c:pt idx="85">
                  <c:v>49.12</c:v>
                </c:pt>
                <c:pt idx="86">
                  <c:v>45.85</c:v>
                </c:pt>
                <c:pt idx="87">
                  <c:v>45.2</c:v>
                </c:pt>
                <c:pt idx="88">
                  <c:v>47.69</c:v>
                </c:pt>
                <c:pt idx="89">
                  <c:v>41.38</c:v>
                </c:pt>
                <c:pt idx="90">
                  <c:v>45.59</c:v>
                </c:pt>
                <c:pt idx="91">
                  <c:v>51.37</c:v>
                </c:pt>
                <c:pt idx="92">
                  <c:v>56.5</c:v>
                </c:pt>
                <c:pt idx="93">
                  <c:v>47.97</c:v>
                </c:pt>
                <c:pt idx="94">
                  <c:v>48.64</c:v>
                </c:pt>
                <c:pt idx="95">
                  <c:v>54.51</c:v>
                </c:pt>
                <c:pt idx="96">
                  <c:v>49.58</c:v>
                </c:pt>
                <c:pt idx="97">
                  <c:v>57.5</c:v>
                </c:pt>
                <c:pt idx="98">
                  <c:v>53.32</c:v>
                </c:pt>
                <c:pt idx="99">
                  <c:v>59.91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21-41F0-8339-23E40707E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628879"/>
        <c:axId val="1170629295"/>
      </c:lineChart>
      <c:catAx>
        <c:axId val="1170628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Condition Number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9295"/>
        <c:crosses val="autoZero"/>
        <c:auto val="1"/>
        <c:lblAlgn val="ctr"/>
        <c:lblOffset val="100"/>
        <c:noMultiLvlLbl val="0"/>
      </c:catAx>
      <c:valAx>
        <c:axId val="117062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Goodput </a:t>
                </a:r>
                <a:r>
                  <a:rPr lang="en-US" dirty="0" err="1"/>
                  <a:t>GAIn</a:t>
                </a:r>
                <a:r>
                  <a:rPr lang="en-US" dirty="0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802.11-24/xxxxr0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MIMO </a:t>
            </a:r>
            <a:r>
              <a:rPr lang="en-US" sz="2800" dirty="0" err="1"/>
              <a:t>RvR</a:t>
            </a:r>
            <a:r>
              <a:rPr lang="en-US" sz="2800" dirty="0"/>
              <a:t> Enhancement with Unequal Modulation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2024-01-12</a:t>
            </a:r>
            <a:endParaRPr lang="en-GB" sz="2000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5963"/>
              </p:ext>
            </p:extLst>
          </p:nvPr>
        </p:nvGraphicFramePr>
        <p:xfrm>
          <a:off x="974725" y="3581400"/>
          <a:ext cx="79041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259196" progId="Word.Document.8">
                  <p:embed/>
                </p:oleObj>
              </mc:Choice>
              <mc:Fallback>
                <p:oleObj name="Document" r:id="rId3" imgW="8750172" imgH="32591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581400"/>
                        <a:ext cx="7904163" cy="2949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7915275" cy="48482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80MHz 2x2 DNLOS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Modulations: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 to 4K-QAM, Coding [1/2, 2/3, 3/4, 5/6]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Equal modulation (EQM)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EQM with power scaling (EQM-PS)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(UEQM)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Criteria: </a:t>
            </a:r>
            <a:r>
              <a:rPr lang="en-US" sz="2000" b="0" dirty="0"/>
              <a:t>Average goodput of per channel </a:t>
            </a:r>
            <a:r>
              <a:rPr lang="en-US" sz="2000" b="0" dirty="0" err="1"/>
              <a:t>RvR</a:t>
            </a:r>
            <a:r>
              <a:rPr lang="en-US" sz="2000" b="0" dirty="0"/>
              <a:t> (optimal rate selection for each channel)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14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57A6-0C8E-7B9A-BED2-DC05C417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808" y="606425"/>
            <a:ext cx="7770813" cy="1065213"/>
          </a:xfrm>
        </p:spPr>
        <p:txBody>
          <a:bodyPr/>
          <a:lstStyle/>
          <a:p>
            <a:r>
              <a:rPr lang="en-US" dirty="0"/>
              <a:t>Average Goodput: </a:t>
            </a:r>
            <a:r>
              <a:rPr lang="en-US" dirty="0" err="1"/>
              <a:t>DNLos</a:t>
            </a:r>
            <a:r>
              <a:rPr lang="en-US" dirty="0"/>
              <a:t> 2x2-2ss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6818-0ED2-222E-276F-7606BFF1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014" y="5798664"/>
            <a:ext cx="7466013" cy="78711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UEQM vs EQM: up to 2.5dB gain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UEQM vs EQM-new: uniform gain of ~1.5dB, up to 18% </a:t>
            </a:r>
            <a:r>
              <a:rPr lang="en-US" sz="1800" b="0" dirty="0" err="1"/>
              <a:t>ave</a:t>
            </a:r>
            <a:r>
              <a:rPr lang="en-US" sz="1800" b="0" dirty="0"/>
              <a:t> goodput gain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D26B-B7EE-80A1-0003-A39A2DCD98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A606-97E0-AFF1-8C83-296211772A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0A35C6-A12B-BE7F-FE71-79D8E97C676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47DDB8C-D703-0B89-D64A-4B5B94AE9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80" y="1280160"/>
            <a:ext cx="6111240" cy="451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8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9BE15-0996-FCC7-0979-B4051594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Goodput Gain vs Condition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6BCC4-2C03-96AC-4B13-1859693A2B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5B614-CFC9-50C4-31E9-D205E03131A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62AC7E-56BC-4B99-D1A3-22B40D64C37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AFC2A5A-FB2D-4E70-8978-116163D188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888891"/>
              </p:ext>
            </p:extLst>
          </p:nvPr>
        </p:nvGraphicFramePr>
        <p:xfrm>
          <a:off x="1017576" y="1751013"/>
          <a:ext cx="7364424" cy="4573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38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A228D-2002-D1EC-97E8-EE343D562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21" y="606425"/>
            <a:ext cx="8305800" cy="1065213"/>
          </a:xfrm>
        </p:spPr>
        <p:txBody>
          <a:bodyPr/>
          <a:lstStyle/>
          <a:p>
            <a:r>
              <a:rPr lang="en-US" sz="3200" dirty="0"/>
              <a:t>High vs Low Condition number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7BAA5-5708-D95D-EE34-5E57113BF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691" y="5410200"/>
            <a:ext cx="7948109" cy="91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UEQM is more resilient to channels with high condition numbers, as UEQM has finer rate steps to adapt to different channels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3~4dB gain achieved for channels with higher condition numbers.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B5CD8-F5C4-0292-402B-26702BA97E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5DAC1-461F-9F3C-2EB5-89DAECC4E23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FBA073-8660-AA2B-1DF5-F4B69B3CF8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D5FF88-834E-0FC0-BE24-D1C6EA9FD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" y="1325880"/>
            <a:ext cx="710184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1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3EF0-9643-C4C7-D744-CD38CBB7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vs UEQ-MCS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D7E05-7A43-5DC9-D3B6-8325FD3E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5562600"/>
            <a:ext cx="7770813" cy="96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UEQM has better goodput than UEQ-MCS after 1st SS SNR saturates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High SNR range: all curves converges after 2</a:t>
            </a:r>
            <a:r>
              <a:rPr lang="en-US" sz="1800" b="0" baseline="30000" dirty="0"/>
              <a:t>nd</a:t>
            </a:r>
            <a:r>
              <a:rPr lang="en-US" sz="1800" b="0" dirty="0"/>
              <a:t> SS SNR saturates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7F6B3-C836-CEF9-9F4C-FEB675FDF6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B732-8BA2-853D-B315-29E028A1059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79AFE4-6278-5526-BE75-C2C8B990A4B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5DC525-1D06-EBF0-9315-7A6561148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480" y="1561226"/>
            <a:ext cx="6035040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79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126E-9FD1-52AE-6D5E-989CDA76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vs EQM-PS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E05D8-5763-919C-F78D-2EDE94C61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025" y="5498998"/>
            <a:ext cx="7627938" cy="836613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 err="1"/>
              <a:t>RvR</a:t>
            </a:r>
            <a:r>
              <a:rPr lang="en-US" sz="1800" b="0" dirty="0"/>
              <a:t> based on ensemble PER simulations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Power scaling </a:t>
            </a:r>
            <a:r>
              <a:rPr lang="en-US" sz="1800" b="0" dirty="0" err="1"/>
              <a:t>smoothes</a:t>
            </a:r>
            <a:r>
              <a:rPr lang="en-US" sz="1800" b="0" dirty="0"/>
              <a:t> </a:t>
            </a:r>
            <a:r>
              <a:rPr lang="en-US" sz="1800" b="0" dirty="0" err="1"/>
              <a:t>RvR</a:t>
            </a:r>
            <a:r>
              <a:rPr lang="en-US" sz="1800" b="0" dirty="0"/>
              <a:t> curve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UEQM shows much better gain than power scaling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7C4A3-A2D4-43FD-337C-5E5255D874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DAFDC-ACC2-E91C-0B5F-F5849B2B6E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C5233C-615B-2FB5-3E23-B26970E91F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B70906-8550-C5BE-BE71-63729F1F3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036" y="1447800"/>
            <a:ext cx="6313964" cy="412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93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achieves up to 2.5dB average MIMO </a:t>
            </a:r>
            <a:r>
              <a:rPr lang="en-US" dirty="0" err="1"/>
              <a:t>RvR</a:t>
            </a:r>
            <a:r>
              <a:rPr lang="en-US" dirty="0"/>
              <a:t> enhancement for fading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goodput gains of UEQM for channel with larger condition number.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has similar performance as UEQ-MCS, but show better goodput when 1</a:t>
            </a:r>
            <a:r>
              <a:rPr lang="en-US" baseline="30000" dirty="0"/>
              <a:t>st</a:t>
            </a:r>
            <a:r>
              <a:rPr lang="en-US" dirty="0"/>
              <a:t> SS SNR saturates, due to joint coding.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“proprietary” MIMO techniques bring limited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requires relatively small changes to </a:t>
            </a:r>
            <a:r>
              <a:rPr lang="en-US"/>
              <a:t>MIMO with EQM</a:t>
            </a:r>
            <a:r>
              <a:rPr lang="en-US" dirty="0"/>
              <a:t>, and is a good candidate feature for UHR.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89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6096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1524000"/>
            <a:ext cx="8001000" cy="4418077"/>
          </a:xfrm>
        </p:spPr>
        <p:txBody>
          <a:bodyPr/>
          <a:lstStyle/>
          <a:p>
            <a:pPr marL="0" indent="0"/>
            <a:r>
              <a:rPr lang="en-US" dirty="0"/>
              <a:t>[1] 11-22/1869r1,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txbf</a:t>
            </a:r>
            <a:r>
              <a:rPr lang="en-US" dirty="0"/>
              <a:t>-based-on-the-optimal-</a:t>
            </a:r>
            <a:r>
              <a:rPr lang="en-US" dirty="0" err="1"/>
              <a:t>svd</a:t>
            </a:r>
            <a:endParaRPr lang="en-US" dirty="0"/>
          </a:p>
          <a:p>
            <a:pPr marL="0" indent="0"/>
            <a:r>
              <a:rPr lang="en-US" dirty="0"/>
              <a:t>[2] 11-23/0011r0, on-the-enhanced-link-adaptation</a:t>
            </a:r>
          </a:p>
          <a:p>
            <a:pPr marL="0" indent="0"/>
            <a:r>
              <a:rPr lang="en-US" dirty="0"/>
              <a:t>[3] 802.11-2020</a:t>
            </a:r>
          </a:p>
          <a:p>
            <a:pPr marL="0" indent="0"/>
            <a:r>
              <a:rPr lang="en-US" dirty="0"/>
              <a:t>[4] 11-22/1930r0, layered-</a:t>
            </a:r>
            <a:r>
              <a:rPr lang="en-US" dirty="0" err="1"/>
              <a:t>qos</a:t>
            </a:r>
            <a:r>
              <a:rPr lang="en-US" dirty="0"/>
              <a:t>-and-multi-layer-transmission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27145-B32E-4C45-AF86-017268784E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4E310-9190-4AD0-BA31-CFA7DEB54F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003376-F107-4A6A-A372-D680642279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280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B130-4A2B-4856-8EA4-AAEC060C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5042-0972-49EF-AAC0-0DEAEE857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CDA73-21B6-4A61-A66D-5CE69C9B6A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C7380-E284-4615-9FA4-B8FB6161A1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F1B74C0-55D6-4D09-9FDB-011C8580A7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741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F874-C08F-6AE2-6CAD-75343D28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</a:t>
            </a:r>
            <a:r>
              <a:rPr lang="en-US" dirty="0" err="1"/>
              <a:t>DNLos</a:t>
            </a:r>
            <a:r>
              <a:rPr lang="en-US" dirty="0"/>
              <a:t> 2x2 Goodput: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98A9-0599-33F5-C9C3-0D4772021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7188B-CB88-2F54-7684-FC2E0C30D3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D8CAB-35A0-7350-8C37-65A7854678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F60BA5-AE1A-54C9-8B9B-D1639641D13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396383-68D9-9D1D-0C05-05D248EDF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50" y="1676400"/>
            <a:ext cx="7590470" cy="44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0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Rate-vs-Range (</a:t>
            </a:r>
            <a:r>
              <a:rPr lang="en-US" dirty="0" err="1"/>
              <a:t>RvR</a:t>
            </a:r>
            <a:r>
              <a:rPr lang="en-US" dirty="0"/>
              <a:t>) enhancement is an important objective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 MIMO fading channels, equal modulation across spatial streams is sub-optimal, especially for ill-conditioned channels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discuss about different technologies for enhancement, and propose the unequal modulation as a candidate feature for UHR MIMO enhancement.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918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E780-98B8-FC62-CB53-1436E98B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Fading channel statistics: DNLOS 4x2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F46E-A77F-CC81-1D0A-2FDF7372C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657849"/>
            <a:ext cx="8001000" cy="7381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SNR gap between two spatial streams varies from 4.8dB to 11dB, about with about 99.9% channels fall in Unequal modulation region 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AD136-2090-1482-3399-168D9165A6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8DA66-184B-C94B-1E98-27A73220FE2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3E2AB-8B79-553A-31F8-88F8E725B1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B0587B-7EBA-85AE-4EBE-17CC2E6F1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70" y="1333500"/>
            <a:ext cx="726186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119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57A6-0C8E-7B9A-BED2-DC05C417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808" y="606425"/>
            <a:ext cx="7770813" cy="1065213"/>
          </a:xfrm>
        </p:spPr>
        <p:txBody>
          <a:bodyPr/>
          <a:lstStyle/>
          <a:p>
            <a:r>
              <a:rPr lang="en-US" dirty="0"/>
              <a:t>Average Goodput: </a:t>
            </a:r>
            <a:r>
              <a:rPr lang="en-US" dirty="0" err="1"/>
              <a:t>DNLos</a:t>
            </a:r>
            <a:r>
              <a:rPr lang="en-US" dirty="0"/>
              <a:t> 4x2-2ss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6818-0ED2-222E-276F-7606BFF1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79770"/>
            <a:ext cx="7466013" cy="78711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EQM with new rates: straighten the </a:t>
            </a:r>
            <a:r>
              <a:rPr lang="en-US" sz="1800" b="0" dirty="0" err="1"/>
              <a:t>RvR</a:t>
            </a:r>
            <a:r>
              <a:rPr lang="en-US" sz="1800" b="0" dirty="0"/>
              <a:t> curves of EQM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UEQM vs EQM-new: uniform gain of ~1dB, up to 20% </a:t>
            </a:r>
            <a:r>
              <a:rPr lang="en-US" sz="1800" b="0" dirty="0" err="1"/>
              <a:t>ave</a:t>
            </a:r>
            <a:r>
              <a:rPr lang="en-US" sz="1800" b="0" dirty="0"/>
              <a:t> goodput gain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D26B-B7EE-80A1-0003-A39A2DCD98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A606-97E0-AFF1-8C83-296211772A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0A35C6-A12B-BE7F-FE71-79D8E97C676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A66638-9186-8019-7715-6E79EEEBD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1364447"/>
            <a:ext cx="59182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2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A1C4-26DF-192A-DF76-EF1871D8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Goodput Gain (4x2-2ss)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94317-0487-B3AA-6011-B6E930767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4DB9A-8B46-54F0-1B25-07DA301268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08604-01ED-A655-3555-514F7C3069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02CD80-3C26-44F1-52DF-6D7F07862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177664"/>
              </p:ext>
            </p:extLst>
          </p:nvPr>
        </p:nvGraphicFramePr>
        <p:xfrm>
          <a:off x="784565" y="2057400"/>
          <a:ext cx="7597435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9651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CDCD-7EE7-CF24-46E1-6E3729BD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channel sounding: 4x2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62A6A-69FC-853E-4492-2E5488282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2B68-23D5-61D4-1121-B83F5BA68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E5078-36C0-99D2-4E97-F11D4B39C2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Content Placeholder 4" descr="A bag next to a computer&#10;&#10;Description automatically generated">
            <a:extLst>
              <a:ext uri="{FF2B5EF4-FFF2-40B4-BE49-F238E27FC236}">
                <a16:creationId xmlns:a16="http://schemas.microsoft.com/office/drawing/2014/main" id="{9E05F0B8-550A-D2D7-80AE-5722245DC0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/>
          <a:stretch/>
        </p:blipFill>
        <p:spPr bwMode="auto">
          <a:xfrm rot="10800000">
            <a:off x="6508631" y="1981200"/>
            <a:ext cx="2183052" cy="21385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956BF90-1377-CF62-775B-91B2E1E58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683501"/>
            <a:ext cx="6819900" cy="46939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93F483-1480-B0FB-F35D-2C3546927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4378021"/>
            <a:ext cx="2827432" cy="199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82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CDCD-7EE7-CF24-46E1-6E3729BD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channel sounding: 2x2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62A6A-69FC-853E-4492-2E5488282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2B68-23D5-61D4-1121-B83F5BA68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E5078-36C0-99D2-4E97-F11D4B39C2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B57554B-901A-26E3-62EF-F3B9A7D3C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47" y="1478280"/>
            <a:ext cx="6819900" cy="46939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F8E171C-31B7-ACE9-2BC3-17D20199B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004" y="3962400"/>
            <a:ext cx="2750149" cy="190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34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2E57-0FD1-E353-9797-6A46B222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79F66-E87C-47D4-37C5-EFEEDD7F6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4800599"/>
            <a:ext cx="7759701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Loss for linear receiver due to inter-stream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&lt;1dB sensitivity gain at MCS&gt;=5 for ML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93F83-1920-6BCE-F769-B877D90A33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1CA87-E369-97A0-6DA2-2B93240506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3E8509-4867-BC5B-9350-05B1B172AD8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8E39CC-C640-71E9-26FC-B42D7CC0B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89" y="1494177"/>
            <a:ext cx="4159637" cy="3119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6FA981-2D4F-F9D7-D226-0194F21328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39" y="1485000"/>
            <a:ext cx="4202953" cy="3145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134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MIMO Fading Channel: </a:t>
            </a:r>
            <a:r>
              <a:rPr lang="en-US" dirty="0" err="1"/>
              <a:t>DNLos</a:t>
            </a:r>
            <a:r>
              <a:rPr lang="en-US" dirty="0"/>
              <a:t> 2x2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948127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Condition number statistics: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 the range of [7, 15]dB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DA52E3-C078-1ABB-E4BB-C485B2BA5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915" y="1823461"/>
            <a:ext cx="1295400" cy="235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268160-9125-1510-ABC6-E6D0D4EFE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630" y="1781375"/>
            <a:ext cx="787974" cy="5238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D147E1-4BA1-E37A-D29B-7079E2BF39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2668587"/>
            <a:ext cx="5745389" cy="38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E780-98B8-FC62-CB53-1436E98B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Fading channel statistics: </a:t>
            </a:r>
            <a:r>
              <a:rPr lang="en-US" dirty="0" err="1"/>
              <a:t>DNLos</a:t>
            </a:r>
            <a:r>
              <a:rPr lang="en-US" dirty="0"/>
              <a:t> 4x4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F46E-A77F-CC81-1D0A-2FDF7372C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5"/>
            <a:ext cx="8229600" cy="6581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Condition number statistics: </a:t>
            </a:r>
            <a:r>
              <a:rPr lang="en-US" sz="2000" b="0" dirty="0"/>
              <a:t>SNR gap between the first spatial stream and the rest spatial streams increases from ~5dB to ~18dB @50 percentile.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AD136-2090-1482-3399-168D9165A6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8DA66-184B-C94B-1E98-27A73220FE2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3E2AB-8B79-553A-31F8-88F8E725B1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76F48A-54AA-2345-7834-DB2D0B6ED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70806"/>
            <a:ext cx="6914487" cy="436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Potential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Reliability enhancement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beamform feedback, e.g. Geometric mean decomposition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Rotated V matrix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Per-stream reverse SNR scaling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Capacity achieving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[3]: introduced in 11n HT PHY when MIMO was introduced to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MCS [4]: for layered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 loading: too complex to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46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Unequal Modulation: design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6C29A7B-1059-55DC-79A4-5B11F74D0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" y="2574130"/>
            <a:ext cx="1206997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855D21-97DA-B6CC-A777-84FC073A6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48027"/>
            <a:ext cx="7139940" cy="262128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1EB9EB7-EF3B-3CEE-24EA-43409DBF911F}"/>
              </a:ext>
            </a:extLst>
          </p:cNvPr>
          <p:cNvSpPr txBox="1">
            <a:spLocks/>
          </p:cNvSpPr>
          <p:nvPr/>
        </p:nvSpPr>
        <p:spPr bwMode="auto">
          <a:xfrm>
            <a:off x="828675" y="1676400"/>
            <a:ext cx="7627938" cy="1159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changes: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 unequal stream parser: based on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 N</a:t>
            </a:r>
            <a:r>
              <a:rPr lang="en-US" baseline="-25000" dirty="0"/>
              <a:t>DBPS</a:t>
            </a:r>
            <a:r>
              <a:rPr lang="en-US" dirty="0"/>
              <a:t> and N</a:t>
            </a:r>
            <a:r>
              <a:rPr lang="en-US" baseline="-25000" dirty="0"/>
              <a:t>CBPS </a:t>
            </a:r>
            <a:r>
              <a:rPr lang="en-US" dirty="0"/>
              <a:t>for different MCS combinations and BW </a:t>
            </a:r>
          </a:p>
        </p:txBody>
      </p:sp>
    </p:spTree>
    <p:extLst>
      <p:ext uri="{BB962C8B-B14F-4D97-AF65-F5344CB8AC3E}">
        <p14:creationId xmlns:p14="http://schemas.microsoft.com/office/powerpoint/2010/main" val="31347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Unequal modulation vs Unequal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24000"/>
            <a:ext cx="79914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Complex and costly solution for SU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Tx similar to DL MU complexity; Rx similar to UL MU complexity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N-times more hardware for coding and scrambling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Independent PSDU from MAC: big interface 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809A21-6C14-4DD4-3D4F-CF3126ACC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987" y="3336521"/>
            <a:ext cx="7456488" cy="290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3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Unequal Modulation in 11n: revisit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19003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is optional in 11n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unequal modulation MCS-33 to MCS-76.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6 options for 2ss: QPSK to 64QAM, [½, ¾]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support is also optional for 11n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popular on HT devices.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works with beamforming.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Full-dimension MIMO Tx is also not popular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APs with 3x3 configuration and 2ss max rates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FB8215-0B3E-AA66-E92F-5586FDF40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600200"/>
            <a:ext cx="233031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3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Unequal Modulation for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95203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mobile/micro-APs with 2x2 configurations on the markets for P2P communications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Full-rank transmission (2x2-2ss) is critical for high data rates.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support is popular in 11ac/ax/be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Proprietary sub-optimal solutions: e.g. per stream power scaling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time to re-visit unequal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QAM levels are introduced since 11n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 QAM, 1024 QAM and 4096 QAM </a:t>
            </a:r>
            <a:r>
              <a:rPr lang="en-US" dirty="0">
                <a:sym typeface="Wingdings" panose="05000000000000000000" pitchFamily="2" charset="2"/>
              </a:rPr>
              <a:t> more combinations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BW are available: 80MHz/160MHz/320MHz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1141</Words>
  <Application>Microsoft Office PowerPoint</Application>
  <PresentationFormat>On-screen Show (4:3)</PresentationFormat>
  <Paragraphs>188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Office Theme</vt:lpstr>
      <vt:lpstr>Document</vt:lpstr>
      <vt:lpstr>MIMO RvR Enhancement with Unequal Modulation</vt:lpstr>
      <vt:lpstr>Introduction</vt:lpstr>
      <vt:lpstr>MIMO Fading Channel: DNLos 2x2</vt:lpstr>
      <vt:lpstr>Fading channel statistics: DNLos 4x4</vt:lpstr>
      <vt:lpstr>Potential technologies</vt:lpstr>
      <vt:lpstr>Unequal Modulation: design changes</vt:lpstr>
      <vt:lpstr>Unequal modulation vs Unequal MCS</vt:lpstr>
      <vt:lpstr>Unequal Modulation in 11n: revisit</vt:lpstr>
      <vt:lpstr>Unequal Modulation for UHR</vt:lpstr>
      <vt:lpstr>Simulations</vt:lpstr>
      <vt:lpstr>Average Goodput: DNLos 2x2-2ss </vt:lpstr>
      <vt:lpstr>Goodput Gain vs Condition Number</vt:lpstr>
      <vt:lpstr>High vs Low Condition number </vt:lpstr>
      <vt:lpstr>UEQM vs UEQ-MCS </vt:lpstr>
      <vt:lpstr>UEQM vs EQM-PS</vt:lpstr>
      <vt:lpstr>Summary</vt:lpstr>
      <vt:lpstr>References</vt:lpstr>
      <vt:lpstr>Appendix</vt:lpstr>
      <vt:lpstr>20MHz DNLos 2x2 Goodput: ML</vt:lpstr>
      <vt:lpstr>Fading channel statistics: DNLOS 4x2</vt:lpstr>
      <vt:lpstr>Average Goodput: DNLos 4x2-2ss </vt:lpstr>
      <vt:lpstr>Summary: Goodput Gain (4x2-2ss) </vt:lpstr>
      <vt:lpstr>OTA channel sounding: 4x2</vt:lpstr>
      <vt:lpstr>OTA channel sounding: 2x2</vt:lpstr>
      <vt:lpstr>RotV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2236</cp:revision>
  <cp:lastPrinted>1601-01-01T00:00:00Z</cp:lastPrinted>
  <dcterms:created xsi:type="dcterms:W3CDTF">2015-10-31T00:33:08Z</dcterms:created>
  <dcterms:modified xsi:type="dcterms:W3CDTF">2024-01-14T06:30:49Z</dcterms:modified>
</cp:coreProperties>
</file>