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603" r:id="rId6"/>
    <p:sldId id="630" r:id="rId7"/>
    <p:sldId id="701" r:id="rId8"/>
    <p:sldId id="691" r:id="rId9"/>
    <p:sldId id="697" r:id="rId10"/>
    <p:sldId id="686" r:id="rId11"/>
    <p:sldId id="700" r:id="rId12"/>
    <p:sldId id="690" r:id="rId13"/>
    <p:sldId id="695" r:id="rId14"/>
    <p:sldId id="706" r:id="rId15"/>
    <p:sldId id="707" r:id="rId16"/>
    <p:sldId id="705" r:id="rId17"/>
    <p:sldId id="264" r:id="rId18"/>
    <p:sldId id="640" r:id="rId19"/>
    <p:sldId id="639" r:id="rId20"/>
    <p:sldId id="685" r:id="rId21"/>
    <p:sldId id="698" r:id="rId22"/>
    <p:sldId id="689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22F6AC-740F-42A8-8FB2-BC5EF02AC61F}" v="2" dt="2024-01-03T18:31:28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>
      <p:cViewPr varScale="1">
        <p:scale>
          <a:sx n="88" d="100"/>
          <a:sy n="88" d="100"/>
        </p:scale>
        <p:origin x="245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F4803393-F9E7-4578-AEE6-ABE3DAC24911}"/>
    <pc:docChg chg="undo custSel addSld delSld modSld">
      <pc:chgData name="Rainer Strobel" userId="2f077573-362c-4efe-a658-171d725f9cf0" providerId="ADAL" clId="{F4803393-F9E7-4578-AEE6-ABE3DAC24911}" dt="2023-12-22T09:56:31.874" v="2261" actId="20577"/>
      <pc:docMkLst>
        <pc:docMk/>
      </pc:docMkLst>
      <pc:sldChg chg="modSp mod modCm">
        <pc:chgData name="Rainer Strobel" userId="2f077573-362c-4efe-a658-171d725f9cf0" providerId="ADAL" clId="{F4803393-F9E7-4578-AEE6-ABE3DAC24911}" dt="2023-12-22T09:48:13.785" v="1776"/>
        <pc:sldMkLst>
          <pc:docMk/>
          <pc:sldMk cId="0" sldId="264"/>
        </pc:sldMkLst>
        <pc:spChg chg="mod">
          <ac:chgData name="Rainer Strobel" userId="2f077573-362c-4efe-a658-171d725f9cf0" providerId="ADAL" clId="{F4803393-F9E7-4578-AEE6-ABE3DAC24911}" dt="2023-12-21T11:44:23.441" v="1771"/>
          <ac:spMkLst>
            <pc:docMk/>
            <pc:sldMk cId="0" sldId="264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F4803393-F9E7-4578-AEE6-ABE3DAC24911}" dt="2023-12-22T09:48:13.785" v="1776"/>
              <pc2:cmMkLst xmlns:pc2="http://schemas.microsoft.com/office/powerpoint/2019/9/main/command">
                <pc:docMk/>
                <pc:sldMk cId="0" sldId="264"/>
                <pc2:cmMk id="{CCBB6795-BE38-4420-880D-AA9467C2E4BA}"/>
              </pc2:cmMkLst>
              <pc226:cmRplyChg chg="add">
                <pc226:chgData name="Rainer Strobel" userId="2f077573-362c-4efe-a658-171d725f9cf0" providerId="ADAL" clId="{F4803393-F9E7-4578-AEE6-ABE3DAC24911}" dt="2023-12-22T09:48:13.785" v="1776"/>
                <pc2:cmRplyMkLst xmlns:pc2="http://schemas.microsoft.com/office/powerpoint/2019/9/main/command">
                  <pc:docMk/>
                  <pc:sldMk cId="0" sldId="264"/>
                  <pc2:cmMk id="{CCBB6795-BE38-4420-880D-AA9467C2E4BA}"/>
                  <pc2:cmRplyMk id="{1E416B23-A430-427A-9A0C-957DA6E866A7}"/>
                </pc2:cmRplyMkLst>
              </pc226:cmRplyChg>
            </pc226:cmChg>
          </p:ext>
        </pc:extLst>
      </pc:sldChg>
      <pc:sldChg chg="modSp mod modCm">
        <pc:chgData name="Rainer Strobel" userId="2f077573-362c-4efe-a658-171d725f9cf0" providerId="ADAL" clId="{F4803393-F9E7-4578-AEE6-ABE3DAC24911}" dt="2023-12-22T09:47:56.437" v="1775" actId="207"/>
        <pc:sldMkLst>
          <pc:docMk/>
          <pc:sldMk cId="2123289712" sldId="603"/>
        </pc:sldMkLst>
        <pc:spChg chg="mod">
          <ac:chgData name="Rainer Strobel" userId="2f077573-362c-4efe-a658-171d725f9cf0" providerId="ADAL" clId="{F4803393-F9E7-4578-AEE6-ABE3DAC24911}" dt="2023-12-22T09:47:56.437" v="1775" actId="207"/>
          <ac:spMkLst>
            <pc:docMk/>
            <pc:sldMk cId="2123289712" sldId="603"/>
            <ac:spMk id="3" creationId="{ED0F3F4D-C6E4-EE18-51FE-27DD633BA05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F4803393-F9E7-4578-AEE6-ABE3DAC24911}" dt="2023-12-20T15:44:54.236" v="6" actId="20577"/>
              <pc2:cmMkLst xmlns:pc2="http://schemas.microsoft.com/office/powerpoint/2019/9/main/command">
                <pc:docMk/>
                <pc:sldMk cId="2123289712" sldId="603"/>
                <pc2:cmMk id="{125599B6-F41C-4D4D-8C7A-F6353B16DA82}"/>
              </pc2:cmMkLst>
            </pc226:cmChg>
          </p:ext>
        </pc:extLst>
      </pc:sldChg>
      <pc:sldChg chg="modSp mod">
        <pc:chgData name="Rainer Strobel" userId="2f077573-362c-4efe-a658-171d725f9cf0" providerId="ADAL" clId="{F4803393-F9E7-4578-AEE6-ABE3DAC24911}" dt="2023-12-20T15:45:44.319" v="18" actId="1076"/>
        <pc:sldMkLst>
          <pc:docMk/>
          <pc:sldMk cId="3255530501" sldId="630"/>
        </pc:sldMkLst>
        <pc:spChg chg="mod">
          <ac:chgData name="Rainer Strobel" userId="2f077573-362c-4efe-a658-171d725f9cf0" providerId="ADAL" clId="{F4803393-F9E7-4578-AEE6-ABE3DAC24911}" dt="2023-12-20T15:45:04.376" v="8" actId="207"/>
          <ac:spMkLst>
            <pc:docMk/>
            <pc:sldMk cId="3255530501" sldId="630"/>
            <ac:spMk id="2" creationId="{8156AE09-DD2B-1ACC-A882-CC78E662417A}"/>
          </ac:spMkLst>
        </pc:spChg>
        <pc:grpChg chg="mod">
          <ac:chgData name="Rainer Strobel" userId="2f077573-362c-4efe-a658-171d725f9cf0" providerId="ADAL" clId="{F4803393-F9E7-4578-AEE6-ABE3DAC24911}" dt="2023-12-20T15:45:07.970" v="9" actId="1076"/>
          <ac:grpSpMkLst>
            <pc:docMk/>
            <pc:sldMk cId="3255530501" sldId="630"/>
            <ac:grpSpMk id="7" creationId="{B7C5D41D-A005-EC10-000F-CE2776E1FCF9}"/>
          </ac:grpSpMkLst>
        </pc:grpChg>
        <pc:grpChg chg="mod">
          <ac:chgData name="Rainer Strobel" userId="2f077573-362c-4efe-a658-171d725f9cf0" providerId="ADAL" clId="{F4803393-F9E7-4578-AEE6-ABE3DAC24911}" dt="2023-12-20T15:45:40.855" v="17" actId="1076"/>
          <ac:grpSpMkLst>
            <pc:docMk/>
            <pc:sldMk cId="3255530501" sldId="630"/>
            <ac:grpSpMk id="26" creationId="{A2BB58BF-35DF-75D6-CDD9-6E5F430A9AAC}"/>
          </ac:grpSpMkLst>
        </pc:grpChg>
        <pc:grpChg chg="mod">
          <ac:chgData name="Rainer Strobel" userId="2f077573-362c-4efe-a658-171d725f9cf0" providerId="ADAL" clId="{F4803393-F9E7-4578-AEE6-ABE3DAC24911}" dt="2023-12-20T15:45:44.319" v="18" actId="1076"/>
          <ac:grpSpMkLst>
            <pc:docMk/>
            <pc:sldMk cId="3255530501" sldId="630"/>
            <ac:grpSpMk id="73" creationId="{6DFEB11D-0818-7C16-7ED4-DC6D1529B38C}"/>
          </ac:grpSpMkLst>
        </pc:grpChg>
      </pc:sldChg>
      <pc:sldChg chg="delSp modSp mod">
        <pc:chgData name="Rainer Strobel" userId="2f077573-362c-4efe-a658-171d725f9cf0" providerId="ADAL" clId="{F4803393-F9E7-4578-AEE6-ABE3DAC24911}" dt="2023-12-22T09:48:39.705" v="1784" actId="2164"/>
        <pc:sldMkLst>
          <pc:docMk/>
          <pc:sldMk cId="2109755234" sldId="639"/>
        </pc:sldMkLst>
        <pc:graphicFrameChg chg="del modGraphic">
          <ac:chgData name="Rainer Strobel" userId="2f077573-362c-4efe-a658-171d725f9cf0" providerId="ADAL" clId="{F4803393-F9E7-4578-AEE6-ABE3DAC24911}" dt="2023-12-20T16:17:12.398" v="885" actId="478"/>
          <ac:graphicFrameMkLst>
            <pc:docMk/>
            <pc:sldMk cId="2109755234" sldId="639"/>
            <ac:graphicFrameMk id="5" creationId="{B3C97255-F300-8C29-5D20-F9342DBD697C}"/>
          </ac:graphicFrameMkLst>
        </pc:graphicFrameChg>
        <pc:graphicFrameChg chg="modGraphic">
          <ac:chgData name="Rainer Strobel" userId="2f077573-362c-4efe-a658-171d725f9cf0" providerId="ADAL" clId="{F4803393-F9E7-4578-AEE6-ABE3DAC24911}" dt="2023-12-22T09:48:39.705" v="1784" actId="2164"/>
          <ac:graphicFrameMkLst>
            <pc:docMk/>
            <pc:sldMk cId="2109755234" sldId="639"/>
            <ac:graphicFrameMk id="17" creationId="{F08364A0-38FC-4AAB-5702-CE5B8593A968}"/>
          </ac:graphicFrameMkLst>
        </pc:graphicFrameChg>
      </pc:sldChg>
      <pc:sldChg chg="modSp mod modCm">
        <pc:chgData name="Rainer Strobel" userId="2f077573-362c-4efe-a658-171d725f9cf0" providerId="ADAL" clId="{F4803393-F9E7-4578-AEE6-ABE3DAC24911}" dt="2023-12-21T08:53:45.851" v="892" actId="14100"/>
        <pc:sldMkLst>
          <pc:docMk/>
          <pc:sldMk cId="2520284917" sldId="686"/>
        </pc:sldMkLst>
        <pc:spChg chg="mod">
          <ac:chgData name="Rainer Strobel" userId="2f077573-362c-4efe-a658-171d725f9cf0" providerId="ADAL" clId="{F4803393-F9E7-4578-AEE6-ABE3DAC24911}" dt="2023-12-20T16:07:15.865" v="586" actId="20577"/>
          <ac:spMkLst>
            <pc:docMk/>
            <pc:sldMk cId="2520284917" sldId="686"/>
            <ac:spMk id="2" creationId="{1CDB6F8A-EE6E-3EAB-9A60-94A086CF1245}"/>
          </ac:spMkLst>
        </pc:spChg>
        <pc:spChg chg="mod">
          <ac:chgData name="Rainer Strobel" userId="2f077573-362c-4efe-a658-171d725f9cf0" providerId="ADAL" clId="{F4803393-F9E7-4578-AEE6-ABE3DAC24911}" dt="2023-12-20T16:07:25.049" v="618" actId="20577"/>
          <ac:spMkLst>
            <pc:docMk/>
            <pc:sldMk cId="2520284917" sldId="686"/>
            <ac:spMk id="3" creationId="{D4A885E9-7E4E-91AA-0DD4-A33E17B6093F}"/>
          </ac:spMkLst>
        </pc:spChg>
        <pc:spChg chg="mod">
          <ac:chgData name="Rainer Strobel" userId="2f077573-362c-4efe-a658-171d725f9cf0" providerId="ADAL" clId="{F4803393-F9E7-4578-AEE6-ABE3DAC24911}" dt="2023-12-20T16:10:08.032" v="688" actId="20577"/>
          <ac:spMkLst>
            <pc:docMk/>
            <pc:sldMk cId="2520284917" sldId="686"/>
            <ac:spMk id="4" creationId="{283940A9-5EBE-B6E2-A0B6-D20168F0BFB9}"/>
          </ac:spMkLst>
        </pc:spChg>
        <pc:grpChg chg="mod">
          <ac:chgData name="Rainer Strobel" userId="2f077573-362c-4efe-a658-171d725f9cf0" providerId="ADAL" clId="{F4803393-F9E7-4578-AEE6-ABE3DAC24911}" dt="2023-12-20T16:08:34.859" v="656" actId="1076"/>
          <ac:grpSpMkLst>
            <pc:docMk/>
            <pc:sldMk cId="2520284917" sldId="686"/>
            <ac:grpSpMk id="10" creationId="{7E5B3ABF-D394-C32E-B924-03D61683F310}"/>
          </ac:grpSpMkLst>
        </pc:grpChg>
        <pc:picChg chg="mod">
          <ac:chgData name="Rainer Strobel" userId="2f077573-362c-4efe-a658-171d725f9cf0" providerId="ADAL" clId="{F4803393-F9E7-4578-AEE6-ABE3DAC24911}" dt="2023-12-20T16:08:18.796" v="653" actId="1076"/>
          <ac:picMkLst>
            <pc:docMk/>
            <pc:sldMk cId="2520284917" sldId="686"/>
            <ac:picMk id="45" creationId="{63E1495D-AA4E-14D1-9285-0564254A0577}"/>
          </ac:picMkLst>
        </pc:picChg>
        <pc:picChg chg="mod modCrop">
          <ac:chgData name="Rainer Strobel" userId="2f077573-362c-4efe-a658-171d725f9cf0" providerId="ADAL" clId="{F4803393-F9E7-4578-AEE6-ABE3DAC24911}" dt="2023-12-21T08:53:45.851" v="892" actId="14100"/>
          <ac:picMkLst>
            <pc:docMk/>
            <pc:sldMk cId="2520284917" sldId="686"/>
            <ac:picMk id="47" creationId="{DDF68959-F0E9-9243-9546-4AD5410ADB66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F4803393-F9E7-4578-AEE6-ABE3DAC24911}" dt="2023-12-20T16:12:07.443" v="782"/>
              <pc2:cmMkLst xmlns:pc2="http://schemas.microsoft.com/office/powerpoint/2019/9/main/command">
                <pc:docMk/>
                <pc:sldMk cId="2520284917" sldId="686"/>
                <pc2:cmMk id="{7DB03ADE-BB26-42BB-BF2B-3CE140146481}"/>
              </pc2:cmMkLst>
              <pc226:cmRplyChg chg="add">
                <pc226:chgData name="Rainer Strobel" userId="2f077573-362c-4efe-a658-171d725f9cf0" providerId="ADAL" clId="{F4803393-F9E7-4578-AEE6-ABE3DAC24911}" dt="2023-12-20T16:12:07.443" v="782"/>
                <pc2:cmRplyMkLst xmlns:pc2="http://schemas.microsoft.com/office/powerpoint/2019/9/main/command">
                  <pc:docMk/>
                  <pc:sldMk cId="2520284917" sldId="686"/>
                  <pc2:cmMk id="{7DB03ADE-BB26-42BB-BF2B-3CE140146481}"/>
                  <pc2:cmRplyMk id="{5B4BE5C1-5A8D-44D6-821A-4245ACC3A5A6}"/>
                </pc2:cmRplyMkLst>
              </pc226:cmRplyChg>
            </pc226:cmChg>
          </p:ext>
        </pc:extLst>
      </pc:sldChg>
      <pc:sldChg chg="modSp mod modCm">
        <pc:chgData name="Rainer Strobel" userId="2f077573-362c-4efe-a658-171d725f9cf0" providerId="ADAL" clId="{F4803393-F9E7-4578-AEE6-ABE3DAC24911}" dt="2023-12-21T08:54:00.180" v="895" actId="1076"/>
        <pc:sldMkLst>
          <pc:docMk/>
          <pc:sldMk cId="1307965033" sldId="690"/>
        </pc:sldMkLst>
        <pc:spChg chg="mod">
          <ac:chgData name="Rainer Strobel" userId="2f077573-362c-4efe-a658-171d725f9cf0" providerId="ADAL" clId="{F4803393-F9E7-4578-AEE6-ABE3DAC24911}" dt="2023-12-20T16:02:42.710" v="582" actId="207"/>
          <ac:spMkLst>
            <pc:docMk/>
            <pc:sldMk cId="1307965033" sldId="690"/>
            <ac:spMk id="2" creationId="{1CDB6F8A-EE6E-3EAB-9A60-94A086CF1245}"/>
          </ac:spMkLst>
        </pc:spChg>
        <pc:spChg chg="mod">
          <ac:chgData name="Rainer Strobel" userId="2f077573-362c-4efe-a658-171d725f9cf0" providerId="ADAL" clId="{F4803393-F9E7-4578-AEE6-ABE3DAC24911}" dt="2023-12-20T16:11:02.787" v="699" actId="20577"/>
          <ac:spMkLst>
            <pc:docMk/>
            <pc:sldMk cId="1307965033" sldId="690"/>
            <ac:spMk id="3" creationId="{D4A885E9-7E4E-91AA-0DD4-A33E17B6093F}"/>
          </ac:spMkLst>
        </pc:spChg>
        <pc:spChg chg="mod">
          <ac:chgData name="Rainer Strobel" userId="2f077573-362c-4efe-a658-171d725f9cf0" providerId="ADAL" clId="{F4803393-F9E7-4578-AEE6-ABE3DAC24911}" dt="2023-12-20T16:11:16.847" v="741" actId="20577"/>
          <ac:spMkLst>
            <pc:docMk/>
            <pc:sldMk cId="1307965033" sldId="690"/>
            <ac:spMk id="4" creationId="{283940A9-5EBE-B6E2-A0B6-D20168F0BFB9}"/>
          </ac:spMkLst>
        </pc:spChg>
        <pc:spChg chg="mod">
          <ac:chgData name="Rainer Strobel" userId="2f077573-362c-4efe-a658-171d725f9cf0" providerId="ADAL" clId="{F4803393-F9E7-4578-AEE6-ABE3DAC24911}" dt="2023-12-21T08:54:00.180" v="895" actId="1076"/>
          <ac:spMkLst>
            <pc:docMk/>
            <pc:sldMk cId="1307965033" sldId="690"/>
            <ac:spMk id="8" creationId="{9163920E-B021-71B5-9CD0-35EA51ED0096}"/>
          </ac:spMkLst>
        </pc:spChg>
        <pc:picChg chg="mod modCrop">
          <ac:chgData name="Rainer Strobel" userId="2f077573-362c-4efe-a658-171d725f9cf0" providerId="ADAL" clId="{F4803393-F9E7-4578-AEE6-ABE3DAC24911}" dt="2023-12-21T08:53:57.443" v="894" actId="14100"/>
          <ac:picMkLst>
            <pc:docMk/>
            <pc:sldMk cId="1307965033" sldId="690"/>
            <ac:picMk id="13" creationId="{45182DEC-07EF-B040-D28D-77F864262311}"/>
          </ac:picMkLst>
        </pc:picChg>
        <pc:cxnChg chg="mod">
          <ac:chgData name="Rainer Strobel" userId="2f077573-362c-4efe-a658-171d725f9cf0" providerId="ADAL" clId="{F4803393-F9E7-4578-AEE6-ABE3DAC24911}" dt="2023-12-20T16:02:28.542" v="578" actId="14100"/>
          <ac:cxnSpMkLst>
            <pc:docMk/>
            <pc:sldMk cId="1307965033" sldId="690"/>
            <ac:cxnSpMk id="49" creationId="{9C1F346E-4FC2-D18D-F295-1411F1ABC70E}"/>
          </ac:cxnSpMkLst>
        </pc:cxnChg>
        <pc:cxnChg chg="mod">
          <ac:chgData name="Rainer Strobel" userId="2f077573-362c-4efe-a658-171d725f9cf0" providerId="ADAL" clId="{F4803393-F9E7-4578-AEE6-ABE3DAC24911}" dt="2023-12-21T08:54:00.180" v="895" actId="1076"/>
          <ac:cxnSpMkLst>
            <pc:docMk/>
            <pc:sldMk cId="1307965033" sldId="690"/>
            <ac:cxnSpMk id="52" creationId="{A5B6D657-D5C9-2F1F-5144-7FFA797599B2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F4803393-F9E7-4578-AEE6-ABE3DAC24911}" dt="2023-12-20T16:11:02.787" v="699" actId="20577"/>
              <pc2:cmMkLst xmlns:pc2="http://schemas.microsoft.com/office/powerpoint/2019/9/main/command">
                <pc:docMk/>
                <pc:sldMk cId="1307965033" sldId="690"/>
                <pc2:cmMk id="{712317FA-8A16-4974-B0EF-1C26158F2557}"/>
              </pc2:cmMkLst>
              <pc226:cmRplyChg chg="add">
                <pc226:chgData name="Rainer Strobel" userId="2f077573-362c-4efe-a658-171d725f9cf0" providerId="ADAL" clId="{F4803393-F9E7-4578-AEE6-ABE3DAC24911}" dt="2023-12-20T16:04:46.063" v="583"/>
                <pc2:cmRplyMkLst xmlns:pc2="http://schemas.microsoft.com/office/powerpoint/2019/9/main/command">
                  <pc:docMk/>
                  <pc:sldMk cId="1307965033" sldId="690"/>
                  <pc2:cmMk id="{712317FA-8A16-4974-B0EF-1C26158F2557}"/>
                  <pc2:cmRplyMk id="{A37C0B1D-C0DA-42D8-9428-091757D4B0F4}"/>
                </pc2:cmRplyMkLst>
              </pc226:cmRplyChg>
            </pc226:cmChg>
          </p:ext>
        </pc:extLst>
      </pc:sldChg>
      <pc:sldChg chg="modSp mod">
        <pc:chgData name="Rainer Strobel" userId="2f077573-362c-4efe-a658-171d725f9cf0" providerId="ADAL" clId="{F4803393-F9E7-4578-AEE6-ABE3DAC24911}" dt="2023-12-20T15:49:51.875" v="79" actId="115"/>
        <pc:sldMkLst>
          <pc:docMk/>
          <pc:sldMk cId="1274478974" sldId="691"/>
        </pc:sldMkLst>
        <pc:spChg chg="mod">
          <ac:chgData name="Rainer Strobel" userId="2f077573-362c-4efe-a658-171d725f9cf0" providerId="ADAL" clId="{F4803393-F9E7-4578-AEE6-ABE3DAC24911}" dt="2023-12-20T15:49:51.875" v="79" actId="115"/>
          <ac:spMkLst>
            <pc:docMk/>
            <pc:sldMk cId="1274478974" sldId="691"/>
            <ac:spMk id="2" creationId="{70912D61-CB97-D04E-D9E6-AEFB39B9B1ED}"/>
          </ac:spMkLst>
        </pc:spChg>
      </pc:sldChg>
      <pc:sldChg chg="modSp mod modCm">
        <pc:chgData name="Rainer Strobel" userId="2f077573-362c-4efe-a658-171d725f9cf0" providerId="ADAL" clId="{F4803393-F9E7-4578-AEE6-ABE3DAC24911}" dt="2023-12-21T08:54:20.147" v="901" actId="14100"/>
        <pc:sldMkLst>
          <pc:docMk/>
          <pc:sldMk cId="934161700" sldId="695"/>
        </pc:sldMkLst>
        <pc:spChg chg="mod">
          <ac:chgData name="Rainer Strobel" userId="2f077573-362c-4efe-a658-171d725f9cf0" providerId="ADAL" clId="{F4803393-F9E7-4578-AEE6-ABE3DAC24911}" dt="2023-12-20T16:12:00.276" v="781" actId="20577"/>
          <ac:spMkLst>
            <pc:docMk/>
            <pc:sldMk cId="934161700" sldId="695"/>
            <ac:spMk id="2" creationId="{E2D510FB-27ED-A83A-6C1D-478AFF65F582}"/>
          </ac:spMkLst>
        </pc:spChg>
        <pc:spChg chg="mod">
          <ac:chgData name="Rainer Strobel" userId="2f077573-362c-4efe-a658-171d725f9cf0" providerId="ADAL" clId="{F4803393-F9E7-4578-AEE6-ABE3DAC24911}" dt="2023-12-20T16:11:45.681" v="763" actId="20577"/>
          <ac:spMkLst>
            <pc:docMk/>
            <pc:sldMk cId="934161700" sldId="695"/>
            <ac:spMk id="3" creationId="{AA29DFD7-FBA9-BE22-A597-30DD3FC4B6C7}"/>
          </ac:spMkLst>
        </pc:spChg>
        <pc:spChg chg="mod">
          <ac:chgData name="Rainer Strobel" userId="2f077573-362c-4efe-a658-171d725f9cf0" providerId="ADAL" clId="{F4803393-F9E7-4578-AEE6-ABE3DAC24911}" dt="2023-12-21T08:54:14.588" v="899" actId="1076"/>
          <ac:spMkLst>
            <pc:docMk/>
            <pc:sldMk cId="934161700" sldId="695"/>
            <ac:spMk id="44" creationId="{84791B9F-68DF-F7B5-C290-524474293C5D}"/>
          </ac:spMkLst>
        </pc:spChg>
        <pc:picChg chg="mod modCrop">
          <ac:chgData name="Rainer Strobel" userId="2f077573-362c-4efe-a658-171d725f9cf0" providerId="ADAL" clId="{F4803393-F9E7-4578-AEE6-ABE3DAC24911}" dt="2023-12-21T08:54:11.316" v="898" actId="1076"/>
          <ac:picMkLst>
            <pc:docMk/>
            <pc:sldMk cId="934161700" sldId="695"/>
            <ac:picMk id="45" creationId="{1ECDD017-E135-7D25-E09E-8A439CBB00F0}"/>
          </ac:picMkLst>
        </pc:picChg>
        <pc:cxnChg chg="mod">
          <ac:chgData name="Rainer Strobel" userId="2f077573-362c-4efe-a658-171d725f9cf0" providerId="ADAL" clId="{F4803393-F9E7-4578-AEE6-ABE3DAC24911}" dt="2023-12-21T08:54:20.147" v="901" actId="14100"/>
          <ac:cxnSpMkLst>
            <pc:docMk/>
            <pc:sldMk cId="934161700" sldId="695"/>
            <ac:cxnSpMk id="8" creationId="{437C0A6B-A046-2A5A-C72B-695BB4469620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F4803393-F9E7-4578-AEE6-ABE3DAC24911}" dt="2023-12-20T16:12:00.276" v="781" actId="20577"/>
              <pc2:cmMkLst xmlns:pc2="http://schemas.microsoft.com/office/powerpoint/2019/9/main/command">
                <pc:docMk/>
                <pc:sldMk cId="934161700" sldId="695"/>
                <pc2:cmMk id="{1BA16004-54F0-48F7-8DF9-7E82239E14CB}"/>
              </pc2:cmMkLst>
            </pc226:cmChg>
          </p:ext>
        </pc:extLst>
      </pc:sldChg>
      <pc:sldChg chg="modSp mod addCm">
        <pc:chgData name="Rainer Strobel" userId="2f077573-362c-4efe-a658-171d725f9cf0" providerId="ADAL" clId="{F4803393-F9E7-4578-AEE6-ABE3DAC24911}" dt="2023-12-20T15:57:10.725" v="356"/>
        <pc:sldMkLst>
          <pc:docMk/>
          <pc:sldMk cId="1405129726" sldId="697"/>
        </pc:sldMkLst>
        <pc:spChg chg="mod">
          <ac:chgData name="Rainer Strobel" userId="2f077573-362c-4efe-a658-171d725f9cf0" providerId="ADAL" clId="{F4803393-F9E7-4578-AEE6-ABE3DAC24911}" dt="2023-12-20T15:49:02.844" v="74" actId="115"/>
          <ac:spMkLst>
            <pc:docMk/>
            <pc:sldMk cId="1405129726" sldId="697"/>
            <ac:spMk id="2" creationId="{70912D61-CB97-D04E-D9E6-AEFB39B9B1ED}"/>
          </ac:spMkLst>
        </pc:spChg>
        <pc:spChg chg="mod">
          <ac:chgData name="Rainer Strobel" userId="2f077573-362c-4efe-a658-171d725f9cf0" providerId="ADAL" clId="{F4803393-F9E7-4578-AEE6-ABE3DAC24911}" dt="2023-12-20T15:50:18.633" v="83" actId="20577"/>
          <ac:spMkLst>
            <pc:docMk/>
            <pc:sldMk cId="1405129726" sldId="697"/>
            <ac:spMk id="3" creationId="{9EEE6CAD-F02B-DB48-9C7C-C17EA0E7246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ainer Strobel" userId="2f077573-362c-4efe-a658-171d725f9cf0" providerId="ADAL" clId="{F4803393-F9E7-4578-AEE6-ABE3DAC24911}" dt="2023-12-20T15:57:10.725" v="356"/>
              <pc2:cmMkLst xmlns:pc2="http://schemas.microsoft.com/office/powerpoint/2019/9/main/command">
                <pc:docMk/>
                <pc:sldMk cId="1405129726" sldId="697"/>
                <pc2:cmMk id="{5AD1CAB8-5F72-4FB4-A79A-168FB240E81C}"/>
              </pc2:cmMkLst>
            </pc226:cmChg>
          </p:ext>
        </pc:extLst>
      </pc:sldChg>
      <pc:sldChg chg="modSp mod modCm chgLayout">
        <pc:chgData name="Rainer Strobel" userId="2f077573-362c-4efe-a658-171d725f9cf0" providerId="ADAL" clId="{F4803393-F9E7-4578-AEE6-ABE3DAC24911}" dt="2023-12-21T08:53:28.483" v="890" actId="1076"/>
        <pc:sldMkLst>
          <pc:docMk/>
          <pc:sldMk cId="1220150186" sldId="700"/>
        </pc:sldMkLst>
        <pc:spChg chg="mod ord">
          <ac:chgData name="Rainer Strobel" userId="2f077573-362c-4efe-a658-171d725f9cf0" providerId="ADAL" clId="{F4803393-F9E7-4578-AEE6-ABE3DAC24911}" dt="2023-12-20T15:57:53.391" v="371" actId="207"/>
          <ac:spMkLst>
            <pc:docMk/>
            <pc:sldMk cId="1220150186" sldId="700"/>
            <ac:spMk id="2" creationId="{92B815F3-9402-2770-42F6-89EB405EF6CD}"/>
          </ac:spMkLst>
        </pc:spChg>
        <pc:spChg chg="mod ord">
          <ac:chgData name="Rainer Strobel" userId="2f077573-362c-4efe-a658-171d725f9cf0" providerId="ADAL" clId="{F4803393-F9E7-4578-AEE6-ABE3DAC24911}" dt="2023-12-20T16:09:20.504" v="681" actId="20577"/>
          <ac:spMkLst>
            <pc:docMk/>
            <pc:sldMk cId="1220150186" sldId="700"/>
            <ac:spMk id="3" creationId="{791BF9C9-1E9F-7083-B7E8-73021FEBBB50}"/>
          </ac:spMkLst>
        </pc:spChg>
        <pc:spChg chg="mod ord">
          <ac:chgData name="Rainer Strobel" userId="2f077573-362c-4efe-a658-171d725f9cf0" providerId="ADAL" clId="{F4803393-F9E7-4578-AEE6-ABE3DAC24911}" dt="2023-12-20T16:10:20.583" v="689"/>
          <ac:spMkLst>
            <pc:docMk/>
            <pc:sldMk cId="1220150186" sldId="700"/>
            <ac:spMk id="4" creationId="{3F4F3A62-AEA9-93CE-EFE2-FA02CE53C136}"/>
          </ac:spMkLst>
        </pc:spChg>
        <pc:spChg chg="mod ord">
          <ac:chgData name="Rainer Strobel" userId="2f077573-362c-4efe-a658-171d725f9cf0" providerId="ADAL" clId="{F4803393-F9E7-4578-AEE6-ABE3DAC24911}" dt="2023-12-20T15:57:30.656" v="362" actId="700"/>
          <ac:spMkLst>
            <pc:docMk/>
            <pc:sldMk cId="1220150186" sldId="700"/>
            <ac:spMk id="5" creationId="{65FEBB3D-1ACC-F7B6-7739-7D22710E53B7}"/>
          </ac:spMkLst>
        </pc:spChg>
        <pc:spChg chg="mod ord">
          <ac:chgData name="Rainer Strobel" userId="2f077573-362c-4efe-a658-171d725f9cf0" providerId="ADAL" clId="{F4803393-F9E7-4578-AEE6-ABE3DAC24911}" dt="2023-12-20T15:57:30.656" v="362" actId="700"/>
          <ac:spMkLst>
            <pc:docMk/>
            <pc:sldMk cId="1220150186" sldId="700"/>
            <ac:spMk id="6" creationId="{89A06A6F-E716-ECE8-21C6-E9314399121F}"/>
          </ac:spMkLst>
        </pc:spChg>
        <pc:spChg chg="mod ord">
          <ac:chgData name="Rainer Strobel" userId="2f077573-362c-4efe-a658-171d725f9cf0" providerId="ADAL" clId="{F4803393-F9E7-4578-AEE6-ABE3DAC24911}" dt="2023-12-20T15:57:30.656" v="362" actId="700"/>
          <ac:spMkLst>
            <pc:docMk/>
            <pc:sldMk cId="1220150186" sldId="700"/>
            <ac:spMk id="7" creationId="{91F48E96-28FA-A8B9-BF8C-6B4DDF809F10}"/>
          </ac:spMkLst>
        </pc:spChg>
        <pc:grpChg chg="mod">
          <ac:chgData name="Rainer Strobel" userId="2f077573-362c-4efe-a658-171d725f9cf0" providerId="ADAL" clId="{F4803393-F9E7-4578-AEE6-ABE3DAC24911}" dt="2023-12-21T08:53:11.412" v="887" actId="1076"/>
          <ac:grpSpMkLst>
            <pc:docMk/>
            <pc:sldMk cId="1220150186" sldId="700"/>
            <ac:grpSpMk id="12" creationId="{F925115E-A3D9-784C-7B42-58BF895EAB05}"/>
          </ac:grpSpMkLst>
        </pc:grpChg>
        <pc:picChg chg="mod">
          <ac:chgData name="Rainer Strobel" userId="2f077573-362c-4efe-a658-171d725f9cf0" providerId="ADAL" clId="{F4803393-F9E7-4578-AEE6-ABE3DAC24911}" dt="2023-12-20T16:10:22.844" v="690" actId="1076"/>
          <ac:picMkLst>
            <pc:docMk/>
            <pc:sldMk cId="1220150186" sldId="700"/>
            <ac:picMk id="9" creationId="{EC64FF36-EF4D-F4C3-40CF-824225612CE2}"/>
          </ac:picMkLst>
        </pc:picChg>
        <pc:picChg chg="mod modCrop">
          <ac:chgData name="Rainer Strobel" userId="2f077573-362c-4efe-a658-171d725f9cf0" providerId="ADAL" clId="{F4803393-F9E7-4578-AEE6-ABE3DAC24911}" dt="2023-12-21T08:53:28.483" v="890" actId="1076"/>
          <ac:picMkLst>
            <pc:docMk/>
            <pc:sldMk cId="1220150186" sldId="700"/>
            <ac:picMk id="47" creationId="{30D88E61-54D6-B818-8349-89876CFF9A6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F4803393-F9E7-4578-AEE6-ABE3DAC24911}" dt="2023-12-20T16:09:20.504" v="681" actId="20577"/>
              <pc2:cmMkLst xmlns:pc2="http://schemas.microsoft.com/office/powerpoint/2019/9/main/command">
                <pc:docMk/>
                <pc:sldMk cId="1220150186" sldId="700"/>
                <pc2:cmMk id="{8A8DA8C3-772E-478B-BE97-AE85855D77FB}"/>
              </pc2:cmMkLst>
              <pc226:cmRplyChg chg="add">
                <pc226:chgData name="Rainer Strobel" userId="2f077573-362c-4efe-a658-171d725f9cf0" providerId="ADAL" clId="{F4803393-F9E7-4578-AEE6-ABE3DAC24911}" dt="2023-12-20T16:06:43.463" v="584"/>
                <pc2:cmRplyMkLst xmlns:pc2="http://schemas.microsoft.com/office/powerpoint/2019/9/main/command">
                  <pc:docMk/>
                  <pc:sldMk cId="1220150186" sldId="700"/>
                  <pc2:cmMk id="{8A8DA8C3-772E-478B-BE97-AE85855D77FB}"/>
                  <pc2:cmRplyMk id="{5D9BD4EA-254E-4367-88AB-2A8FACE3E37D}"/>
                </pc2:cmRplyMkLst>
              </pc226:cmRplyChg>
            </pc226:cmChg>
          </p:ext>
        </pc:extLst>
      </pc:sldChg>
      <pc:sldChg chg="modSp mod modCm">
        <pc:chgData name="Rainer Strobel" userId="2f077573-362c-4efe-a658-171d725f9cf0" providerId="ADAL" clId="{F4803393-F9E7-4578-AEE6-ABE3DAC24911}" dt="2023-12-20T15:48:47.452" v="71"/>
        <pc:sldMkLst>
          <pc:docMk/>
          <pc:sldMk cId="992838849" sldId="701"/>
        </pc:sldMkLst>
        <pc:spChg chg="mod">
          <ac:chgData name="Rainer Strobel" userId="2f077573-362c-4efe-a658-171d725f9cf0" providerId="ADAL" clId="{F4803393-F9E7-4578-AEE6-ABE3DAC24911}" dt="2023-12-20T15:48:33.389" v="69" actId="207"/>
          <ac:spMkLst>
            <pc:docMk/>
            <pc:sldMk cId="992838849" sldId="701"/>
            <ac:spMk id="3" creationId="{E1A3505F-97DF-1CAF-572E-67F709758FD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F4803393-F9E7-4578-AEE6-ABE3DAC24911}" dt="2023-12-20T15:48:47.452" v="71"/>
              <pc2:cmMkLst xmlns:pc2="http://schemas.microsoft.com/office/powerpoint/2019/9/main/command">
                <pc:docMk/>
                <pc:sldMk cId="992838849" sldId="701"/>
                <pc2:cmMk id="{1BEA6A96-15A9-430F-8131-9327014C011F}"/>
              </pc2:cmMkLst>
              <pc226:cmRplyChg chg="add">
                <pc226:chgData name="Rainer Strobel" userId="2f077573-362c-4efe-a658-171d725f9cf0" providerId="ADAL" clId="{F4803393-F9E7-4578-AEE6-ABE3DAC24911}" dt="2023-12-20T15:48:47.452" v="71"/>
                <pc2:cmRplyMkLst xmlns:pc2="http://schemas.microsoft.com/office/powerpoint/2019/9/main/command">
                  <pc:docMk/>
                  <pc:sldMk cId="992838849" sldId="701"/>
                  <pc2:cmMk id="{1BEA6A96-15A9-430F-8131-9327014C011F}"/>
                  <pc2:cmRplyMk id="{AD56FA09-7BCE-4404-8D51-9BCEAB978FE5}"/>
                </pc2:cmRplyMkLst>
              </pc226:cmRplyChg>
            </pc226:cmChg>
            <pc226:cmChg xmlns:pc226="http://schemas.microsoft.com/office/powerpoint/2022/06/main/command" chg="mod">
              <pc226:chgData name="Rainer Strobel" userId="2f077573-362c-4efe-a658-171d725f9cf0" providerId="ADAL" clId="{F4803393-F9E7-4578-AEE6-ABE3DAC24911}" dt="2023-12-20T15:48:43.624" v="70"/>
              <pc2:cmMkLst xmlns:pc2="http://schemas.microsoft.com/office/powerpoint/2019/9/main/command">
                <pc:docMk/>
                <pc:sldMk cId="992838849" sldId="701"/>
                <pc2:cmMk id="{AE8F8DF4-EB8D-4A0B-AC66-13C2C4233026}"/>
              </pc2:cmMkLst>
              <pc226:cmRplyChg chg="add">
                <pc226:chgData name="Rainer Strobel" userId="2f077573-362c-4efe-a658-171d725f9cf0" providerId="ADAL" clId="{F4803393-F9E7-4578-AEE6-ABE3DAC24911}" dt="2023-12-20T15:48:43.624" v="70"/>
                <pc2:cmRplyMkLst xmlns:pc2="http://schemas.microsoft.com/office/powerpoint/2019/9/main/command">
                  <pc:docMk/>
                  <pc:sldMk cId="992838849" sldId="701"/>
                  <pc2:cmMk id="{AE8F8DF4-EB8D-4A0B-AC66-13C2C4233026}"/>
                  <pc2:cmRplyMk id="{EA361F45-143F-420C-9D4E-32B79C093EBA}"/>
                </pc2:cmRplyMkLst>
              </pc226:cmRplyChg>
            </pc226:cmChg>
          </p:ext>
        </pc:extLst>
      </pc:sldChg>
      <pc:sldChg chg="modSp mod">
        <pc:chgData name="Rainer Strobel" userId="2f077573-362c-4efe-a658-171d725f9cf0" providerId="ADAL" clId="{F4803393-F9E7-4578-AEE6-ABE3DAC24911}" dt="2023-12-22T09:56:31.874" v="2261" actId="20577"/>
        <pc:sldMkLst>
          <pc:docMk/>
          <pc:sldMk cId="2512137338" sldId="705"/>
        </pc:sldMkLst>
        <pc:spChg chg="mod">
          <ac:chgData name="Rainer Strobel" userId="2f077573-362c-4efe-a658-171d725f9cf0" providerId="ADAL" clId="{F4803393-F9E7-4578-AEE6-ABE3DAC24911}" dt="2023-12-22T09:56:31.874" v="2261" actId="20577"/>
          <ac:spMkLst>
            <pc:docMk/>
            <pc:sldMk cId="2512137338" sldId="705"/>
            <ac:spMk id="3" creationId="{6E3BF90B-220A-4F8E-4894-EFD5244D53A2}"/>
          </ac:spMkLst>
        </pc:spChg>
      </pc:sldChg>
      <pc:sldChg chg="modSp mod modCm">
        <pc:chgData name="Rainer Strobel" userId="2f077573-362c-4efe-a658-171d725f9cf0" providerId="ADAL" clId="{F4803393-F9E7-4578-AEE6-ABE3DAC24911}" dt="2023-12-20T16:15:44.729" v="879"/>
        <pc:sldMkLst>
          <pc:docMk/>
          <pc:sldMk cId="688611718" sldId="706"/>
        </pc:sldMkLst>
        <pc:spChg chg="mod">
          <ac:chgData name="Rainer Strobel" userId="2f077573-362c-4efe-a658-171d725f9cf0" providerId="ADAL" clId="{F4803393-F9E7-4578-AEE6-ABE3DAC24911}" dt="2023-12-20T16:12:17.850" v="784" actId="207"/>
          <ac:spMkLst>
            <pc:docMk/>
            <pc:sldMk cId="688611718" sldId="706"/>
            <ac:spMk id="2" creationId="{0231CE20-CAED-9B79-ACDE-4726F5F42509}"/>
          </ac:spMkLst>
        </pc:spChg>
        <pc:spChg chg="mod">
          <ac:chgData name="Rainer Strobel" userId="2f077573-362c-4efe-a658-171d725f9cf0" providerId="ADAL" clId="{F4803393-F9E7-4578-AEE6-ABE3DAC24911}" dt="2023-12-20T16:14:11.675" v="877" actId="13926"/>
          <ac:spMkLst>
            <pc:docMk/>
            <pc:sldMk cId="688611718" sldId="706"/>
            <ac:spMk id="3" creationId="{415E6A0C-D70B-84B6-6EBF-41A618AB47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ainer Strobel" userId="2f077573-362c-4efe-a658-171d725f9cf0" providerId="ADAL" clId="{F4803393-F9E7-4578-AEE6-ABE3DAC24911}" dt="2023-12-20T16:14:57.451" v="878"/>
              <pc2:cmMkLst xmlns:pc2="http://schemas.microsoft.com/office/powerpoint/2019/9/main/command">
                <pc:docMk/>
                <pc:sldMk cId="688611718" sldId="706"/>
                <pc2:cmMk id="{C28FF0B0-CFD5-4DE5-B2CA-279BA3802B57}"/>
              </pc2:cmMkLst>
              <pc226:cmRplyChg chg="add">
                <pc226:chgData name="Rainer Strobel" userId="2f077573-362c-4efe-a658-171d725f9cf0" providerId="ADAL" clId="{F4803393-F9E7-4578-AEE6-ABE3DAC24911}" dt="2023-12-20T16:14:57.451" v="878"/>
                <pc2:cmRplyMkLst xmlns:pc2="http://schemas.microsoft.com/office/powerpoint/2019/9/main/command">
                  <pc:docMk/>
                  <pc:sldMk cId="688611718" sldId="706"/>
                  <pc2:cmMk id="{C28FF0B0-CFD5-4DE5-B2CA-279BA3802B57}"/>
                  <pc2:cmRplyMk id="{F8FA3AB8-7CC9-4D6E-BCB5-F7E92A2B1EF6}"/>
                </pc2:cmRplyMkLst>
              </pc226:cmRplyChg>
            </pc226:cmChg>
            <pc226:cmChg xmlns:pc226="http://schemas.microsoft.com/office/powerpoint/2022/06/main/command" chg="">
              <pc226:chgData name="Rainer Strobel" userId="2f077573-362c-4efe-a658-171d725f9cf0" providerId="ADAL" clId="{F4803393-F9E7-4578-AEE6-ABE3DAC24911}" dt="2023-12-20T16:15:44.729" v="879"/>
              <pc2:cmMkLst xmlns:pc2="http://schemas.microsoft.com/office/powerpoint/2019/9/main/command">
                <pc:docMk/>
                <pc:sldMk cId="688611718" sldId="706"/>
                <pc2:cmMk id="{384329EF-6FC0-4026-97B1-4120137A4643}"/>
              </pc2:cmMkLst>
              <pc226:cmRplyChg chg="add">
                <pc226:chgData name="Rainer Strobel" userId="2f077573-362c-4efe-a658-171d725f9cf0" providerId="ADAL" clId="{F4803393-F9E7-4578-AEE6-ABE3DAC24911}" dt="2023-12-20T16:15:44.729" v="879"/>
                <pc2:cmRplyMkLst xmlns:pc2="http://schemas.microsoft.com/office/powerpoint/2019/9/main/command">
                  <pc:docMk/>
                  <pc:sldMk cId="688611718" sldId="706"/>
                  <pc2:cmMk id="{384329EF-6FC0-4026-97B1-4120137A4643}"/>
                  <pc2:cmRplyMk id="{414993DF-234F-4488-A2AC-ABDAB48BB01E}"/>
                </pc2:cmRplyMkLst>
              </pc226:cmRplyChg>
            </pc226:cmChg>
          </p:ext>
        </pc:extLst>
      </pc:sldChg>
      <pc:sldChg chg="modCm">
        <pc:chgData name="Rainer Strobel" userId="2f077573-362c-4efe-a658-171d725f9cf0" providerId="ADAL" clId="{F4803393-F9E7-4578-AEE6-ABE3DAC24911}" dt="2023-12-20T16:16:00.255" v="880"/>
        <pc:sldMkLst>
          <pc:docMk/>
          <pc:sldMk cId="1006024618" sldId="70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ainer Strobel" userId="2f077573-362c-4efe-a658-171d725f9cf0" providerId="ADAL" clId="{F4803393-F9E7-4578-AEE6-ABE3DAC24911}" dt="2023-12-20T16:16:00.255" v="880"/>
              <pc2:cmMkLst xmlns:pc2="http://schemas.microsoft.com/office/powerpoint/2019/9/main/command">
                <pc:docMk/>
                <pc:sldMk cId="1006024618" sldId="707"/>
                <pc2:cmMk id="{CAE5A1B8-F222-4B5F-B38A-62FF6FB7E3F6}"/>
              </pc2:cmMkLst>
              <pc226:cmRplyChg chg="add">
                <pc226:chgData name="Rainer Strobel" userId="2f077573-362c-4efe-a658-171d725f9cf0" providerId="ADAL" clId="{F4803393-F9E7-4578-AEE6-ABE3DAC24911}" dt="2023-12-20T16:16:00.255" v="880"/>
                <pc2:cmRplyMkLst xmlns:pc2="http://schemas.microsoft.com/office/powerpoint/2019/9/main/command">
                  <pc:docMk/>
                  <pc:sldMk cId="1006024618" sldId="707"/>
                  <pc2:cmMk id="{CAE5A1B8-F222-4B5F-B38A-62FF6FB7E3F6}"/>
                  <pc2:cmRplyMk id="{B0191A0D-1B42-4AF7-8114-2985F49BF8B7}"/>
                </pc2:cmRplyMkLst>
              </pc226:cmRplyChg>
            </pc226:cmChg>
          </p:ext>
        </pc:extLst>
      </pc:sldChg>
      <pc:sldChg chg="addSp delSp modSp new del mod">
        <pc:chgData name="Rainer Strobel" userId="2f077573-362c-4efe-a658-171d725f9cf0" providerId="ADAL" clId="{F4803393-F9E7-4578-AEE6-ABE3DAC24911}" dt="2023-12-22T09:48:21.058" v="1777" actId="47"/>
        <pc:sldMkLst>
          <pc:docMk/>
          <pc:sldMk cId="451026378" sldId="708"/>
        </pc:sldMkLst>
        <pc:spChg chg="mod">
          <ac:chgData name="Rainer Strobel" userId="2f077573-362c-4efe-a658-171d725f9cf0" providerId="ADAL" clId="{F4803393-F9E7-4578-AEE6-ABE3DAC24911}" dt="2023-12-21T11:25:23.334" v="1336" actId="1076"/>
          <ac:spMkLst>
            <pc:docMk/>
            <pc:sldMk cId="451026378" sldId="708"/>
            <ac:spMk id="2" creationId="{CFD196BA-50E0-E179-8A76-033DC9EFC480}"/>
          </ac:spMkLst>
        </pc:spChg>
        <pc:spChg chg="mod">
          <ac:chgData name="Rainer Strobel" userId="2f077573-362c-4efe-a658-171d725f9cf0" providerId="ADAL" clId="{F4803393-F9E7-4578-AEE6-ABE3DAC24911}" dt="2023-12-21T11:24:08.523" v="1322" actId="113"/>
          <ac:spMkLst>
            <pc:docMk/>
            <pc:sldMk cId="451026378" sldId="708"/>
            <ac:spMk id="3" creationId="{69913FF2-5E6C-FDE4-44B1-5CD8E858B2F4}"/>
          </ac:spMkLst>
        </pc:spChg>
        <pc:spChg chg="mod">
          <ac:chgData name="Rainer Strobel" userId="2f077573-362c-4efe-a658-171d725f9cf0" providerId="ADAL" clId="{F4803393-F9E7-4578-AEE6-ABE3DAC24911}" dt="2023-12-21T11:31:23.171" v="1475" actId="20577"/>
          <ac:spMkLst>
            <pc:docMk/>
            <pc:sldMk cId="451026378" sldId="708"/>
            <ac:spMk id="4" creationId="{A1470733-CB3E-49A2-D78C-9FBFDDB3BF63}"/>
          </ac:spMkLst>
        </pc:spChg>
        <pc:spChg chg="mod topLvl">
          <ac:chgData name="Rainer Strobel" userId="2f077573-362c-4efe-a658-171d725f9cf0" providerId="ADAL" clId="{F4803393-F9E7-4578-AEE6-ABE3DAC24911}" dt="2023-12-21T11:30:30.007" v="1417" actId="164"/>
          <ac:spMkLst>
            <pc:docMk/>
            <pc:sldMk cId="451026378" sldId="708"/>
            <ac:spMk id="10" creationId="{4774F3E1-6246-B436-F987-4E6002BB43A7}"/>
          </ac:spMkLst>
        </pc:spChg>
        <pc:spChg chg="mod topLvl">
          <ac:chgData name="Rainer Strobel" userId="2f077573-362c-4efe-a658-171d725f9cf0" providerId="ADAL" clId="{F4803393-F9E7-4578-AEE6-ABE3DAC24911}" dt="2023-12-21T11:30:30.007" v="1417" actId="164"/>
          <ac:spMkLst>
            <pc:docMk/>
            <pc:sldMk cId="451026378" sldId="708"/>
            <ac:spMk id="12" creationId="{C82FB60B-3160-BB2C-9782-71BE83DAEAE6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18" creationId="{6CED7FE2-1B82-0CC8-49EB-1B221F1DFF2D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21" creationId="{56F3FD2B-E36F-9EEE-F7DE-CAA6B48E808D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22" creationId="{F1B5BA62-526A-91F0-C29B-07C72045BEBD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23" creationId="{1EB41F38-009D-106B-7224-23F84CE172D5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24" creationId="{22B5CCB1-EEC3-9569-3515-D77AF33562F4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27" creationId="{B4F2F714-10D2-3BBF-AC08-6221822929BB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28" creationId="{BBD88D7F-3557-F69A-5CE2-DED133D9A684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29" creationId="{0810000C-4A77-2413-0415-5D365C9F8CEB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30" creationId="{619282E1-2292-0805-CF4F-5F2416BDA965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33" creationId="{DB90BD24-D3BB-5DF8-AF43-7902F2A63E9D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34" creationId="{AEDD7F75-1A04-2569-1072-F1EC388F89B7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35" creationId="{25F17712-7D01-C3FF-3895-061A2D572DAC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36" creationId="{DBD4E01A-0999-E868-7982-4F57735165B8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39" creationId="{4E0D9872-8972-18D0-0263-39BC9EF54AFE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40" creationId="{1BEB02E4-343A-41E5-FCD8-4F0141B0D61A}"/>
          </ac:spMkLst>
        </pc:spChg>
        <pc:spChg chg="mod">
          <ac:chgData name="Rainer Strobel" userId="2f077573-362c-4efe-a658-171d725f9cf0" providerId="ADAL" clId="{F4803393-F9E7-4578-AEE6-ABE3DAC24911}" dt="2023-12-21T11:29:21.699" v="1397" actId="165"/>
          <ac:spMkLst>
            <pc:docMk/>
            <pc:sldMk cId="451026378" sldId="708"/>
            <ac:spMk id="41" creationId="{74EE76E0-314B-661E-405C-C64C731282D6}"/>
          </ac:spMkLst>
        </pc:spChg>
        <pc:spChg chg="del mod topLvl">
          <ac:chgData name="Rainer Strobel" userId="2f077573-362c-4efe-a658-171d725f9cf0" providerId="ADAL" clId="{F4803393-F9E7-4578-AEE6-ABE3DAC24911}" dt="2023-12-21T11:26:05.326" v="1346" actId="478"/>
          <ac:spMkLst>
            <pc:docMk/>
            <pc:sldMk cId="451026378" sldId="708"/>
            <ac:spMk id="43" creationId="{959B9EF5-8821-EE73-F436-BEDDEFA1D63B}"/>
          </ac:spMkLst>
        </pc:spChg>
        <pc:spChg chg="del mod topLvl">
          <ac:chgData name="Rainer Strobel" userId="2f077573-362c-4efe-a658-171d725f9cf0" providerId="ADAL" clId="{F4803393-F9E7-4578-AEE6-ABE3DAC24911}" dt="2023-12-21T11:26:11.231" v="1349" actId="478"/>
          <ac:spMkLst>
            <pc:docMk/>
            <pc:sldMk cId="451026378" sldId="708"/>
            <ac:spMk id="46" creationId="{323AC45B-1F5F-2F23-F5D9-A394561851FE}"/>
          </ac:spMkLst>
        </pc:spChg>
        <pc:spChg chg="del mod">
          <ac:chgData name="Rainer Strobel" userId="2f077573-362c-4efe-a658-171d725f9cf0" providerId="ADAL" clId="{F4803393-F9E7-4578-AEE6-ABE3DAC24911}" dt="2023-12-21T11:26:03.373" v="1345" actId="478"/>
          <ac:spMkLst>
            <pc:docMk/>
            <pc:sldMk cId="451026378" sldId="708"/>
            <ac:spMk id="47" creationId="{736A1FE1-DF66-1C02-24ED-B6D5B3C32BD4}"/>
          </ac:spMkLst>
        </pc:spChg>
        <pc:spChg chg="del mod topLvl">
          <ac:chgData name="Rainer Strobel" userId="2f077573-362c-4efe-a658-171d725f9cf0" providerId="ADAL" clId="{F4803393-F9E7-4578-AEE6-ABE3DAC24911}" dt="2023-12-21T11:26:10.214" v="1348" actId="478"/>
          <ac:spMkLst>
            <pc:docMk/>
            <pc:sldMk cId="451026378" sldId="708"/>
            <ac:spMk id="48" creationId="{A8B38BA7-A303-F8BB-149D-F879C42F50EA}"/>
          </ac:spMkLst>
        </pc:spChg>
        <pc:spChg chg="mod topLvl">
          <ac:chgData name="Rainer Strobel" userId="2f077573-362c-4efe-a658-171d725f9cf0" providerId="ADAL" clId="{F4803393-F9E7-4578-AEE6-ABE3DAC24911}" dt="2023-12-21T11:30:30.007" v="1417" actId="164"/>
          <ac:spMkLst>
            <pc:docMk/>
            <pc:sldMk cId="451026378" sldId="708"/>
            <ac:spMk id="50" creationId="{D46062DC-8F57-DEC1-AEA3-16865F8FE4EB}"/>
          </ac:spMkLst>
        </pc:spChg>
        <pc:spChg chg="mod">
          <ac:chgData name="Rainer Strobel" userId="2f077573-362c-4efe-a658-171d725f9cf0" providerId="ADAL" clId="{F4803393-F9E7-4578-AEE6-ABE3DAC24911}" dt="2023-12-21T11:26:23.611" v="1352" actId="165"/>
          <ac:spMkLst>
            <pc:docMk/>
            <pc:sldMk cId="451026378" sldId="708"/>
            <ac:spMk id="53" creationId="{257E5383-C5EF-7A3A-B49E-7C0723FA935F}"/>
          </ac:spMkLst>
        </pc:spChg>
        <pc:spChg chg="mod">
          <ac:chgData name="Rainer Strobel" userId="2f077573-362c-4efe-a658-171d725f9cf0" providerId="ADAL" clId="{F4803393-F9E7-4578-AEE6-ABE3DAC24911}" dt="2023-12-21T11:26:23.611" v="1352" actId="165"/>
          <ac:spMkLst>
            <pc:docMk/>
            <pc:sldMk cId="451026378" sldId="708"/>
            <ac:spMk id="54" creationId="{C3D6C025-DDFD-1A83-FB64-CE56DA282E04}"/>
          </ac:spMkLst>
        </pc:spChg>
        <pc:spChg chg="mod">
          <ac:chgData name="Rainer Strobel" userId="2f077573-362c-4efe-a658-171d725f9cf0" providerId="ADAL" clId="{F4803393-F9E7-4578-AEE6-ABE3DAC24911}" dt="2023-12-21T11:26:23.611" v="1352" actId="165"/>
          <ac:spMkLst>
            <pc:docMk/>
            <pc:sldMk cId="451026378" sldId="708"/>
            <ac:spMk id="55" creationId="{06B0224A-6A7B-CC4F-928E-195DB71D6AC5}"/>
          </ac:spMkLst>
        </pc:spChg>
        <pc:spChg chg="add mod topLvl">
          <ac:chgData name="Rainer Strobel" userId="2f077573-362c-4efe-a658-171d725f9cf0" providerId="ADAL" clId="{F4803393-F9E7-4578-AEE6-ABE3DAC24911}" dt="2023-12-21T11:30:30.007" v="1417" actId="164"/>
          <ac:spMkLst>
            <pc:docMk/>
            <pc:sldMk cId="451026378" sldId="708"/>
            <ac:spMk id="60" creationId="{4043B181-15D0-148E-F45E-AF4A8FCFD6DF}"/>
          </ac:spMkLst>
        </pc:spChg>
        <pc:spChg chg="add mod topLvl">
          <ac:chgData name="Rainer Strobel" userId="2f077573-362c-4efe-a658-171d725f9cf0" providerId="ADAL" clId="{F4803393-F9E7-4578-AEE6-ABE3DAC24911}" dt="2023-12-21T11:30:30.007" v="1417" actId="164"/>
          <ac:spMkLst>
            <pc:docMk/>
            <pc:sldMk cId="451026378" sldId="708"/>
            <ac:spMk id="65" creationId="{D2403EE2-B41A-7707-6F64-11A065A10D7E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69" creationId="{ADDB9DFE-2C63-7B9D-23DA-9340E5AB46C4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71" creationId="{827CB868-28A2-1745-FA57-0ACEAECDC1B5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77" creationId="{FA5CBD8E-1A5B-FE77-F005-59EF1E78A05B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80" creationId="{2033D72D-6896-6294-CD68-C2457773FA40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83" creationId="{BF621BA2-7A79-3334-462C-020DAE3A8B94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84" creationId="{CFA1B64C-3240-0AF3-B640-D14F03DA4D5B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87" creationId="{2EA8DCD6-E1F9-2C77-FFF2-AEAE502D56E0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88" creationId="{485F02F4-A4C8-1E89-5D1F-FACAB28D789C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89" creationId="{4292C1BF-3CED-B095-5106-95FC2502BB1A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90" creationId="{52323F1F-9640-AE39-5C7B-B3E19BB97AD4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93" creationId="{BC332430-AD89-F1EA-EC9F-EDC97C01CD65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94" creationId="{99146A4A-860C-6AA0-9FC6-C631B01FB943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95" creationId="{BA271C29-531C-726B-DF0A-B2183FD7DB39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96" creationId="{253177D3-5835-53A9-230F-21CAF47D99BE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99" creationId="{5B0162F7-A170-C46B-2FE7-64DE11274872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100" creationId="{042074A8-C3F8-E07C-6097-20110E167B67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101" creationId="{A166A06E-EBD3-410C-E140-638B693AC059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102" creationId="{C6AD70EA-1542-3A3F-7BB8-9CE05E8D8591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105" creationId="{1C2EE3DF-1ACA-4A55-0F28-8119A825C706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106" creationId="{7A1F782A-136D-9494-F404-3BC5A2D8EF90}"/>
          </ac:spMkLst>
        </pc:spChg>
        <pc:spChg chg="mod">
          <ac:chgData name="Rainer Strobel" userId="2f077573-362c-4efe-a658-171d725f9cf0" providerId="ADAL" clId="{F4803393-F9E7-4578-AEE6-ABE3DAC24911}" dt="2023-12-21T11:28:53.466" v="1394"/>
          <ac:spMkLst>
            <pc:docMk/>
            <pc:sldMk cId="451026378" sldId="708"/>
            <ac:spMk id="107" creationId="{44412A29-2124-9E2A-A2CB-0CCB5DE4499A}"/>
          </ac:spMkLst>
        </pc:spChg>
        <pc:spChg chg="add mod">
          <ac:chgData name="Rainer Strobel" userId="2f077573-362c-4efe-a658-171d725f9cf0" providerId="ADAL" clId="{F4803393-F9E7-4578-AEE6-ABE3DAC24911}" dt="2023-12-21T11:30:30.007" v="1417" actId="164"/>
          <ac:spMkLst>
            <pc:docMk/>
            <pc:sldMk cId="451026378" sldId="708"/>
            <ac:spMk id="108" creationId="{78135CBC-9E5B-F450-C15D-3F741566E121}"/>
          </ac:spMkLst>
        </pc:spChg>
        <pc:spChg chg="add mod">
          <ac:chgData name="Rainer Strobel" userId="2f077573-362c-4efe-a658-171d725f9cf0" providerId="ADAL" clId="{F4803393-F9E7-4578-AEE6-ABE3DAC24911}" dt="2023-12-21T11:30:30.007" v="1417" actId="164"/>
          <ac:spMkLst>
            <pc:docMk/>
            <pc:sldMk cId="451026378" sldId="708"/>
            <ac:spMk id="109" creationId="{55EC76C4-6B23-B828-9F46-796D65E8D90F}"/>
          </ac:spMkLst>
        </pc:spChg>
        <pc:grpChg chg="add del mod">
          <ac:chgData name="Rainer Strobel" userId="2f077573-362c-4efe-a658-171d725f9cf0" providerId="ADAL" clId="{F4803393-F9E7-4578-AEE6-ABE3DAC24911}" dt="2023-12-21T11:25:31.414" v="1337" actId="165"/>
          <ac:grpSpMkLst>
            <pc:docMk/>
            <pc:sldMk cId="451026378" sldId="708"/>
            <ac:grpSpMk id="8" creationId="{6A30C53E-3E0D-7217-6F83-A028037956A1}"/>
          </ac:grpSpMkLst>
        </pc:grpChg>
        <pc:grpChg chg="mod topLvl">
          <ac:chgData name="Rainer Strobel" userId="2f077573-362c-4efe-a658-171d725f9cf0" providerId="ADAL" clId="{F4803393-F9E7-4578-AEE6-ABE3DAC24911}" dt="2023-12-21T11:30:30.007" v="1417" actId="164"/>
          <ac:grpSpMkLst>
            <pc:docMk/>
            <pc:sldMk cId="451026378" sldId="708"/>
            <ac:grpSpMk id="14" creationId="{381DA7B8-AD53-3F76-45BB-A0D0DA5AEC52}"/>
          </ac:grpSpMkLst>
        </pc:grpChg>
        <pc:grpChg chg="mod topLvl">
          <ac:chgData name="Rainer Strobel" userId="2f077573-362c-4efe-a658-171d725f9cf0" providerId="ADAL" clId="{F4803393-F9E7-4578-AEE6-ABE3DAC24911}" dt="2023-12-21T11:30:30.007" v="1417" actId="164"/>
          <ac:grpSpMkLst>
            <pc:docMk/>
            <pc:sldMk cId="451026378" sldId="708"/>
            <ac:grpSpMk id="15" creationId="{497A8578-6200-A8E9-DE2E-EA682B731A8B}"/>
          </ac:grpSpMkLst>
        </pc:grpChg>
        <pc:grpChg chg="mod topLvl">
          <ac:chgData name="Rainer Strobel" userId="2f077573-362c-4efe-a658-171d725f9cf0" providerId="ADAL" clId="{F4803393-F9E7-4578-AEE6-ABE3DAC24911}" dt="2023-12-21T11:30:30.007" v="1417" actId="164"/>
          <ac:grpSpMkLst>
            <pc:docMk/>
            <pc:sldMk cId="451026378" sldId="708"/>
            <ac:grpSpMk id="16" creationId="{45212F3D-EAC2-6331-4BFD-343CC0566AF2}"/>
          </ac:grpSpMkLst>
        </pc:grpChg>
        <pc:grpChg chg="mod topLvl">
          <ac:chgData name="Rainer Strobel" userId="2f077573-362c-4efe-a658-171d725f9cf0" providerId="ADAL" clId="{F4803393-F9E7-4578-AEE6-ABE3DAC24911}" dt="2023-12-21T11:30:30.007" v="1417" actId="164"/>
          <ac:grpSpMkLst>
            <pc:docMk/>
            <pc:sldMk cId="451026378" sldId="708"/>
            <ac:grpSpMk id="17" creationId="{044ECE54-AEDE-AF85-D793-4F957B9C1F97}"/>
          </ac:grpSpMkLst>
        </pc:grpChg>
        <pc:grpChg chg="mod">
          <ac:chgData name="Rainer Strobel" userId="2f077573-362c-4efe-a658-171d725f9cf0" providerId="ADAL" clId="{F4803393-F9E7-4578-AEE6-ABE3DAC24911}" dt="2023-12-21T11:29:21.699" v="1397" actId="165"/>
          <ac:grpSpMkLst>
            <pc:docMk/>
            <pc:sldMk cId="451026378" sldId="708"/>
            <ac:grpSpMk id="19" creationId="{D50E0C9C-95C2-1882-08DE-F376DCEEF97C}"/>
          </ac:grpSpMkLst>
        </pc:grpChg>
        <pc:grpChg chg="mod">
          <ac:chgData name="Rainer Strobel" userId="2f077573-362c-4efe-a658-171d725f9cf0" providerId="ADAL" clId="{F4803393-F9E7-4578-AEE6-ABE3DAC24911}" dt="2023-12-21T11:29:21.699" v="1397" actId="165"/>
          <ac:grpSpMkLst>
            <pc:docMk/>
            <pc:sldMk cId="451026378" sldId="708"/>
            <ac:grpSpMk id="25" creationId="{67A95501-419E-1F2C-A02B-1357843290E7}"/>
          </ac:grpSpMkLst>
        </pc:grpChg>
        <pc:grpChg chg="mod">
          <ac:chgData name="Rainer Strobel" userId="2f077573-362c-4efe-a658-171d725f9cf0" providerId="ADAL" clId="{F4803393-F9E7-4578-AEE6-ABE3DAC24911}" dt="2023-12-21T11:29:21.699" v="1397" actId="165"/>
          <ac:grpSpMkLst>
            <pc:docMk/>
            <pc:sldMk cId="451026378" sldId="708"/>
            <ac:grpSpMk id="31" creationId="{F802D200-89C3-5266-CDCE-3C2A208B5B10}"/>
          </ac:grpSpMkLst>
        </pc:grpChg>
        <pc:grpChg chg="mod">
          <ac:chgData name="Rainer Strobel" userId="2f077573-362c-4efe-a658-171d725f9cf0" providerId="ADAL" clId="{F4803393-F9E7-4578-AEE6-ABE3DAC24911}" dt="2023-12-21T11:29:21.699" v="1397" actId="165"/>
          <ac:grpSpMkLst>
            <pc:docMk/>
            <pc:sldMk cId="451026378" sldId="708"/>
            <ac:grpSpMk id="37" creationId="{C933FD0E-D55B-366F-FD0E-C466B60C5BFF}"/>
          </ac:grpSpMkLst>
        </pc:grpChg>
        <pc:grpChg chg="add del mod">
          <ac:chgData name="Rainer Strobel" userId="2f077573-362c-4efe-a658-171d725f9cf0" providerId="ADAL" clId="{F4803393-F9E7-4578-AEE6-ABE3DAC24911}" dt="2023-12-21T11:26:05.326" v="1346" actId="478"/>
          <ac:grpSpMkLst>
            <pc:docMk/>
            <pc:sldMk cId="451026378" sldId="708"/>
            <ac:grpSpMk id="42" creationId="{7442F623-79C5-C1F0-C993-676666B33C90}"/>
          </ac:grpSpMkLst>
        </pc:grpChg>
        <pc:grpChg chg="del mod topLvl">
          <ac:chgData name="Rainer Strobel" userId="2f077573-362c-4efe-a658-171d725f9cf0" providerId="ADAL" clId="{F4803393-F9E7-4578-AEE6-ABE3DAC24911}" dt="2023-12-21T11:26:10.214" v="1348" actId="478"/>
          <ac:grpSpMkLst>
            <pc:docMk/>
            <pc:sldMk cId="451026378" sldId="708"/>
            <ac:grpSpMk id="44" creationId="{2BDE82F4-550D-BD8D-044A-86ABCE4E1C89}"/>
          </ac:grpSpMkLst>
        </pc:grpChg>
        <pc:grpChg chg="add del mod">
          <ac:chgData name="Rainer Strobel" userId="2f077573-362c-4efe-a658-171d725f9cf0" providerId="ADAL" clId="{F4803393-F9E7-4578-AEE6-ABE3DAC24911}" dt="2023-12-21T11:26:23.611" v="1352" actId="165"/>
          <ac:grpSpMkLst>
            <pc:docMk/>
            <pc:sldMk cId="451026378" sldId="708"/>
            <ac:grpSpMk id="49" creationId="{C8710A51-EE50-DA38-608C-CBC8FF9496F5}"/>
          </ac:grpSpMkLst>
        </pc:grpChg>
        <pc:grpChg chg="del mod topLvl">
          <ac:chgData name="Rainer Strobel" userId="2f077573-362c-4efe-a658-171d725f9cf0" providerId="ADAL" clId="{F4803393-F9E7-4578-AEE6-ABE3DAC24911}" dt="2023-12-21T11:26:35.774" v="1358" actId="478"/>
          <ac:grpSpMkLst>
            <pc:docMk/>
            <pc:sldMk cId="451026378" sldId="708"/>
            <ac:grpSpMk id="51" creationId="{DD31226F-2626-9F6E-0703-85902E166EA2}"/>
          </ac:grpSpMkLst>
        </pc:grpChg>
        <pc:grpChg chg="add del mod">
          <ac:chgData name="Rainer Strobel" userId="2f077573-362c-4efe-a658-171d725f9cf0" providerId="ADAL" clId="{F4803393-F9E7-4578-AEE6-ABE3DAC24911}" dt="2023-12-21T11:29:21.699" v="1397" actId="165"/>
          <ac:grpSpMkLst>
            <pc:docMk/>
            <pc:sldMk cId="451026378" sldId="708"/>
            <ac:grpSpMk id="66" creationId="{AB58B357-BC34-71D3-116E-FD7FEDB8E1B3}"/>
          </ac:grpSpMkLst>
        </pc:grpChg>
        <pc:grpChg chg="add mod">
          <ac:chgData name="Rainer Strobel" userId="2f077573-362c-4efe-a658-171d725f9cf0" providerId="ADAL" clId="{F4803393-F9E7-4578-AEE6-ABE3DAC24911}" dt="2023-12-21T11:31:20.073" v="1473" actId="1076"/>
          <ac:grpSpMkLst>
            <pc:docMk/>
            <pc:sldMk cId="451026378" sldId="708"/>
            <ac:grpSpMk id="67" creationId="{B11271CB-E768-3683-FC8A-FC6D67E5D533}"/>
          </ac:grpSpMkLst>
        </pc:grpChg>
        <pc:grpChg chg="mod">
          <ac:chgData name="Rainer Strobel" userId="2f077573-362c-4efe-a658-171d725f9cf0" providerId="ADAL" clId="{F4803393-F9E7-4578-AEE6-ABE3DAC24911}" dt="2023-12-21T11:28:53.466" v="1394"/>
          <ac:grpSpMkLst>
            <pc:docMk/>
            <pc:sldMk cId="451026378" sldId="708"/>
            <ac:grpSpMk id="73" creationId="{64DBF987-9C4F-EA4E-8468-2F93063287D4}"/>
          </ac:grpSpMkLst>
        </pc:grpChg>
        <pc:grpChg chg="mod">
          <ac:chgData name="Rainer Strobel" userId="2f077573-362c-4efe-a658-171d725f9cf0" providerId="ADAL" clId="{F4803393-F9E7-4578-AEE6-ABE3DAC24911}" dt="2023-12-21T11:28:53.466" v="1394"/>
          <ac:grpSpMkLst>
            <pc:docMk/>
            <pc:sldMk cId="451026378" sldId="708"/>
            <ac:grpSpMk id="74" creationId="{927B303E-E050-A3FA-E41A-7C410E4F3B01}"/>
          </ac:grpSpMkLst>
        </pc:grpChg>
        <pc:grpChg chg="mod">
          <ac:chgData name="Rainer Strobel" userId="2f077573-362c-4efe-a658-171d725f9cf0" providerId="ADAL" clId="{F4803393-F9E7-4578-AEE6-ABE3DAC24911}" dt="2023-12-21T11:28:53.466" v="1394"/>
          <ac:grpSpMkLst>
            <pc:docMk/>
            <pc:sldMk cId="451026378" sldId="708"/>
            <ac:grpSpMk id="75" creationId="{AB329055-CF79-F7A8-69C3-3E44B9F8AAF8}"/>
          </ac:grpSpMkLst>
        </pc:grpChg>
        <pc:grpChg chg="mod">
          <ac:chgData name="Rainer Strobel" userId="2f077573-362c-4efe-a658-171d725f9cf0" providerId="ADAL" clId="{F4803393-F9E7-4578-AEE6-ABE3DAC24911}" dt="2023-12-21T11:28:53.466" v="1394"/>
          <ac:grpSpMkLst>
            <pc:docMk/>
            <pc:sldMk cId="451026378" sldId="708"/>
            <ac:grpSpMk id="76" creationId="{A4F286DA-1944-87CA-2EC6-B244FEFB24DA}"/>
          </ac:grpSpMkLst>
        </pc:grpChg>
        <pc:grpChg chg="mod">
          <ac:chgData name="Rainer Strobel" userId="2f077573-362c-4efe-a658-171d725f9cf0" providerId="ADAL" clId="{F4803393-F9E7-4578-AEE6-ABE3DAC24911}" dt="2023-12-21T11:28:53.466" v="1394"/>
          <ac:grpSpMkLst>
            <pc:docMk/>
            <pc:sldMk cId="451026378" sldId="708"/>
            <ac:grpSpMk id="85" creationId="{A2D214DD-C31C-F03E-188F-AB193EF3376A}"/>
          </ac:grpSpMkLst>
        </pc:grpChg>
        <pc:grpChg chg="mod">
          <ac:chgData name="Rainer Strobel" userId="2f077573-362c-4efe-a658-171d725f9cf0" providerId="ADAL" clId="{F4803393-F9E7-4578-AEE6-ABE3DAC24911}" dt="2023-12-21T11:28:53.466" v="1394"/>
          <ac:grpSpMkLst>
            <pc:docMk/>
            <pc:sldMk cId="451026378" sldId="708"/>
            <ac:grpSpMk id="91" creationId="{6603902D-6091-8475-BB30-DB0F2C68256D}"/>
          </ac:grpSpMkLst>
        </pc:grpChg>
        <pc:grpChg chg="mod">
          <ac:chgData name="Rainer Strobel" userId="2f077573-362c-4efe-a658-171d725f9cf0" providerId="ADAL" clId="{F4803393-F9E7-4578-AEE6-ABE3DAC24911}" dt="2023-12-21T11:28:53.466" v="1394"/>
          <ac:grpSpMkLst>
            <pc:docMk/>
            <pc:sldMk cId="451026378" sldId="708"/>
            <ac:grpSpMk id="97" creationId="{E4B268F9-95A8-DB03-8C62-251A46EAAA47}"/>
          </ac:grpSpMkLst>
        </pc:grpChg>
        <pc:grpChg chg="mod">
          <ac:chgData name="Rainer Strobel" userId="2f077573-362c-4efe-a658-171d725f9cf0" providerId="ADAL" clId="{F4803393-F9E7-4578-AEE6-ABE3DAC24911}" dt="2023-12-21T11:28:53.466" v="1394"/>
          <ac:grpSpMkLst>
            <pc:docMk/>
            <pc:sldMk cId="451026378" sldId="708"/>
            <ac:grpSpMk id="103" creationId="{CB69BA79-DA1C-40E6-4B04-4A5494EA0A10}"/>
          </ac:grpSpMkLst>
        </pc:grpChg>
        <pc:grpChg chg="add mod">
          <ac:chgData name="Rainer Strobel" userId="2f077573-362c-4efe-a658-171d725f9cf0" providerId="ADAL" clId="{F4803393-F9E7-4578-AEE6-ABE3DAC24911}" dt="2023-12-21T11:30:48.927" v="1443" actId="1076"/>
          <ac:grpSpMkLst>
            <pc:docMk/>
            <pc:sldMk cId="451026378" sldId="708"/>
            <ac:grpSpMk id="110" creationId="{C8BE3F69-A54F-DD1F-21C6-EEB9AC43CF1A}"/>
          </ac:grpSpMkLst>
        </pc:grpChg>
        <pc:picChg chg="mod topLvl">
          <ac:chgData name="Rainer Strobel" userId="2f077573-362c-4efe-a658-171d725f9cf0" providerId="ADAL" clId="{F4803393-F9E7-4578-AEE6-ABE3DAC24911}" dt="2023-12-21T11:30:30.007" v="1417" actId="164"/>
          <ac:picMkLst>
            <pc:docMk/>
            <pc:sldMk cId="451026378" sldId="708"/>
            <ac:picMk id="9" creationId="{52FDE5A3-02F9-DAC5-8886-74362DC93789}"/>
          </ac:picMkLst>
        </pc:picChg>
        <pc:picChg chg="mod topLvl">
          <ac:chgData name="Rainer Strobel" userId="2f077573-362c-4efe-a658-171d725f9cf0" providerId="ADAL" clId="{F4803393-F9E7-4578-AEE6-ABE3DAC24911}" dt="2023-12-21T11:30:30.007" v="1417" actId="164"/>
          <ac:picMkLst>
            <pc:docMk/>
            <pc:sldMk cId="451026378" sldId="708"/>
            <ac:picMk id="11" creationId="{E87697FF-EC77-17C6-7E5B-16EDFDFB90E5}"/>
          </ac:picMkLst>
        </pc:picChg>
        <pc:picChg chg="mod topLvl">
          <ac:chgData name="Rainer Strobel" userId="2f077573-362c-4efe-a658-171d725f9cf0" providerId="ADAL" clId="{F4803393-F9E7-4578-AEE6-ABE3DAC24911}" dt="2023-12-21T11:30:30.007" v="1417" actId="164"/>
          <ac:picMkLst>
            <pc:docMk/>
            <pc:sldMk cId="451026378" sldId="708"/>
            <ac:picMk id="13" creationId="{C131A72E-3660-F765-94B8-0AF0005CF017}"/>
          </ac:picMkLst>
        </pc:picChg>
        <pc:picChg chg="mod">
          <ac:chgData name="Rainer Strobel" userId="2f077573-362c-4efe-a658-171d725f9cf0" providerId="ADAL" clId="{F4803393-F9E7-4578-AEE6-ABE3DAC24911}" dt="2023-12-21T11:29:21.699" v="1397" actId="165"/>
          <ac:picMkLst>
            <pc:docMk/>
            <pc:sldMk cId="451026378" sldId="708"/>
            <ac:picMk id="20" creationId="{F0070DB6-2ECB-7603-C0BC-E9676DD7B056}"/>
          </ac:picMkLst>
        </pc:picChg>
        <pc:picChg chg="mod">
          <ac:chgData name="Rainer Strobel" userId="2f077573-362c-4efe-a658-171d725f9cf0" providerId="ADAL" clId="{F4803393-F9E7-4578-AEE6-ABE3DAC24911}" dt="2023-12-21T11:29:21.699" v="1397" actId="165"/>
          <ac:picMkLst>
            <pc:docMk/>
            <pc:sldMk cId="451026378" sldId="708"/>
            <ac:picMk id="26" creationId="{D5036A39-C11E-6DC5-7143-DF78EA50E4E2}"/>
          </ac:picMkLst>
        </pc:picChg>
        <pc:picChg chg="mod">
          <ac:chgData name="Rainer Strobel" userId="2f077573-362c-4efe-a658-171d725f9cf0" providerId="ADAL" clId="{F4803393-F9E7-4578-AEE6-ABE3DAC24911}" dt="2023-12-21T11:29:21.699" v="1397" actId="165"/>
          <ac:picMkLst>
            <pc:docMk/>
            <pc:sldMk cId="451026378" sldId="708"/>
            <ac:picMk id="32" creationId="{15937A56-BA30-3DA2-11E8-1B2E40986167}"/>
          </ac:picMkLst>
        </pc:picChg>
        <pc:picChg chg="mod">
          <ac:chgData name="Rainer Strobel" userId="2f077573-362c-4efe-a658-171d725f9cf0" providerId="ADAL" clId="{F4803393-F9E7-4578-AEE6-ABE3DAC24911}" dt="2023-12-21T11:29:21.699" v="1397" actId="165"/>
          <ac:picMkLst>
            <pc:docMk/>
            <pc:sldMk cId="451026378" sldId="708"/>
            <ac:picMk id="38" creationId="{6E5695A0-DA0E-EA05-3EE4-C67BDAB69EF3}"/>
          </ac:picMkLst>
        </pc:picChg>
        <pc:picChg chg="del mod">
          <ac:chgData name="Rainer Strobel" userId="2f077573-362c-4efe-a658-171d725f9cf0" providerId="ADAL" clId="{F4803393-F9E7-4578-AEE6-ABE3DAC24911}" dt="2023-12-21T11:26:07.484" v="1347" actId="478"/>
          <ac:picMkLst>
            <pc:docMk/>
            <pc:sldMk cId="451026378" sldId="708"/>
            <ac:picMk id="45" creationId="{63D56B22-93B0-055D-2DD3-04BE524EFE88}"/>
          </ac:picMkLst>
        </pc:picChg>
        <pc:picChg chg="mod">
          <ac:chgData name="Rainer Strobel" userId="2f077573-362c-4efe-a658-171d725f9cf0" providerId="ADAL" clId="{F4803393-F9E7-4578-AEE6-ABE3DAC24911}" dt="2023-12-21T11:26:23.611" v="1352" actId="165"/>
          <ac:picMkLst>
            <pc:docMk/>
            <pc:sldMk cId="451026378" sldId="708"/>
            <ac:picMk id="52" creationId="{5B08FCB9-1431-D23E-BE8D-1E40535DDCE1}"/>
          </ac:picMkLst>
        </pc:picChg>
        <pc:picChg chg="mod">
          <ac:chgData name="Rainer Strobel" userId="2f077573-362c-4efe-a658-171d725f9cf0" providerId="ADAL" clId="{F4803393-F9E7-4578-AEE6-ABE3DAC24911}" dt="2023-12-21T11:28:53.466" v="1394"/>
          <ac:picMkLst>
            <pc:docMk/>
            <pc:sldMk cId="451026378" sldId="708"/>
            <ac:picMk id="68" creationId="{AB08F758-2D8C-EDD3-2671-681A6EE00714}"/>
          </ac:picMkLst>
        </pc:picChg>
        <pc:picChg chg="mod">
          <ac:chgData name="Rainer Strobel" userId="2f077573-362c-4efe-a658-171d725f9cf0" providerId="ADAL" clId="{F4803393-F9E7-4578-AEE6-ABE3DAC24911}" dt="2023-12-21T11:28:53.466" v="1394"/>
          <ac:picMkLst>
            <pc:docMk/>
            <pc:sldMk cId="451026378" sldId="708"/>
            <ac:picMk id="70" creationId="{F1355023-5243-F69D-59CF-58256D66C9ED}"/>
          </ac:picMkLst>
        </pc:picChg>
        <pc:picChg chg="mod">
          <ac:chgData name="Rainer Strobel" userId="2f077573-362c-4efe-a658-171d725f9cf0" providerId="ADAL" clId="{F4803393-F9E7-4578-AEE6-ABE3DAC24911}" dt="2023-12-21T11:28:53.466" v="1394"/>
          <ac:picMkLst>
            <pc:docMk/>
            <pc:sldMk cId="451026378" sldId="708"/>
            <ac:picMk id="72" creationId="{8B8BC154-0EC2-1F92-9B00-FEBD6FC703F7}"/>
          </ac:picMkLst>
        </pc:picChg>
        <pc:picChg chg="mod">
          <ac:chgData name="Rainer Strobel" userId="2f077573-362c-4efe-a658-171d725f9cf0" providerId="ADAL" clId="{F4803393-F9E7-4578-AEE6-ABE3DAC24911}" dt="2023-12-21T11:28:53.466" v="1394"/>
          <ac:picMkLst>
            <pc:docMk/>
            <pc:sldMk cId="451026378" sldId="708"/>
            <ac:picMk id="86" creationId="{281813EE-2493-A3EB-DFE9-22E9D3CCEDA0}"/>
          </ac:picMkLst>
        </pc:picChg>
        <pc:picChg chg="mod">
          <ac:chgData name="Rainer Strobel" userId="2f077573-362c-4efe-a658-171d725f9cf0" providerId="ADAL" clId="{F4803393-F9E7-4578-AEE6-ABE3DAC24911}" dt="2023-12-21T11:28:53.466" v="1394"/>
          <ac:picMkLst>
            <pc:docMk/>
            <pc:sldMk cId="451026378" sldId="708"/>
            <ac:picMk id="92" creationId="{3CCDCCCD-BB68-592E-8A12-E9415E444E43}"/>
          </ac:picMkLst>
        </pc:picChg>
        <pc:picChg chg="mod">
          <ac:chgData name="Rainer Strobel" userId="2f077573-362c-4efe-a658-171d725f9cf0" providerId="ADAL" clId="{F4803393-F9E7-4578-AEE6-ABE3DAC24911}" dt="2023-12-21T11:28:53.466" v="1394"/>
          <ac:picMkLst>
            <pc:docMk/>
            <pc:sldMk cId="451026378" sldId="708"/>
            <ac:picMk id="98" creationId="{6E886BFF-89C9-469D-52DD-8FD3598D2CEB}"/>
          </ac:picMkLst>
        </pc:picChg>
        <pc:picChg chg="mod">
          <ac:chgData name="Rainer Strobel" userId="2f077573-362c-4efe-a658-171d725f9cf0" providerId="ADAL" clId="{F4803393-F9E7-4578-AEE6-ABE3DAC24911}" dt="2023-12-21T11:28:53.466" v="1394"/>
          <ac:picMkLst>
            <pc:docMk/>
            <pc:sldMk cId="451026378" sldId="708"/>
            <ac:picMk id="104" creationId="{627B3C9D-8E20-0E2B-AE71-45DE24590DAD}"/>
          </ac:picMkLst>
        </pc:picChg>
        <pc:cxnChg chg="add mod topLvl">
          <ac:chgData name="Rainer Strobel" userId="2f077573-362c-4efe-a658-171d725f9cf0" providerId="ADAL" clId="{F4803393-F9E7-4578-AEE6-ABE3DAC24911}" dt="2023-12-21T11:30:30.007" v="1417" actId="164"/>
          <ac:cxnSpMkLst>
            <pc:docMk/>
            <pc:sldMk cId="451026378" sldId="708"/>
            <ac:cxnSpMk id="57" creationId="{D9AE233D-5FA0-0F5B-C7B7-4DB04A766067}"/>
          </ac:cxnSpMkLst>
        </pc:cxnChg>
        <pc:cxnChg chg="add mod topLvl">
          <ac:chgData name="Rainer Strobel" userId="2f077573-362c-4efe-a658-171d725f9cf0" providerId="ADAL" clId="{F4803393-F9E7-4578-AEE6-ABE3DAC24911}" dt="2023-12-21T11:30:30.007" v="1417" actId="164"/>
          <ac:cxnSpMkLst>
            <pc:docMk/>
            <pc:sldMk cId="451026378" sldId="708"/>
            <ac:cxnSpMk id="58" creationId="{6C4DF3E4-37E1-F5F4-576E-5E5517668BED}"/>
          </ac:cxnSpMkLst>
        </pc:cxnChg>
        <pc:cxnChg chg="add mod topLvl">
          <ac:chgData name="Rainer Strobel" userId="2f077573-362c-4efe-a658-171d725f9cf0" providerId="ADAL" clId="{F4803393-F9E7-4578-AEE6-ABE3DAC24911}" dt="2023-12-21T11:30:30.007" v="1417" actId="164"/>
          <ac:cxnSpMkLst>
            <pc:docMk/>
            <pc:sldMk cId="451026378" sldId="708"/>
            <ac:cxnSpMk id="61" creationId="{55370064-E3AE-82AD-DA4D-2A74D97D4BD6}"/>
          </ac:cxnSpMkLst>
        </pc:cxnChg>
        <pc:cxnChg chg="add mod topLvl">
          <ac:chgData name="Rainer Strobel" userId="2f077573-362c-4efe-a658-171d725f9cf0" providerId="ADAL" clId="{F4803393-F9E7-4578-AEE6-ABE3DAC24911}" dt="2023-12-21T11:30:30.007" v="1417" actId="164"/>
          <ac:cxnSpMkLst>
            <pc:docMk/>
            <pc:sldMk cId="451026378" sldId="708"/>
            <ac:cxnSpMk id="63" creationId="{7F80FB51-8242-4B0B-02B5-E89F13F768AA}"/>
          </ac:cxnSpMkLst>
        </pc:cxnChg>
        <pc:cxnChg chg="mod">
          <ac:chgData name="Rainer Strobel" userId="2f077573-362c-4efe-a658-171d725f9cf0" providerId="ADAL" clId="{F4803393-F9E7-4578-AEE6-ABE3DAC24911}" dt="2023-12-21T11:28:53.466" v="1394"/>
          <ac:cxnSpMkLst>
            <pc:docMk/>
            <pc:sldMk cId="451026378" sldId="708"/>
            <ac:cxnSpMk id="78" creationId="{B30B0A0E-2B3F-2181-D02D-D765D9E9B6B5}"/>
          </ac:cxnSpMkLst>
        </pc:cxnChg>
        <pc:cxnChg chg="mod">
          <ac:chgData name="Rainer Strobel" userId="2f077573-362c-4efe-a658-171d725f9cf0" providerId="ADAL" clId="{F4803393-F9E7-4578-AEE6-ABE3DAC24911}" dt="2023-12-21T11:28:53.466" v="1394"/>
          <ac:cxnSpMkLst>
            <pc:docMk/>
            <pc:sldMk cId="451026378" sldId="708"/>
            <ac:cxnSpMk id="79" creationId="{BC0BE8D2-AED8-5469-CEC3-1CB3CAC40C7A}"/>
          </ac:cxnSpMkLst>
        </pc:cxnChg>
        <pc:cxnChg chg="mod">
          <ac:chgData name="Rainer Strobel" userId="2f077573-362c-4efe-a658-171d725f9cf0" providerId="ADAL" clId="{F4803393-F9E7-4578-AEE6-ABE3DAC24911}" dt="2023-12-21T11:28:53.466" v="1394"/>
          <ac:cxnSpMkLst>
            <pc:docMk/>
            <pc:sldMk cId="451026378" sldId="708"/>
            <ac:cxnSpMk id="81" creationId="{5ABB6791-6EBB-2850-C6BF-0B68B2D1A513}"/>
          </ac:cxnSpMkLst>
        </pc:cxnChg>
        <pc:cxnChg chg="mod">
          <ac:chgData name="Rainer Strobel" userId="2f077573-362c-4efe-a658-171d725f9cf0" providerId="ADAL" clId="{F4803393-F9E7-4578-AEE6-ABE3DAC24911}" dt="2023-12-21T11:28:53.466" v="1394"/>
          <ac:cxnSpMkLst>
            <pc:docMk/>
            <pc:sldMk cId="451026378" sldId="708"/>
            <ac:cxnSpMk id="82" creationId="{C6F766BE-E2B2-2DA7-41D1-E00474A760AC}"/>
          </ac:cxnSpMkLst>
        </pc:cxnChg>
      </pc:sldChg>
      <pc:sldChg chg="addSp delSp modSp new del mod">
        <pc:chgData name="Rainer Strobel" userId="2f077573-362c-4efe-a658-171d725f9cf0" providerId="ADAL" clId="{F4803393-F9E7-4578-AEE6-ABE3DAC24911}" dt="2023-12-22T09:48:21.516" v="1778" actId="47"/>
        <pc:sldMkLst>
          <pc:docMk/>
          <pc:sldMk cId="3638060370" sldId="709"/>
        </pc:sldMkLst>
        <pc:spChg chg="mod">
          <ac:chgData name="Rainer Strobel" userId="2f077573-362c-4efe-a658-171d725f9cf0" providerId="ADAL" clId="{F4803393-F9E7-4578-AEE6-ABE3DAC24911}" dt="2023-12-21T11:31:39.113" v="1492" actId="20577"/>
          <ac:spMkLst>
            <pc:docMk/>
            <pc:sldMk cId="3638060370" sldId="709"/>
            <ac:spMk id="2" creationId="{29282803-CCF6-25EA-F53C-DD6BD79A3520}"/>
          </ac:spMkLst>
        </pc:spChg>
        <pc:spChg chg="mod">
          <ac:chgData name="Rainer Strobel" userId="2f077573-362c-4efe-a658-171d725f9cf0" providerId="ADAL" clId="{F4803393-F9E7-4578-AEE6-ABE3DAC24911}" dt="2023-12-21T11:31:52.776" v="1515" actId="20577"/>
          <ac:spMkLst>
            <pc:docMk/>
            <pc:sldMk cId="3638060370" sldId="709"/>
            <ac:spMk id="3" creationId="{1A3167B0-7660-E162-64EC-8EA86F0AAF75}"/>
          </ac:spMkLst>
        </pc:spChg>
        <pc:spChg chg="mod">
          <ac:chgData name="Rainer Strobel" userId="2f077573-362c-4efe-a658-171d725f9cf0" providerId="ADAL" clId="{F4803393-F9E7-4578-AEE6-ABE3DAC24911}" dt="2023-12-21T11:31:56.661" v="1528" actId="20577"/>
          <ac:spMkLst>
            <pc:docMk/>
            <pc:sldMk cId="3638060370" sldId="709"/>
            <ac:spMk id="4" creationId="{64D58A81-65FB-CCED-F0DC-07F78E11C9AE}"/>
          </ac:spMkLst>
        </pc:spChg>
        <pc:picChg chg="add del mod modCrop">
          <ac:chgData name="Rainer Strobel" userId="2f077573-362c-4efe-a658-171d725f9cf0" providerId="ADAL" clId="{F4803393-F9E7-4578-AEE6-ABE3DAC24911}" dt="2023-12-21T11:35:14.574" v="1540" actId="478"/>
          <ac:picMkLst>
            <pc:docMk/>
            <pc:sldMk cId="3638060370" sldId="709"/>
            <ac:picMk id="9" creationId="{D765335B-7028-7A00-103A-C6E9B184B13D}"/>
          </ac:picMkLst>
        </pc:picChg>
        <pc:picChg chg="add del mod modCrop">
          <ac:chgData name="Rainer Strobel" userId="2f077573-362c-4efe-a658-171d725f9cf0" providerId="ADAL" clId="{F4803393-F9E7-4578-AEE6-ABE3DAC24911}" dt="2023-12-21T11:35:13.860" v="1539" actId="478"/>
          <ac:picMkLst>
            <pc:docMk/>
            <pc:sldMk cId="3638060370" sldId="709"/>
            <ac:picMk id="11" creationId="{4BFAAFC9-83BE-71B2-ED3D-9CF0BAF426EE}"/>
          </ac:picMkLst>
        </pc:picChg>
        <pc:picChg chg="add mod modCrop">
          <ac:chgData name="Rainer Strobel" userId="2f077573-362c-4efe-a658-171d725f9cf0" providerId="ADAL" clId="{F4803393-F9E7-4578-AEE6-ABE3DAC24911}" dt="2023-12-21T11:35:58.619" v="1559" actId="1076"/>
          <ac:picMkLst>
            <pc:docMk/>
            <pc:sldMk cId="3638060370" sldId="709"/>
            <ac:picMk id="13" creationId="{C6B81620-41BC-42CE-F991-29C960D63838}"/>
          </ac:picMkLst>
        </pc:picChg>
        <pc:picChg chg="add mod modCrop">
          <ac:chgData name="Rainer Strobel" userId="2f077573-362c-4efe-a658-171d725f9cf0" providerId="ADAL" clId="{F4803393-F9E7-4578-AEE6-ABE3DAC24911}" dt="2023-12-21T11:35:53.794" v="1556" actId="14100"/>
          <ac:picMkLst>
            <pc:docMk/>
            <pc:sldMk cId="3638060370" sldId="709"/>
            <ac:picMk id="15" creationId="{BF4C4C70-A57E-1645-AFDF-6CCD927B4F4E}"/>
          </ac:picMkLst>
        </pc:picChg>
      </pc:sldChg>
      <pc:sldChg chg="addSp delSp modSp add del mod">
        <pc:chgData name="Rainer Strobel" userId="2f077573-362c-4efe-a658-171d725f9cf0" providerId="ADAL" clId="{F4803393-F9E7-4578-AEE6-ABE3DAC24911}" dt="2023-12-22T09:48:23.120" v="1779" actId="47"/>
        <pc:sldMkLst>
          <pc:docMk/>
          <pc:sldMk cId="3318753891" sldId="710"/>
        </pc:sldMkLst>
        <pc:spChg chg="mod">
          <ac:chgData name="Rainer Strobel" userId="2f077573-362c-4efe-a658-171d725f9cf0" providerId="ADAL" clId="{F4803393-F9E7-4578-AEE6-ABE3DAC24911}" dt="2023-12-21T11:36:08.436" v="1565" actId="20577"/>
          <ac:spMkLst>
            <pc:docMk/>
            <pc:sldMk cId="3318753891" sldId="710"/>
            <ac:spMk id="2" creationId="{29282803-CCF6-25EA-F53C-DD6BD79A3520}"/>
          </ac:spMkLst>
        </pc:spChg>
        <pc:picChg chg="add mod modCrop">
          <ac:chgData name="Rainer Strobel" userId="2f077573-362c-4efe-a658-171d725f9cf0" providerId="ADAL" clId="{F4803393-F9E7-4578-AEE6-ABE3DAC24911}" dt="2023-12-21T11:36:31.394" v="1570" actId="14100"/>
          <ac:picMkLst>
            <pc:docMk/>
            <pc:sldMk cId="3318753891" sldId="710"/>
            <ac:picMk id="9" creationId="{ED06608E-CC9A-298A-317A-61ED07AED036}"/>
          </ac:picMkLst>
        </pc:picChg>
        <pc:picChg chg="add mod modCrop">
          <ac:chgData name="Rainer Strobel" userId="2f077573-362c-4efe-a658-171d725f9cf0" providerId="ADAL" clId="{F4803393-F9E7-4578-AEE6-ABE3DAC24911}" dt="2023-12-21T11:36:49.186" v="1578" actId="1076"/>
          <ac:picMkLst>
            <pc:docMk/>
            <pc:sldMk cId="3318753891" sldId="710"/>
            <ac:picMk id="11" creationId="{D3F938E2-AF16-35EB-5D4A-E4B3FF13A6C4}"/>
          </ac:picMkLst>
        </pc:picChg>
        <pc:picChg chg="del">
          <ac:chgData name="Rainer Strobel" userId="2f077573-362c-4efe-a658-171d725f9cf0" providerId="ADAL" clId="{F4803393-F9E7-4578-AEE6-ABE3DAC24911}" dt="2023-12-21T11:36:04.962" v="1561" actId="478"/>
          <ac:picMkLst>
            <pc:docMk/>
            <pc:sldMk cId="3318753891" sldId="710"/>
            <ac:picMk id="13" creationId="{C6B81620-41BC-42CE-F991-29C960D63838}"/>
          </ac:picMkLst>
        </pc:picChg>
        <pc:picChg chg="del">
          <ac:chgData name="Rainer Strobel" userId="2f077573-362c-4efe-a658-171d725f9cf0" providerId="ADAL" clId="{F4803393-F9E7-4578-AEE6-ABE3DAC24911}" dt="2023-12-21T11:36:05.682" v="1562" actId="478"/>
          <ac:picMkLst>
            <pc:docMk/>
            <pc:sldMk cId="3318753891" sldId="710"/>
            <ac:picMk id="15" creationId="{BF4C4C70-A57E-1645-AFDF-6CCD927B4F4E}"/>
          </ac:picMkLst>
        </pc:picChg>
      </pc:sldChg>
      <pc:sldChg chg="addSp delSp modSp add del mod">
        <pc:chgData name="Rainer Strobel" userId="2f077573-362c-4efe-a658-171d725f9cf0" providerId="ADAL" clId="{F4803393-F9E7-4578-AEE6-ABE3DAC24911}" dt="2023-12-22T09:48:24.776" v="1780" actId="47"/>
        <pc:sldMkLst>
          <pc:docMk/>
          <pc:sldMk cId="1630241089" sldId="711"/>
        </pc:sldMkLst>
        <pc:spChg chg="mod">
          <ac:chgData name="Rainer Strobel" userId="2f077573-362c-4efe-a658-171d725f9cf0" providerId="ADAL" clId="{F4803393-F9E7-4578-AEE6-ABE3DAC24911}" dt="2023-12-21T11:37:12.977" v="1624" actId="20577"/>
          <ac:spMkLst>
            <pc:docMk/>
            <pc:sldMk cId="1630241089" sldId="711"/>
            <ac:spMk id="2" creationId="{29282803-CCF6-25EA-F53C-DD6BD79A3520}"/>
          </ac:spMkLst>
        </pc:spChg>
        <pc:spChg chg="mod">
          <ac:chgData name="Rainer Strobel" userId="2f077573-362c-4efe-a658-171d725f9cf0" providerId="ADAL" clId="{F4803393-F9E7-4578-AEE6-ABE3DAC24911}" dt="2023-12-21T11:40:59.975" v="1707" actId="20577"/>
          <ac:spMkLst>
            <pc:docMk/>
            <pc:sldMk cId="1630241089" sldId="711"/>
            <ac:spMk id="3" creationId="{1A3167B0-7660-E162-64EC-8EA86F0AAF75}"/>
          </ac:spMkLst>
        </pc:spChg>
        <pc:spChg chg="mod">
          <ac:chgData name="Rainer Strobel" userId="2f077573-362c-4efe-a658-171d725f9cf0" providerId="ADAL" clId="{F4803393-F9E7-4578-AEE6-ABE3DAC24911}" dt="2023-12-21T11:41:07.643" v="1728" actId="20577"/>
          <ac:spMkLst>
            <pc:docMk/>
            <pc:sldMk cId="1630241089" sldId="711"/>
            <ac:spMk id="4" creationId="{64D58A81-65FB-CCED-F0DC-07F78E11C9AE}"/>
          </ac:spMkLst>
        </pc:spChg>
        <pc:spChg chg="add mod">
          <ac:chgData name="Rainer Strobel" userId="2f077573-362c-4efe-a658-171d725f9cf0" providerId="ADAL" clId="{F4803393-F9E7-4578-AEE6-ABE3DAC24911}" dt="2023-12-21T11:42:45.964" v="1769" actId="14100"/>
          <ac:spMkLst>
            <pc:docMk/>
            <pc:sldMk cId="1630241089" sldId="711"/>
            <ac:spMk id="16" creationId="{5AB74C75-51FA-9AD7-8398-8AF54E82B0B0}"/>
          </ac:spMkLst>
        </pc:spChg>
        <pc:spChg chg="add mod">
          <ac:chgData name="Rainer Strobel" userId="2f077573-362c-4efe-a658-171d725f9cf0" providerId="ADAL" clId="{F4803393-F9E7-4578-AEE6-ABE3DAC24911}" dt="2023-12-21T11:42:48.946" v="1770" actId="14100"/>
          <ac:spMkLst>
            <pc:docMk/>
            <pc:sldMk cId="1630241089" sldId="711"/>
            <ac:spMk id="17" creationId="{A2D380B8-C8C0-C1C0-5E2C-FC2119B64EE5}"/>
          </ac:spMkLst>
        </pc:spChg>
        <pc:picChg chg="del">
          <ac:chgData name="Rainer Strobel" userId="2f077573-362c-4efe-a658-171d725f9cf0" providerId="ADAL" clId="{F4803393-F9E7-4578-AEE6-ABE3DAC24911}" dt="2023-12-21T11:38:07.873" v="1636" actId="478"/>
          <ac:picMkLst>
            <pc:docMk/>
            <pc:sldMk cId="1630241089" sldId="711"/>
            <ac:picMk id="9" creationId="{ED06608E-CC9A-298A-317A-61ED07AED036}"/>
          </ac:picMkLst>
        </pc:picChg>
        <pc:picChg chg="add mod modCrop">
          <ac:chgData name="Rainer Strobel" userId="2f077573-362c-4efe-a658-171d725f9cf0" providerId="ADAL" clId="{F4803393-F9E7-4578-AEE6-ABE3DAC24911}" dt="2023-12-21T11:40:44.138" v="1702" actId="1076"/>
          <ac:picMkLst>
            <pc:docMk/>
            <pc:sldMk cId="1630241089" sldId="711"/>
            <ac:picMk id="10" creationId="{0438EDC6-FA14-9D19-3CB5-02C729597209}"/>
          </ac:picMkLst>
        </pc:picChg>
        <pc:picChg chg="del">
          <ac:chgData name="Rainer Strobel" userId="2f077573-362c-4efe-a658-171d725f9cf0" providerId="ADAL" clId="{F4803393-F9E7-4578-AEE6-ABE3DAC24911}" dt="2023-12-21T11:38:28.760" v="1646" actId="478"/>
          <ac:picMkLst>
            <pc:docMk/>
            <pc:sldMk cId="1630241089" sldId="711"/>
            <ac:picMk id="11" creationId="{D3F938E2-AF16-35EB-5D4A-E4B3FF13A6C4}"/>
          </ac:picMkLst>
        </pc:picChg>
        <pc:picChg chg="add mod modCrop">
          <ac:chgData name="Rainer Strobel" userId="2f077573-362c-4efe-a658-171d725f9cf0" providerId="ADAL" clId="{F4803393-F9E7-4578-AEE6-ABE3DAC24911}" dt="2023-12-21T11:40:36.146" v="1701" actId="14100"/>
          <ac:picMkLst>
            <pc:docMk/>
            <pc:sldMk cId="1630241089" sldId="711"/>
            <ac:picMk id="13" creationId="{275DF03E-2253-27C8-2887-19E617A8E26F}"/>
          </ac:picMkLst>
        </pc:picChg>
        <pc:picChg chg="add mod modCrop">
          <ac:chgData name="Rainer Strobel" userId="2f077573-362c-4efe-a658-171d725f9cf0" providerId="ADAL" clId="{F4803393-F9E7-4578-AEE6-ABE3DAC24911}" dt="2023-12-21T11:40:32.889" v="1699" actId="1076"/>
          <ac:picMkLst>
            <pc:docMk/>
            <pc:sldMk cId="1630241089" sldId="711"/>
            <ac:picMk id="15" creationId="{D75B2380-935B-AE43-73CB-DD7B453BD948}"/>
          </ac:picMkLst>
        </pc:picChg>
      </pc:sldChg>
    </pc:docChg>
  </pc:docChgLst>
  <pc:docChgLst>
    <pc:chgData name="Rainer Strobel" userId="2f077573-362c-4efe-a658-171d725f9cf0" providerId="ADAL" clId="{0C22F6AC-740F-42A8-8FB2-BC5EF02AC61F}"/>
    <pc:docChg chg="custSel modSld modMainMaster modNotesMaster">
      <pc:chgData name="Rainer Strobel" userId="2f077573-362c-4efe-a658-171d725f9cf0" providerId="ADAL" clId="{0C22F6AC-740F-42A8-8FB2-BC5EF02AC61F}" dt="2024-01-08T17:52:15.937" v="147" actId="20577"/>
      <pc:docMkLst>
        <pc:docMk/>
      </pc:docMkLst>
      <pc:sldChg chg="addSp delSp modSp mod modNotes">
        <pc:chgData name="Rainer Strobel" userId="2f077573-362c-4efe-a658-171d725f9cf0" providerId="ADAL" clId="{0C22F6AC-740F-42A8-8FB2-BC5EF02AC61F}" dt="2024-01-03T18:31:39.256" v="21" actId="20577"/>
        <pc:sldMkLst>
          <pc:docMk/>
          <pc:sldMk cId="0" sldId="256"/>
        </pc:sldMkLst>
        <pc:spChg chg="mod">
          <ac:chgData name="Rainer Strobel" userId="2f077573-362c-4efe-a658-171d725f9cf0" providerId="ADAL" clId="{0C22F6AC-740F-42A8-8FB2-BC5EF02AC61F}" dt="2024-01-03T18:31:39.256" v="21" actId="20577"/>
          <ac:spMkLst>
            <pc:docMk/>
            <pc:sldMk cId="0" sldId="256"/>
            <ac:spMk id="3074" creationId="{00000000-0000-0000-0000-000000000000}"/>
          </ac:spMkLst>
        </pc:spChg>
        <pc:spChg chg="del">
          <ac:chgData name="Rainer Strobel" userId="2f077573-362c-4efe-a658-171d725f9cf0" providerId="ADAL" clId="{0C22F6AC-740F-42A8-8FB2-BC5EF02AC61F}" dt="2024-01-03T18:31:08.747" v="2" actId="478"/>
          <ac:spMkLst>
            <pc:docMk/>
            <pc:sldMk cId="0" sldId="256"/>
            <ac:spMk id="3076" creationId="{00000000-0000-0000-0000-000000000000}"/>
          </ac:spMkLst>
        </pc:spChg>
        <pc:graphicFrameChg chg="add mod">
          <ac:chgData name="Rainer Strobel" userId="2f077573-362c-4efe-a658-171d725f9cf0" providerId="ADAL" clId="{0C22F6AC-740F-42A8-8FB2-BC5EF02AC61F}" dt="2024-01-03T18:31:15.083" v="4" actId="1076"/>
          <ac:graphicFrameMkLst>
            <pc:docMk/>
            <pc:sldMk cId="0" sldId="256"/>
            <ac:graphicFrameMk id="2" creationId="{EAC7A7B2-CD50-55EB-0A76-92A3648E2853}"/>
          </ac:graphicFrameMkLst>
        </pc:graphicFrameChg>
        <pc:graphicFrameChg chg="del mod">
          <ac:chgData name="Rainer Strobel" userId="2f077573-362c-4efe-a658-171d725f9cf0" providerId="ADAL" clId="{0C22F6AC-740F-42A8-8FB2-BC5EF02AC61F}" dt="2024-01-03T18:31:06.108" v="1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 delCm modCm modNotes">
        <pc:chgData name="Rainer Strobel" userId="2f077573-362c-4efe-a658-171d725f9cf0" providerId="ADAL" clId="{0C22F6AC-740F-42A8-8FB2-BC5EF02AC61F}" dt="2024-01-03T18:41:45.408" v="146"/>
        <pc:sldMkLst>
          <pc:docMk/>
          <pc:sldMk cId="0" sldId="264"/>
        </pc:sldMkLst>
        <pc:spChg chg="mod">
          <ac:chgData name="Rainer Strobel" userId="2f077573-362c-4efe-a658-171d725f9cf0" providerId="ADAL" clId="{0C22F6AC-740F-42A8-8FB2-BC5EF02AC61F}" dt="2024-01-03T18:41:41.888" v="145" actId="313"/>
          <ac:spMkLst>
            <pc:docMk/>
            <pc:sldMk cId="0" sldId="264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0C22F6AC-740F-42A8-8FB2-BC5EF02AC61F}" dt="2024-01-03T18:41:45.408" v="146"/>
              <pc2:cmMkLst xmlns:pc2="http://schemas.microsoft.com/office/powerpoint/2019/9/main/command">
                <pc:docMk/>
                <pc:sldMk cId="0" sldId="264"/>
                <pc2:cmMk id="{CCBB6795-BE38-4420-880D-AA9467C2E4BA}"/>
              </pc2:cmMkLst>
            </pc226:cmChg>
          </p:ext>
        </pc:extLst>
      </pc:sldChg>
      <pc:sldChg chg="delCm">
        <pc:chgData name="Rainer Strobel" userId="2f077573-362c-4efe-a658-171d725f9cf0" providerId="ADAL" clId="{0C22F6AC-740F-42A8-8FB2-BC5EF02AC61F}" dt="2024-01-03T18:32:43.644" v="95"/>
        <pc:sldMkLst>
          <pc:docMk/>
          <pc:sldMk cId="2123289712" sldId="60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32:43.644" v="95"/>
              <pc2:cmMkLst xmlns:pc2="http://schemas.microsoft.com/office/powerpoint/2019/9/main/command">
                <pc:docMk/>
                <pc:sldMk cId="2123289712" sldId="603"/>
                <pc2:cmMk id="{125599B6-F41C-4D4D-8C7A-F6353B16DA82}"/>
              </pc2:cmMkLst>
            </pc226:cmChg>
          </p:ext>
        </pc:extLst>
      </pc:sldChg>
      <pc:sldChg chg="delCm">
        <pc:chgData name="Rainer Strobel" userId="2f077573-362c-4efe-a658-171d725f9cf0" providerId="ADAL" clId="{0C22F6AC-740F-42A8-8FB2-BC5EF02AC61F}" dt="2024-01-03T18:37:47.222" v="99"/>
        <pc:sldMkLst>
          <pc:docMk/>
          <pc:sldMk cId="2520284917" sldId="6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37:47.222" v="99"/>
              <pc2:cmMkLst xmlns:pc2="http://schemas.microsoft.com/office/powerpoint/2019/9/main/command">
                <pc:docMk/>
                <pc:sldMk cId="2520284917" sldId="686"/>
                <pc2:cmMk id="{7DB03ADE-BB26-42BB-BF2B-3CE140146481}"/>
              </pc2:cmMkLst>
            </pc226:cmChg>
          </p:ext>
        </pc:extLst>
      </pc:sldChg>
      <pc:sldChg chg="delCm">
        <pc:chgData name="Rainer Strobel" userId="2f077573-362c-4efe-a658-171d725f9cf0" providerId="ADAL" clId="{0C22F6AC-740F-42A8-8FB2-BC5EF02AC61F}" dt="2024-01-03T18:38:02.326" v="101"/>
        <pc:sldMkLst>
          <pc:docMk/>
          <pc:sldMk cId="1307965033" sldId="6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38:02.326" v="101"/>
              <pc2:cmMkLst xmlns:pc2="http://schemas.microsoft.com/office/powerpoint/2019/9/main/command">
                <pc:docMk/>
                <pc:sldMk cId="1307965033" sldId="690"/>
                <pc2:cmMk id="{712317FA-8A16-4974-B0EF-1C26158F2557}"/>
              </pc2:cmMkLst>
            </pc226:cmChg>
          </p:ext>
        </pc:extLst>
      </pc:sldChg>
      <pc:sldChg chg="modSp mod delCm modCm">
        <pc:chgData name="Rainer Strobel" userId="2f077573-362c-4efe-a658-171d725f9cf0" providerId="ADAL" clId="{0C22F6AC-740F-42A8-8FB2-BC5EF02AC61F}" dt="2024-01-03T18:39:10.787" v="124" actId="20577"/>
        <pc:sldMkLst>
          <pc:docMk/>
          <pc:sldMk cId="934161700" sldId="695"/>
        </pc:sldMkLst>
        <pc:spChg chg="mod">
          <ac:chgData name="Rainer Strobel" userId="2f077573-362c-4efe-a658-171d725f9cf0" providerId="ADAL" clId="{0C22F6AC-740F-42A8-8FB2-BC5EF02AC61F}" dt="2024-01-03T18:39:10.787" v="124" actId="20577"/>
          <ac:spMkLst>
            <pc:docMk/>
            <pc:sldMk cId="934161700" sldId="695"/>
            <ac:spMk id="2" creationId="{E2D510FB-27ED-A83A-6C1D-478AFF65F58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ainer Strobel" userId="2f077573-362c-4efe-a658-171d725f9cf0" providerId="ADAL" clId="{0C22F6AC-740F-42A8-8FB2-BC5EF02AC61F}" dt="2024-01-03T18:38:45.246" v="120"/>
              <pc2:cmMkLst xmlns:pc2="http://schemas.microsoft.com/office/powerpoint/2019/9/main/command">
                <pc:docMk/>
                <pc:sldMk cId="934161700" sldId="695"/>
                <pc2:cmMk id="{1BA16004-54F0-48F7-8DF9-7E82239E14CB}"/>
              </pc2:cmMkLst>
            </pc226:cmChg>
          </p:ext>
        </pc:extLst>
      </pc:sldChg>
      <pc:sldChg chg="delCm">
        <pc:chgData name="Rainer Strobel" userId="2f077573-362c-4efe-a658-171d725f9cf0" providerId="ADAL" clId="{0C22F6AC-740F-42A8-8FB2-BC5EF02AC61F}" dt="2024-01-03T18:35:58.966" v="98"/>
        <pc:sldMkLst>
          <pc:docMk/>
          <pc:sldMk cId="1405129726" sldId="69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35:58.966" v="98"/>
              <pc2:cmMkLst xmlns:pc2="http://schemas.microsoft.com/office/powerpoint/2019/9/main/command">
                <pc:docMk/>
                <pc:sldMk cId="1405129726" sldId="697"/>
                <pc2:cmMk id="{5AD1CAB8-5F72-4FB4-A79A-168FB240E81C}"/>
              </pc2:cmMkLst>
            </pc226:cmChg>
          </p:ext>
        </pc:extLst>
      </pc:sldChg>
      <pc:sldChg chg="delCm">
        <pc:chgData name="Rainer Strobel" userId="2f077573-362c-4efe-a658-171d725f9cf0" providerId="ADAL" clId="{0C22F6AC-740F-42A8-8FB2-BC5EF02AC61F}" dt="2024-01-03T18:37:56.586" v="100"/>
        <pc:sldMkLst>
          <pc:docMk/>
          <pc:sldMk cId="1220150186" sldId="70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37:56.586" v="100"/>
              <pc2:cmMkLst xmlns:pc2="http://schemas.microsoft.com/office/powerpoint/2019/9/main/command">
                <pc:docMk/>
                <pc:sldMk cId="1220150186" sldId="700"/>
                <pc2:cmMk id="{8A8DA8C3-772E-478B-BE97-AE85855D77FB}"/>
              </pc2:cmMkLst>
            </pc226:cmChg>
          </p:ext>
        </pc:extLst>
      </pc:sldChg>
      <pc:sldChg chg="delCm">
        <pc:chgData name="Rainer Strobel" userId="2f077573-362c-4efe-a658-171d725f9cf0" providerId="ADAL" clId="{0C22F6AC-740F-42A8-8FB2-BC5EF02AC61F}" dt="2024-01-03T18:32:54.991" v="97"/>
        <pc:sldMkLst>
          <pc:docMk/>
          <pc:sldMk cId="992838849" sldId="7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32:54.991" v="97"/>
              <pc2:cmMkLst xmlns:pc2="http://schemas.microsoft.com/office/powerpoint/2019/9/main/command">
                <pc:docMk/>
                <pc:sldMk cId="992838849" sldId="701"/>
                <pc2:cmMk id="{1BEA6A96-15A9-430F-8131-9327014C011F}"/>
              </pc2:cmMkLst>
            </pc226:cmChg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32:53.489" v="96"/>
              <pc2:cmMkLst xmlns:pc2="http://schemas.microsoft.com/office/powerpoint/2019/9/main/command">
                <pc:docMk/>
                <pc:sldMk cId="992838849" sldId="701"/>
                <pc2:cmMk id="{AE8F8DF4-EB8D-4A0B-AC66-13C2C4233026}"/>
              </pc2:cmMkLst>
            </pc226:cmChg>
          </p:ext>
        </pc:extLst>
      </pc:sldChg>
      <pc:sldChg chg="modSp mod">
        <pc:chgData name="Rainer Strobel" userId="2f077573-362c-4efe-a658-171d725f9cf0" providerId="ADAL" clId="{0C22F6AC-740F-42A8-8FB2-BC5EF02AC61F}" dt="2024-01-08T17:52:15.937" v="147" actId="20577"/>
        <pc:sldMkLst>
          <pc:docMk/>
          <pc:sldMk cId="2512137338" sldId="705"/>
        </pc:sldMkLst>
        <pc:spChg chg="mod">
          <ac:chgData name="Rainer Strobel" userId="2f077573-362c-4efe-a658-171d725f9cf0" providerId="ADAL" clId="{0C22F6AC-740F-42A8-8FB2-BC5EF02AC61F}" dt="2024-01-08T17:52:15.937" v="147" actId="20577"/>
          <ac:spMkLst>
            <pc:docMk/>
            <pc:sldMk cId="2512137338" sldId="705"/>
            <ac:spMk id="2" creationId="{B33689B7-FD7A-60C8-8F4E-9E454F97E972}"/>
          </ac:spMkLst>
        </pc:spChg>
      </pc:sldChg>
      <pc:sldChg chg="modSp mod delCm">
        <pc:chgData name="Rainer Strobel" userId="2f077573-362c-4efe-a658-171d725f9cf0" providerId="ADAL" clId="{0C22F6AC-740F-42A8-8FB2-BC5EF02AC61F}" dt="2024-01-03T18:40:36.912" v="142"/>
        <pc:sldMkLst>
          <pc:docMk/>
          <pc:sldMk cId="688611718" sldId="706"/>
        </pc:sldMkLst>
        <pc:spChg chg="mod">
          <ac:chgData name="Rainer Strobel" userId="2f077573-362c-4efe-a658-171d725f9cf0" providerId="ADAL" clId="{0C22F6AC-740F-42A8-8FB2-BC5EF02AC61F}" dt="2024-01-03T18:39:52.070" v="140" actId="20577"/>
          <ac:spMkLst>
            <pc:docMk/>
            <pc:sldMk cId="688611718" sldId="706"/>
            <ac:spMk id="3" creationId="{415E6A0C-D70B-84B6-6EBF-41A618AB47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40:36.912" v="142"/>
              <pc2:cmMkLst xmlns:pc2="http://schemas.microsoft.com/office/powerpoint/2019/9/main/command">
                <pc:docMk/>
                <pc:sldMk cId="688611718" sldId="706"/>
                <pc2:cmMk id="{C28FF0B0-CFD5-4DE5-B2CA-279BA3802B57}"/>
              </pc2:cmMkLst>
            </pc226:cmChg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40:35.369" v="141"/>
              <pc2:cmMkLst xmlns:pc2="http://schemas.microsoft.com/office/powerpoint/2019/9/main/command">
                <pc:docMk/>
                <pc:sldMk cId="688611718" sldId="706"/>
                <pc2:cmMk id="{384329EF-6FC0-4026-97B1-4120137A4643}"/>
              </pc2:cmMkLst>
            </pc226:cmChg>
          </p:ext>
        </pc:extLst>
      </pc:sldChg>
      <pc:sldChg chg="delCm">
        <pc:chgData name="Rainer Strobel" userId="2f077573-362c-4efe-a658-171d725f9cf0" providerId="ADAL" clId="{0C22F6AC-740F-42A8-8FB2-BC5EF02AC61F}" dt="2024-01-03T18:41:32.620" v="143"/>
        <pc:sldMkLst>
          <pc:docMk/>
          <pc:sldMk cId="1006024618" sldId="70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0C22F6AC-740F-42A8-8FB2-BC5EF02AC61F}" dt="2024-01-03T18:41:32.620" v="143"/>
              <pc2:cmMkLst xmlns:pc2="http://schemas.microsoft.com/office/powerpoint/2019/9/main/command">
                <pc:docMk/>
                <pc:sldMk cId="1006024618" sldId="707"/>
                <pc2:cmMk id="{CAE5A1B8-F222-4B5F-B38A-62FF6FB7E3F6}"/>
              </pc2:cmMkLst>
            </pc226:cmChg>
          </p:ext>
        </pc:extLst>
      </pc:sldChg>
      <pc:sldMasterChg chg="modSp">
        <pc:chgData name="Rainer Strobel" userId="2f077573-362c-4efe-a658-171d725f9cf0" providerId="ADAL" clId="{0C22F6AC-740F-42A8-8FB2-BC5EF02AC61F}" dt="2024-01-03T18:31:28.114" v="5"/>
        <pc:sldMasterMkLst>
          <pc:docMk/>
          <pc:sldMasterMk cId="0" sldId="2147483648"/>
        </pc:sldMasterMkLst>
        <pc:spChg chg="mod">
          <ac:chgData name="Rainer Strobel" userId="2f077573-362c-4efe-a658-171d725f9cf0" providerId="ADAL" clId="{0C22F6AC-740F-42A8-8FB2-BC5EF02AC61F}" dt="2024-01-03T18:31:28.114" v="5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igurd Schelstraete" userId="S::sschelstraete@maxlinear.com::cc1875bc-5b00-4f0e-92c1-b5b7dcde1a21" providerId="AD" clId="Web-{9C24DD40-B099-0836-C8DA-7AC0C50D1A75}"/>
    <pc:docChg chg="modSld">
      <pc:chgData name="Sigurd Schelstraete" userId="S::sschelstraete@maxlinear.com::cc1875bc-5b00-4f0e-92c1-b5b7dcde1a21" providerId="AD" clId="Web-{9C24DD40-B099-0836-C8DA-7AC0C50D1A75}" dt="2024-01-02T22:19:00.033" v="2" actId="20577"/>
      <pc:docMkLst>
        <pc:docMk/>
      </pc:docMkLst>
      <pc:sldChg chg="modSp">
        <pc:chgData name="Sigurd Schelstraete" userId="S::sschelstraete@maxlinear.com::cc1875bc-5b00-4f0e-92c1-b5b7dcde1a21" providerId="AD" clId="Web-{9C24DD40-B099-0836-C8DA-7AC0C50D1A75}" dt="2024-01-02T22:19:00.033" v="2" actId="20577"/>
        <pc:sldMkLst>
          <pc:docMk/>
          <pc:sldMk cId="2512137338" sldId="705"/>
        </pc:sldMkLst>
        <pc:spChg chg="mod">
          <ac:chgData name="Sigurd Schelstraete" userId="S::sschelstraete@maxlinear.com::cc1875bc-5b00-4f0e-92c1-b5b7dcde1a21" providerId="AD" clId="Web-{9C24DD40-B099-0836-C8DA-7AC0C50D1A75}" dt="2024-01-02T22:19:00.033" v="2" actId="20577"/>
          <ac:spMkLst>
            <pc:docMk/>
            <pc:sldMk cId="2512137338" sldId="705"/>
            <ac:spMk id="3" creationId="{6E3BF90B-220A-4F8E-4894-EFD5244D53A2}"/>
          </ac:spMkLst>
        </pc:spChg>
      </pc:sldChg>
    </pc:docChg>
  </pc:docChgLst>
  <pc:docChgLst>
    <pc:chgData name="Sigurd Schelstraete" userId="cc1875bc-5b00-4f0e-92c1-b5b7dcde1a21" providerId="ADAL" clId="{88C8F600-3B17-44B1-8F24-55FA8AC163D1}"/>
    <pc:docChg chg="undo custSel modSld">
      <pc:chgData name="Sigurd Schelstraete" userId="cc1875bc-5b00-4f0e-92c1-b5b7dcde1a21" providerId="ADAL" clId="{88C8F600-3B17-44B1-8F24-55FA8AC163D1}" dt="2023-12-19T20:50:22.646" v="536" actId="20577"/>
      <pc:docMkLst>
        <pc:docMk/>
      </pc:docMkLst>
      <pc:sldChg chg="modSp mod addCm">
        <pc:chgData name="Sigurd Schelstraete" userId="cc1875bc-5b00-4f0e-92c1-b5b7dcde1a21" providerId="ADAL" clId="{88C8F600-3B17-44B1-8F24-55FA8AC163D1}" dt="2023-12-19T20:50:03.619" v="535"/>
        <pc:sldMkLst>
          <pc:docMk/>
          <pc:sldMk cId="0" sldId="264"/>
        </pc:sldMkLst>
        <pc:spChg chg="mod">
          <ac:chgData name="Sigurd Schelstraete" userId="cc1875bc-5b00-4f0e-92c1-b5b7dcde1a21" providerId="ADAL" clId="{88C8F600-3B17-44B1-8F24-55FA8AC163D1}" dt="2023-12-19T20:49:41.134" v="534" actId="13926"/>
          <ac:spMkLst>
            <pc:docMk/>
            <pc:sldMk cId="0" sldId="264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8C8F600-3B17-44B1-8F24-55FA8AC163D1}" dt="2023-12-19T20:50:03.619" v="535"/>
              <pc2:cmMkLst xmlns:pc2="http://schemas.microsoft.com/office/powerpoint/2019/9/main/command">
                <pc:docMk/>
                <pc:sldMk cId="0" sldId="264"/>
                <pc2:cmMk id="{CCBB6795-BE38-4420-880D-AA9467C2E4BA}"/>
              </pc2:cmMkLst>
            </pc226:cmChg>
          </p:ext>
        </pc:extLst>
      </pc:sldChg>
      <pc:sldChg chg="modSp mod addCm modCm">
        <pc:chgData name="Sigurd Schelstraete" userId="cc1875bc-5b00-4f0e-92c1-b5b7dcde1a21" providerId="ADAL" clId="{88C8F600-3B17-44B1-8F24-55FA8AC163D1}" dt="2023-12-19T20:45:42.446" v="526" actId="115"/>
        <pc:sldMkLst>
          <pc:docMk/>
          <pc:sldMk cId="2123289712" sldId="603"/>
        </pc:sldMkLst>
        <pc:spChg chg="mod">
          <ac:chgData name="Sigurd Schelstraete" userId="cc1875bc-5b00-4f0e-92c1-b5b7dcde1a21" providerId="ADAL" clId="{88C8F600-3B17-44B1-8F24-55FA8AC163D1}" dt="2023-12-19T20:45:42.446" v="526" actId="115"/>
          <ac:spMkLst>
            <pc:docMk/>
            <pc:sldMk cId="2123289712" sldId="603"/>
            <ac:spMk id="3" creationId="{ED0F3F4D-C6E4-EE18-51FE-27DD633BA05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Sigurd Schelstraete" userId="cc1875bc-5b00-4f0e-92c1-b5b7dcde1a21" providerId="ADAL" clId="{88C8F600-3B17-44B1-8F24-55FA8AC163D1}" dt="2023-12-19T20:45:36.831" v="524" actId="20577"/>
              <pc2:cmMkLst xmlns:pc2="http://schemas.microsoft.com/office/powerpoint/2019/9/main/command">
                <pc:docMk/>
                <pc:sldMk cId="2123289712" sldId="603"/>
                <pc2:cmMk id="{125599B6-F41C-4D4D-8C7A-F6353B16DA82}"/>
              </pc2:cmMkLst>
            </pc226:cmChg>
          </p:ext>
        </pc:extLst>
      </pc:sldChg>
      <pc:sldChg chg="modSp mod">
        <pc:chgData name="Sigurd Schelstraete" userId="cc1875bc-5b00-4f0e-92c1-b5b7dcde1a21" providerId="ADAL" clId="{88C8F600-3B17-44B1-8F24-55FA8AC163D1}" dt="2023-12-19T20:44:59.351" v="483" actId="20577"/>
        <pc:sldMkLst>
          <pc:docMk/>
          <pc:sldMk cId="3255530501" sldId="630"/>
        </pc:sldMkLst>
        <pc:spChg chg="mod">
          <ac:chgData name="Sigurd Schelstraete" userId="cc1875bc-5b00-4f0e-92c1-b5b7dcde1a21" providerId="ADAL" clId="{88C8F600-3B17-44B1-8F24-55FA8AC163D1}" dt="2023-12-19T20:44:50.182" v="482" actId="115"/>
          <ac:spMkLst>
            <pc:docMk/>
            <pc:sldMk cId="3255530501" sldId="630"/>
            <ac:spMk id="2" creationId="{8156AE09-DD2B-1ACC-A882-CC78E662417A}"/>
          </ac:spMkLst>
        </pc:spChg>
        <pc:spChg chg="mod">
          <ac:chgData name="Sigurd Schelstraete" userId="cc1875bc-5b00-4f0e-92c1-b5b7dcde1a21" providerId="ADAL" clId="{88C8F600-3B17-44B1-8F24-55FA8AC163D1}" dt="2023-12-19T20:44:59.351" v="483" actId="20577"/>
          <ac:spMkLst>
            <pc:docMk/>
            <pc:sldMk cId="3255530501" sldId="630"/>
            <ac:spMk id="3" creationId="{C319EDE4-EBD9-1445-8109-C40DD4A4B80B}"/>
          </ac:spMkLst>
        </pc:spChg>
      </pc:sldChg>
      <pc:sldChg chg="modSp mod addCm">
        <pc:chgData name="Sigurd Schelstraete" userId="cc1875bc-5b00-4f0e-92c1-b5b7dcde1a21" providerId="ADAL" clId="{88C8F600-3B17-44B1-8F24-55FA8AC163D1}" dt="2023-12-19T20:47:12.228" v="532"/>
        <pc:sldMkLst>
          <pc:docMk/>
          <pc:sldMk cId="2520284917" sldId="686"/>
        </pc:sldMkLst>
        <pc:spChg chg="mod">
          <ac:chgData name="Sigurd Schelstraete" userId="cc1875bc-5b00-4f0e-92c1-b5b7dcde1a21" providerId="ADAL" clId="{88C8F600-3B17-44B1-8F24-55FA8AC163D1}" dt="2023-12-19T19:29:17.456" v="465" actId="20577"/>
          <ac:spMkLst>
            <pc:docMk/>
            <pc:sldMk cId="2520284917" sldId="686"/>
            <ac:spMk id="2" creationId="{1CDB6F8A-EE6E-3EAB-9A60-94A086CF124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8C8F600-3B17-44B1-8F24-55FA8AC163D1}" dt="2023-12-19T20:47:12.228" v="532"/>
              <pc2:cmMkLst xmlns:pc2="http://schemas.microsoft.com/office/powerpoint/2019/9/main/command">
                <pc:docMk/>
                <pc:sldMk cId="2520284917" sldId="686"/>
                <pc2:cmMk id="{7DB03ADE-BB26-42BB-BF2B-3CE140146481}"/>
              </pc2:cmMkLst>
            </pc226:cmChg>
          </p:ext>
        </pc:extLst>
      </pc:sldChg>
      <pc:sldChg chg="modSp mod">
        <pc:chgData name="Sigurd Schelstraete" userId="cc1875bc-5b00-4f0e-92c1-b5b7dcde1a21" providerId="ADAL" clId="{88C8F600-3B17-44B1-8F24-55FA8AC163D1}" dt="2023-12-19T20:50:22.646" v="536" actId="20577"/>
        <pc:sldMkLst>
          <pc:docMk/>
          <pc:sldMk cId="4241081264" sldId="689"/>
        </pc:sldMkLst>
        <pc:spChg chg="mod">
          <ac:chgData name="Sigurd Schelstraete" userId="cc1875bc-5b00-4f0e-92c1-b5b7dcde1a21" providerId="ADAL" clId="{88C8F600-3B17-44B1-8F24-55FA8AC163D1}" dt="2023-12-19T20:50:22.646" v="536" actId="20577"/>
          <ac:spMkLst>
            <pc:docMk/>
            <pc:sldMk cId="4241081264" sldId="689"/>
            <ac:spMk id="2" creationId="{1CDB6F8A-EE6E-3EAB-9A60-94A086CF1245}"/>
          </ac:spMkLst>
        </pc:spChg>
      </pc:sldChg>
      <pc:sldChg chg="modSp mod addCm">
        <pc:chgData name="Sigurd Schelstraete" userId="cc1875bc-5b00-4f0e-92c1-b5b7dcde1a21" providerId="ADAL" clId="{88C8F600-3B17-44B1-8F24-55FA8AC163D1}" dt="2023-12-19T20:48:54.967" v="533"/>
        <pc:sldMkLst>
          <pc:docMk/>
          <pc:sldMk cId="1307965033" sldId="690"/>
        </pc:sldMkLst>
        <pc:spChg chg="mod">
          <ac:chgData name="Sigurd Schelstraete" userId="cc1875bc-5b00-4f0e-92c1-b5b7dcde1a21" providerId="ADAL" clId="{88C8F600-3B17-44B1-8F24-55FA8AC163D1}" dt="2023-12-19T19:29:47.701" v="479" actId="20577"/>
          <ac:spMkLst>
            <pc:docMk/>
            <pc:sldMk cId="1307965033" sldId="690"/>
            <ac:spMk id="2" creationId="{1CDB6F8A-EE6E-3EAB-9A60-94A086CF124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8C8F600-3B17-44B1-8F24-55FA8AC163D1}" dt="2023-12-19T20:48:54.967" v="533"/>
              <pc2:cmMkLst xmlns:pc2="http://schemas.microsoft.com/office/powerpoint/2019/9/main/command">
                <pc:docMk/>
                <pc:sldMk cId="1307965033" sldId="690"/>
                <pc2:cmMk id="{712317FA-8A16-4974-B0EF-1C26158F2557}"/>
              </pc2:cmMkLst>
            </pc226:cmChg>
          </p:ext>
        </pc:extLst>
      </pc:sldChg>
      <pc:sldChg chg="modSp mod">
        <pc:chgData name="Sigurd Schelstraete" userId="cc1875bc-5b00-4f0e-92c1-b5b7dcde1a21" providerId="ADAL" clId="{88C8F600-3B17-44B1-8F24-55FA8AC163D1}" dt="2023-12-19T20:45:58.777" v="530" actId="207"/>
        <pc:sldMkLst>
          <pc:docMk/>
          <pc:sldMk cId="1274478974" sldId="691"/>
        </pc:sldMkLst>
        <pc:spChg chg="mod">
          <ac:chgData name="Sigurd Schelstraete" userId="cc1875bc-5b00-4f0e-92c1-b5b7dcde1a21" providerId="ADAL" clId="{88C8F600-3B17-44B1-8F24-55FA8AC163D1}" dt="2023-12-19T20:45:58.777" v="530" actId="207"/>
          <ac:spMkLst>
            <pc:docMk/>
            <pc:sldMk cId="1274478974" sldId="691"/>
            <ac:spMk id="2" creationId="{70912D61-CB97-D04E-D9E6-AEFB39B9B1ED}"/>
          </ac:spMkLst>
        </pc:spChg>
      </pc:sldChg>
      <pc:sldChg chg="addCm">
        <pc:chgData name="Sigurd Schelstraete" userId="cc1875bc-5b00-4f0e-92c1-b5b7dcde1a21" providerId="ADAL" clId="{88C8F600-3B17-44B1-8F24-55FA8AC163D1}" dt="2023-12-19T19:20:23.525" v="343"/>
        <pc:sldMkLst>
          <pc:docMk/>
          <pc:sldMk cId="934161700" sldId="6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8C8F600-3B17-44B1-8F24-55FA8AC163D1}" dt="2023-12-19T19:20:23.525" v="343"/>
              <pc2:cmMkLst xmlns:pc2="http://schemas.microsoft.com/office/powerpoint/2019/9/main/command">
                <pc:docMk/>
                <pc:sldMk cId="934161700" sldId="695"/>
                <pc2:cmMk id="{1BA16004-54F0-48F7-8DF9-7E82239E14CB}"/>
              </pc2:cmMkLst>
            </pc226:cmChg>
          </p:ext>
        </pc:extLst>
      </pc:sldChg>
      <pc:sldChg chg="modSp mod">
        <pc:chgData name="Sigurd Schelstraete" userId="cc1875bc-5b00-4f0e-92c1-b5b7dcde1a21" providerId="ADAL" clId="{88C8F600-3B17-44B1-8F24-55FA8AC163D1}" dt="2023-12-19T20:46:06.529" v="531"/>
        <pc:sldMkLst>
          <pc:docMk/>
          <pc:sldMk cId="1405129726" sldId="697"/>
        </pc:sldMkLst>
        <pc:spChg chg="mod">
          <ac:chgData name="Sigurd Schelstraete" userId="cc1875bc-5b00-4f0e-92c1-b5b7dcde1a21" providerId="ADAL" clId="{88C8F600-3B17-44B1-8F24-55FA8AC163D1}" dt="2023-12-19T20:46:06.529" v="531"/>
          <ac:spMkLst>
            <pc:docMk/>
            <pc:sldMk cId="1405129726" sldId="697"/>
            <ac:spMk id="2" creationId="{70912D61-CB97-D04E-D9E6-AEFB39B9B1ED}"/>
          </ac:spMkLst>
        </pc:spChg>
        <pc:spChg chg="mod">
          <ac:chgData name="Sigurd Schelstraete" userId="cc1875bc-5b00-4f0e-92c1-b5b7dcde1a21" providerId="ADAL" clId="{88C8F600-3B17-44B1-8F24-55FA8AC163D1}" dt="2023-12-19T19:16:34.219" v="314" actId="20577"/>
          <ac:spMkLst>
            <pc:docMk/>
            <pc:sldMk cId="1405129726" sldId="697"/>
            <ac:spMk id="3" creationId="{9EEE6CAD-F02B-DB48-9C7C-C17EA0E72467}"/>
          </ac:spMkLst>
        </pc:spChg>
      </pc:sldChg>
      <pc:sldChg chg="modSp mod addCm">
        <pc:chgData name="Sigurd Schelstraete" userId="cc1875bc-5b00-4f0e-92c1-b5b7dcde1a21" providerId="ADAL" clId="{88C8F600-3B17-44B1-8F24-55FA8AC163D1}" dt="2023-12-19T19:29:30.794" v="469" actId="20577"/>
        <pc:sldMkLst>
          <pc:docMk/>
          <pc:sldMk cId="1220150186" sldId="700"/>
        </pc:sldMkLst>
        <pc:spChg chg="mod">
          <ac:chgData name="Sigurd Schelstraete" userId="cc1875bc-5b00-4f0e-92c1-b5b7dcde1a21" providerId="ADAL" clId="{88C8F600-3B17-44B1-8F24-55FA8AC163D1}" dt="2023-12-19T19:29:30.794" v="469" actId="20577"/>
          <ac:spMkLst>
            <pc:docMk/>
            <pc:sldMk cId="1220150186" sldId="700"/>
            <ac:spMk id="2" creationId="{92B815F3-9402-2770-42F6-89EB405EF6C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8C8F600-3B17-44B1-8F24-55FA8AC163D1}" dt="2023-12-19T19:19:18.130" v="341"/>
              <pc2:cmMkLst xmlns:pc2="http://schemas.microsoft.com/office/powerpoint/2019/9/main/command">
                <pc:docMk/>
                <pc:sldMk cId="1220150186" sldId="700"/>
                <pc2:cmMk id="{8A8DA8C3-772E-478B-BE97-AE85855D77FB}"/>
              </pc2:cmMkLst>
            </pc226:cmChg>
          </p:ext>
        </pc:extLst>
      </pc:sldChg>
      <pc:sldChg chg="modSp mod addCm modCm">
        <pc:chgData name="Sigurd Schelstraete" userId="cc1875bc-5b00-4f0e-92c1-b5b7dcde1a21" providerId="ADAL" clId="{88C8F600-3B17-44B1-8F24-55FA8AC163D1}" dt="2023-12-19T19:29:06.862" v="461" actId="20577"/>
        <pc:sldMkLst>
          <pc:docMk/>
          <pc:sldMk cId="992838849" sldId="701"/>
        </pc:sldMkLst>
        <pc:spChg chg="mod">
          <ac:chgData name="Sigurd Schelstraete" userId="cc1875bc-5b00-4f0e-92c1-b5b7dcde1a21" providerId="ADAL" clId="{88C8F600-3B17-44B1-8F24-55FA8AC163D1}" dt="2023-12-19T19:29:06.862" v="461" actId="20577"/>
          <ac:spMkLst>
            <pc:docMk/>
            <pc:sldMk cId="992838849" sldId="701"/>
            <ac:spMk id="3" creationId="{E1A3505F-97DF-1CAF-572E-67F709758FD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Sigurd Schelstraete" userId="cc1875bc-5b00-4f0e-92c1-b5b7dcde1a21" providerId="ADAL" clId="{88C8F600-3B17-44B1-8F24-55FA8AC163D1}" dt="2023-12-19T19:29:06.862" v="461" actId="20577"/>
              <pc2:cmMkLst xmlns:pc2="http://schemas.microsoft.com/office/powerpoint/2019/9/main/command">
                <pc:docMk/>
                <pc:sldMk cId="992838849" sldId="701"/>
                <pc2:cmMk id="{1BEA6A96-15A9-430F-8131-9327014C011F}"/>
              </pc2:cmMkLst>
            </pc226:cmChg>
            <pc226:cmChg xmlns:pc226="http://schemas.microsoft.com/office/powerpoint/2022/06/main/command" chg="add mod">
              <pc226:chgData name="Sigurd Schelstraete" userId="cc1875bc-5b00-4f0e-92c1-b5b7dcde1a21" providerId="ADAL" clId="{88C8F600-3B17-44B1-8F24-55FA8AC163D1}" dt="2023-12-19T19:29:06.862" v="461" actId="20577"/>
              <pc2:cmMkLst xmlns:pc2="http://schemas.microsoft.com/office/powerpoint/2019/9/main/command">
                <pc:docMk/>
                <pc:sldMk cId="992838849" sldId="701"/>
                <pc2:cmMk id="{AE8F8DF4-EB8D-4A0B-AC66-13C2C4233026}"/>
              </pc2:cmMkLst>
            </pc226:cmChg>
          </p:ext>
        </pc:extLst>
      </pc:sldChg>
      <pc:sldChg chg="modSp mod">
        <pc:chgData name="Sigurd Schelstraete" userId="cc1875bc-5b00-4f0e-92c1-b5b7dcde1a21" providerId="ADAL" clId="{88C8F600-3B17-44B1-8F24-55FA8AC163D1}" dt="2023-12-19T19:23:15.037" v="348" actId="115"/>
        <pc:sldMkLst>
          <pc:docMk/>
          <pc:sldMk cId="2512137338" sldId="705"/>
        </pc:sldMkLst>
        <pc:spChg chg="mod">
          <ac:chgData name="Sigurd Schelstraete" userId="cc1875bc-5b00-4f0e-92c1-b5b7dcde1a21" providerId="ADAL" clId="{88C8F600-3B17-44B1-8F24-55FA8AC163D1}" dt="2023-12-19T19:23:15.037" v="348" actId="115"/>
          <ac:spMkLst>
            <pc:docMk/>
            <pc:sldMk cId="2512137338" sldId="705"/>
            <ac:spMk id="3" creationId="{6E3BF90B-220A-4F8E-4894-EFD5244D53A2}"/>
          </ac:spMkLst>
        </pc:spChg>
      </pc:sldChg>
      <pc:sldChg chg="modSp mod addCm modCm">
        <pc:chgData name="Sigurd Schelstraete" userId="cc1875bc-5b00-4f0e-92c1-b5b7dcde1a21" providerId="ADAL" clId="{88C8F600-3B17-44B1-8F24-55FA8AC163D1}" dt="2023-12-19T19:26:12.069" v="373"/>
        <pc:sldMkLst>
          <pc:docMk/>
          <pc:sldMk cId="688611718" sldId="706"/>
        </pc:sldMkLst>
        <pc:spChg chg="mod">
          <ac:chgData name="Sigurd Schelstraete" userId="cc1875bc-5b00-4f0e-92c1-b5b7dcde1a21" providerId="ADAL" clId="{88C8F600-3B17-44B1-8F24-55FA8AC163D1}" dt="2023-12-19T19:25:41.273" v="371" actId="115"/>
          <ac:spMkLst>
            <pc:docMk/>
            <pc:sldMk cId="688611718" sldId="706"/>
            <ac:spMk id="2" creationId="{0231CE20-CAED-9B79-ACDE-4726F5F42509}"/>
          </ac:spMkLst>
        </pc:spChg>
        <pc:spChg chg="mod">
          <ac:chgData name="Sigurd Schelstraete" userId="cc1875bc-5b00-4f0e-92c1-b5b7dcde1a21" providerId="ADAL" clId="{88C8F600-3B17-44B1-8F24-55FA8AC163D1}" dt="2023-12-19T19:26:01.131" v="372" actId="13926"/>
          <ac:spMkLst>
            <pc:docMk/>
            <pc:sldMk cId="688611718" sldId="706"/>
            <ac:spMk id="3" creationId="{415E6A0C-D70B-84B6-6EBF-41A618AB47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8C8F600-3B17-44B1-8F24-55FA8AC163D1}" dt="2023-12-19T19:26:12.069" v="373"/>
              <pc2:cmMkLst xmlns:pc2="http://schemas.microsoft.com/office/powerpoint/2019/9/main/command">
                <pc:docMk/>
                <pc:sldMk cId="688611718" sldId="706"/>
                <pc2:cmMk id="{C28FF0B0-CFD5-4DE5-B2CA-279BA3802B57}"/>
              </pc2:cmMkLst>
            </pc226:cmChg>
            <pc226:cmChg xmlns:pc226="http://schemas.microsoft.com/office/powerpoint/2022/06/main/command" chg="add mod">
              <pc226:chgData name="Sigurd Schelstraete" userId="cc1875bc-5b00-4f0e-92c1-b5b7dcde1a21" providerId="ADAL" clId="{88C8F600-3B17-44B1-8F24-55FA8AC163D1}" dt="2023-12-19T19:25:21.677" v="350"/>
              <pc2:cmMkLst xmlns:pc2="http://schemas.microsoft.com/office/powerpoint/2019/9/main/command">
                <pc:docMk/>
                <pc:sldMk cId="688611718" sldId="706"/>
                <pc2:cmMk id="{384329EF-6FC0-4026-97B1-4120137A4643}"/>
              </pc2:cmMkLst>
            </pc226:cmChg>
          </p:ext>
        </pc:extLst>
      </pc:sldChg>
      <pc:sldChg chg="addCm">
        <pc:chgData name="Sigurd Schelstraete" userId="cc1875bc-5b00-4f0e-92c1-b5b7dcde1a21" providerId="ADAL" clId="{88C8F600-3B17-44B1-8F24-55FA8AC163D1}" dt="2023-12-19T19:21:19.485" v="344"/>
        <pc:sldMkLst>
          <pc:docMk/>
          <pc:sldMk cId="1006024618" sldId="70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88C8F600-3B17-44B1-8F24-55FA8AC163D1}" dt="2023-12-19T19:21:19.485" v="344"/>
              <pc2:cmMkLst xmlns:pc2="http://schemas.microsoft.com/office/powerpoint/2019/9/main/command">
                <pc:docMk/>
                <pc:sldMk cId="1006024618" sldId="707"/>
                <pc2:cmMk id="{CAE5A1B8-F222-4B5F-B38A-62FF6FB7E3F6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802.11-24/0012r0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802.11-24/0012r0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802.11-24/0012r0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.png"/><Relationship Id="rId7" Type="http://schemas.openxmlformats.org/officeDocument/2006/relationships/image" Target="../media/image2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3.png"/><Relationship Id="rId7" Type="http://schemas.openxmlformats.org/officeDocument/2006/relationships/image" Target="../media/image2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Spatial Nulling (C-SN) Simulations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AC7A7B2-CD50-55EB-0A76-92A3648E28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796189"/>
              </p:ext>
            </p:extLst>
          </p:nvPr>
        </p:nvGraphicFramePr>
        <p:xfrm>
          <a:off x="1851555" y="2493964"/>
          <a:ext cx="7883525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AC7A7B2-CD50-55EB-0A76-92A3648E28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555" y="2493964"/>
                        <a:ext cx="7883525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510FB-27ED-A83A-6C1D-478AFF65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 vs. OBSS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9DFD7-FBA9-BE22-A597-30DD3FC4B6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OBSS vs. ESS STA Rates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en-US" dirty="0"/>
              <a:t>STAs are associated with the closest AP (</a:t>
            </a:r>
            <a:r>
              <a:rPr lang="en-US" dirty="0" err="1"/>
              <a:t>w.r.t.</a:t>
            </a:r>
            <a:r>
              <a:rPr lang="en-US" dirty="0"/>
              <a:t> attenuation)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en-US" dirty="0"/>
              <a:t>Issue of low rates in room 2 resolved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en-US" dirty="0"/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en-US" dirty="0"/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DF5D0B-DAE0-F8D6-F256-EF56729C1B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APs at 20m distance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EC634-5112-8899-2B16-34A4418F5D9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6B247-9B87-1804-396F-E7A7EEB53B7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05BD2-97F8-0F59-A0DD-4298866F0E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C81129-0C98-6117-C2F1-A45014A5F1ED}"/>
              </a:ext>
            </a:extLst>
          </p:cNvPr>
          <p:cNvGrpSpPr/>
          <p:nvPr/>
        </p:nvGrpSpPr>
        <p:grpSpPr>
          <a:xfrm>
            <a:off x="6465616" y="2552422"/>
            <a:ext cx="3706283" cy="1023362"/>
            <a:chOff x="3745279" y="3162911"/>
            <a:chExt cx="5078250" cy="148717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D15F2A6-D631-2416-A095-59DAF73AB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BA79A51-FA6B-E0AE-2600-BE6148EE2592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01AD67E3-1C4B-127A-53EF-6195D6EFB1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45318" y="4125724"/>
              <a:ext cx="282505" cy="295330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DC7B97B-C00E-1232-46A6-52F398CC3B78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96689684-8D7B-9882-27CF-F6B76651B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33AE301-5781-7B51-ADCD-E258AFB004CA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9FAB4AE-36C1-E409-A8D6-38EE2E2A4F8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455315B2-FAFB-629A-62A8-F47D6B5B1EB3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0" name="Graphic 39" descr="Smart Phone outline">
                  <a:extLst>
                    <a:ext uri="{FF2B5EF4-FFF2-40B4-BE49-F238E27FC236}">
                      <a16:creationId xmlns:a16="http://schemas.microsoft.com/office/drawing/2014/main" id="{E2D6CB09-A422-FCF5-C406-8A7CA7A29AD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C211B630-F362-F61D-9D02-3B0A1769041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4474CE50-4405-7699-B1E4-70188AED344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E030315E-390E-119F-70A4-E3461BA2E95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5A2F766-BD3E-B08A-7FEE-8D54ECEB571A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7AAD8D8-24A2-77C0-7620-3EE58E2581E2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E2C16504-437F-0BF0-1E47-2330CD6D503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4" name="Graphic 33" descr="Smart Phone outline">
                  <a:extLst>
                    <a:ext uri="{FF2B5EF4-FFF2-40B4-BE49-F238E27FC236}">
                      <a16:creationId xmlns:a16="http://schemas.microsoft.com/office/drawing/2014/main" id="{BE47C401-3940-3EC5-A53F-6D24F02993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BA226D2F-719F-843A-9053-98F4EB4A5D76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4E80ABE7-FF2B-02ED-FF21-AAF872E91F2E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785D600D-AF66-5490-48CB-3FE588B3109B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8DB6C91-F6E7-D4D3-AAE2-C4451E9CEE48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40A2722-B888-B6B7-5882-949367D9DA69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9968A1B6-53EA-603D-A222-AC9132BABD4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8" name="Graphic 27" descr="Smart Phone outline">
                  <a:extLst>
                    <a:ext uri="{FF2B5EF4-FFF2-40B4-BE49-F238E27FC236}">
                      <a16:creationId xmlns:a16="http://schemas.microsoft.com/office/drawing/2014/main" id="{D5D50753-8E3B-6BB0-E80F-7754977937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E2F7EFFE-A4C6-3314-A397-72048BCDC55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D362E72E-80C8-359B-7BB5-394EBDAE1BB4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02A37F76-BFC7-C25D-4DBF-A09556D57513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16D6BC79-FBF6-4C23-6F14-BCA778C4DB86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6A66697-F1D7-F3F2-35A7-35336035BDC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E938CB25-1832-0F71-D426-0CE0F81F3AF1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2" name="Graphic 21" descr="Smart Phone outline">
                  <a:extLst>
                    <a:ext uri="{FF2B5EF4-FFF2-40B4-BE49-F238E27FC236}">
                      <a16:creationId xmlns:a16="http://schemas.microsoft.com/office/drawing/2014/main" id="{B5D876A5-73DA-EEB9-96ED-887CD0D052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E526B9C4-ED16-F7FC-F91C-066D73CC7F2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A11A0752-97EC-8910-749B-59CF0B8FC10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DDDACCA4-A952-83B8-8652-E0DEEF8E42F3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id="{1ECDD017-E135-7D25-E09E-8A439CBB00F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0997"/>
          <a:stretch/>
        </p:blipFill>
        <p:spPr>
          <a:xfrm>
            <a:off x="6373517" y="3667961"/>
            <a:ext cx="4164211" cy="277971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F641580E-E7B2-64C8-E71A-907E2A1AD2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05957" y="3667987"/>
            <a:ext cx="4295317" cy="2779712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37C0A6B-A046-2A5A-C72B-695BB4469620}"/>
              </a:ext>
            </a:extLst>
          </p:cNvPr>
          <p:cNvCxnSpPr>
            <a:cxnSpLocks/>
          </p:cNvCxnSpPr>
          <p:nvPr/>
        </p:nvCxnSpPr>
        <p:spPr bwMode="auto">
          <a:xfrm>
            <a:off x="5601274" y="3705248"/>
            <a:ext cx="2292035" cy="124056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84791B9F-68DF-F7B5-C290-524474293C5D}"/>
              </a:ext>
            </a:extLst>
          </p:cNvPr>
          <p:cNvSpPr/>
          <p:nvPr/>
        </p:nvSpPr>
        <p:spPr bwMode="auto">
          <a:xfrm>
            <a:off x="7893309" y="4759107"/>
            <a:ext cx="576611" cy="373405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61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CE20-CAED-9B79-ACDE-4726F5F4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Precoder options: </a:t>
            </a:r>
            <a:r>
              <a:rPr lang="de-DE" dirty="0"/>
              <a:t>M</a:t>
            </a:r>
            <a:r>
              <a:rPr lang="en-US" dirty="0" err="1"/>
              <a:t>utual</a:t>
            </a:r>
            <a:r>
              <a:rPr lang="en-US" dirty="0"/>
              <a:t> Nulling vs. MMSE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E6A0C-D70B-84B6-6EBF-41A618AB47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dirty="0"/>
              <a:t>Mutual Nulling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Each AP receives C-SN feedback and performs nulling to un-associated STAs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Precoder computation is done at each AP independently (see [10], appendix)</a:t>
            </a:r>
          </a:p>
          <a:p>
            <a:pPr marL="0" indent="0"/>
            <a:endParaRPr lang="en-US" sz="1800" dirty="0"/>
          </a:p>
          <a:p>
            <a:pPr lvl="2"/>
            <a:endParaRPr lang="en-US" sz="1200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BE56B6FE-4A0D-2790-6FC2-8B759429F1C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de-DE" dirty="0"/>
                  <a:t>Joint  MMSE Precoder</a:t>
                </a:r>
              </a:p>
              <a:p>
                <a:pPr lvl="1" indent="-342900">
                  <a:buFont typeface="Arial" panose="020B0604020202020204" pitchFamily="34" charset="0"/>
                  <a:buChar char="•"/>
                </a:pPr>
                <a:r>
                  <a:rPr lang="de-DE" dirty="0"/>
                  <a:t>One of the APs or a central coordinator computes the precoder for all APs and distributes the coefficients</a:t>
                </a:r>
                <a:endParaRPr lang="de-DE" i="1" dirty="0">
                  <a:latin typeface="Cambria Math" panose="02040503050406030204" pitchFamily="18" charset="0"/>
                </a:endParaRP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DE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1800" b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sub>
                              <m:sSubSup>
                                <m:sSubSupPr>
                                  <m:ctrlPr>
                                    <a:rPr lang="de-DE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de-DE" sz="1800" b="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de-DE" sz="1800" b="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sz="1800" b="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de-DE" sz="1800" b="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bSup>
                            </m:sub>
                          </m:sSub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de-DE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de-DE" sz="1800" b="0" i="0" smtClean="0">
                                  <a:latin typeface="Cambria Math" panose="02040503050406030204" pitchFamily="18" charset="0"/>
                                </a:rPr>
                                <m:t>Ps</m:t>
                              </m:r>
                              <m:r>
                                <a:rPr lang="de-DE" sz="18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brk m:alnAt="7"/>
                                </m:rPr>
                                <a:rPr lang="de-DE" sz="1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de-DE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de-DE" sz="1800" b="0" i="0" smtClean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de-DE" sz="1800" b="0" i="0" smtClean="0">
                                      <a:latin typeface="Cambria Math" panose="02040503050406030204" pitchFamily="18" charset="0"/>
                                    </a:rPr>
                                    <m:t>tream</m:t>
                                  </m:r>
                                  <m:r>
                                    <a:rPr lang="de-DE" sz="18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de-DE" sz="1800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  <m:sup/>
                                <m:e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de-DE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de-DE" sz="1800" b="0" i="0" smtClean="0">
                                          <a:latin typeface="Cambria Math" panose="02040503050406030204" pitchFamily="18" charset="0"/>
                                        </a:rPr>
                                        <m:t>c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1800" b="0" i="0" smtClean="0">
                                          <a:latin typeface="Cambria Math" panose="02040503050406030204" pitchFamily="18" charset="0"/>
                                        </a:rPr>
                                        <m:t>arrier</m:t>
                                      </m:r>
                                      <m:r>
                                        <a:rPr lang="de-DE" sz="1800" b="0" i="0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de-DE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  <m:sup/>
                                    <m:e>
                                      <m:func>
                                        <m:funcPr>
                                          <m:ctrlPr>
                                            <a:rPr lang="de-DE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sSub>
                                            <m:sSubPr>
                                              <m:ctrlPr>
                                                <a:rPr lang="de-DE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de-DE" sz="1800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log</m:t>
                                              </m:r>
                                            </m:e>
                                            <m:sub>
                                              <m:r>
                                                <a:rPr lang="de-DE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de-DE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de-DE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de-DE" sz="18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bSup>
                                                    <m:sSubSupPr>
                                                      <m:ctrlPr>
                                                        <a:rPr lang="de-DE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de-DE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𝑆𝑁𝑅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de-DE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𝑚</m:t>
                                                      </m:r>
                                                      <m:r>
                                                        <a:rPr lang="de-DE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,</m:t>
                                                      </m:r>
                                                      <m:r>
                                                        <a:rPr lang="de-DE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𝑙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de-DE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(</m:t>
                                                      </m:r>
                                                      <m:r>
                                                        <a:rPr lang="de-DE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𝑘</m:t>
                                                      </m:r>
                                                      <m:r>
                                                        <a:rPr lang="de-DE" sz="1800" b="0" i="1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)</m:t>
                                                      </m:r>
                                                    </m:sup>
                                                  </m:sSubSup>
                                                </m:num>
                                                <m:den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l-GR" sz="18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Γ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de-DE" sz="1800" b="0" i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de-DE" sz="18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de-DE" sz="1800" b="0" i="0" smtClean="0">
                              <a:latin typeface="Cambria Math" panose="02040503050406030204" pitchFamily="18" charset="0"/>
                            </a:rPr>
                            <m:t>.</m:t>
                          </m:r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de-DE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de-DE" sz="1800" b="0" i="0" smtClean="0">
                                  <a:latin typeface="Cambria Math" panose="02040503050406030204" pitchFamily="18" charset="0"/>
                                </a:rPr>
                                <m:t>arrier</m:t>
                              </m:r>
                              <m:r>
                                <m:rPr>
                                  <m:brk m:alnAt="7"/>
                                </m:rPr>
                                <a:rPr lang="de-DE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DE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func>
                                <m:funcPr>
                                  <m:ctrlPr>
                                    <a:rPr lang="de-DE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1800" b="0">
                                      <a:latin typeface="Cambria Math" panose="02040503050406030204" pitchFamily="18" charset="0"/>
                                    </a:rPr>
                                    <m:t>tr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18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de-DE" sz="18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de-DE" sz="1800" i="1">
                                              <a:latin typeface="Cambria Math" panose="02040503050406030204" pitchFamily="18" charset="0"/>
                                            </a:rPr>
                                            <m:t>𝑷</m:t>
                                          </m:r>
                                        </m:e>
                                        <m:sub>
                                          <m:r>
                                            <a:rPr lang="de-DE" sz="1800" b="0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  <m:sup>
                                          <m:r>
                                            <a:rPr lang="de-DE" sz="1800" b="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de-DE" sz="1800" b="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de-DE" sz="1800" b="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bSup>
                                      <m:sSubSup>
                                        <m:sSubSupPr>
                                          <m:ctrlPr>
                                            <a:rPr lang="de-DE" sz="18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de-DE" sz="1800" i="1">
                                              <a:latin typeface="Cambria Math" panose="02040503050406030204" pitchFamily="18" charset="0"/>
                                            </a:rPr>
                                            <m:t>𝑷</m:t>
                                          </m:r>
                                        </m:e>
                                        <m:sub>
                                          <m:r>
                                            <a:rPr lang="de-DE" sz="1800" b="0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  <m:sup>
                                          <m:d>
                                            <m:dPr>
                                              <m:ctrlPr>
                                                <a:rPr lang="de-DE" sz="1800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de-DE" sz="1800" b="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</m:d>
                                          <m:r>
                                            <a:rPr lang="de-DE" sz="1800" b="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de-DE" sz="1800" b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sup>
                                      </m:sSubSup>
                                    </m:e>
                                  </m:d>
                                  <m:r>
                                    <a:rPr lang="de-DE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≤</m:t>
                                  </m:r>
                                  <m:sSub>
                                    <m:sSubPr>
                                      <m:ctrlPr>
                                        <a:rPr lang="de-DE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de-DE" sz="18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max</m:t>
                                      </m:r>
                                    </m:sub>
                                  </m:sSub>
                                  <m:r>
                                    <a:rPr lang="de-DE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∀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de-DE" sz="1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APs</m:t>
                                  </m:r>
                                  <m:r>
                                    <a:rPr lang="de-DE" sz="1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de-DE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func>
                            </m:e>
                          </m:nary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pPr marL="0" indent="0"/>
                <a:endParaRPr lang="en-US" sz="2000" b="0" dirty="0"/>
              </a:p>
              <a:p>
                <a:pPr marL="0" indent="0"/>
                <a:endParaRPr lang="en-US" b="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BE56B6FE-4A0D-2790-6FC2-8B759429F1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398" t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ACE16-E859-8A8D-A02F-06A49C3273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4241-381B-9AE4-402B-FA46A79FF3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D955-BACC-A172-F445-54398B3AE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611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CE20-CAED-9B79-ACDE-4726F5F4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</a:t>
            </a:r>
            <a:r>
              <a:rPr lang="en-US" dirty="0" err="1"/>
              <a:t>utual</a:t>
            </a:r>
            <a:r>
              <a:rPr lang="en-US" dirty="0"/>
              <a:t> Nulling vs. MMSE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E6A0C-D70B-84B6-6EBF-41A618AB4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6637022" cy="4113213"/>
          </a:xfrm>
        </p:spPr>
        <p:txBody>
          <a:bodyPr/>
          <a:lstStyle/>
          <a:p>
            <a:pPr marL="0" indent="0"/>
            <a:r>
              <a:rPr lang="en-US" dirty="0"/>
              <a:t>Performance comparison</a:t>
            </a:r>
          </a:p>
          <a:p>
            <a:pPr marL="269875" lvl="1" indent="-269875">
              <a:buFont typeface="Arial" panose="020B0604020202020204" pitchFamily="34" charset="0"/>
              <a:buChar char="•"/>
            </a:pPr>
            <a:r>
              <a:rPr lang="en-US" b="0" dirty="0"/>
              <a:t>20m distance between APs</a:t>
            </a:r>
          </a:p>
          <a:p>
            <a:pPr marL="269875" lvl="1" indent="-269875">
              <a:buFont typeface="Arial" panose="020B0604020202020204" pitchFamily="34" charset="0"/>
              <a:buChar char="•"/>
            </a:pPr>
            <a:r>
              <a:rPr lang="en-US" dirty="0"/>
              <a:t>MMSE precoder reaches significantly higher rates</a:t>
            </a:r>
          </a:p>
          <a:p>
            <a:pPr marL="269875" lvl="1" indent="-269875">
              <a:buFont typeface="Arial" panose="020B0604020202020204" pitchFamily="34" charset="0"/>
              <a:buChar char="•"/>
            </a:pPr>
            <a:r>
              <a:rPr lang="en-US" dirty="0"/>
              <a:t>Reason: MMSE works efficient with Number of spatial streams &gt; Number of TX antennas</a:t>
            </a:r>
          </a:p>
          <a:p>
            <a:pPr marL="269875" lvl="1" indent="-269875">
              <a:buFont typeface="Arial" panose="020B0604020202020204" pitchFamily="34" charset="0"/>
              <a:buChar char="•"/>
            </a:pP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sz="1800" dirty="0"/>
          </a:p>
          <a:p>
            <a:pPr lvl="2"/>
            <a:endParaRPr lang="en-US" sz="1200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ACE16-E859-8A8D-A02F-06A49C3273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4241-381B-9AE4-402B-FA46A79FF3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D955-BACC-A172-F445-54398B3AE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AD5C537-26AD-AC0C-8C54-928B8EEBA0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524" r="11143" b="14953"/>
          <a:stretch/>
        </p:blipFill>
        <p:spPr>
          <a:xfrm>
            <a:off x="7468355" y="3886174"/>
            <a:ext cx="4665699" cy="258038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1E4A822-7C48-3E70-E27C-562F916DB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81" y="4081697"/>
            <a:ext cx="3609346" cy="2275561"/>
          </a:xfrm>
          <a:prstGeom prst="rect">
            <a:avLst/>
          </a:prstGeo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A73675D1-EE12-E175-3E29-6FB817837DA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rcRect t="24064" r="8857" b="19524"/>
          <a:stretch/>
        </p:blipFill>
        <p:spPr>
          <a:xfrm>
            <a:off x="7587586" y="1751014"/>
            <a:ext cx="4566684" cy="211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24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89B7-FD7A-60C8-8F4E-9E454F97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F90B-220A-4F8E-4894-EFD5244D5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Spatial nulling improves throughput, compared to MU-MIMO TDMA and "regular" </a:t>
            </a:r>
            <a:r>
              <a:rPr lang="en-US" dirty="0">
                <a:solidFill>
                  <a:schemeClr val="tx1"/>
                </a:solidFill>
              </a:rPr>
              <a:t>C-</a:t>
            </a:r>
            <a:r>
              <a:rPr lang="en-US" dirty="0"/>
              <a:t>SR, for OBSS and 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small to medium distance between APs, spatial nulling gives a throughput increase around 20%, compared to collision-free 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larger distance between APs, 30%-50% throughput increase is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addition, latency is improved over TDMA by the ability to transmit with multiple APs simultaneously</a:t>
            </a:r>
          </a:p>
          <a:p>
            <a:r>
              <a:rPr lang="en-US" dirty="0"/>
              <a:t>Joint precoder calculation gives an additional performance improvement</a:t>
            </a:r>
          </a:p>
          <a:p>
            <a:pPr marL="0" indent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A9A51-E97C-FEAC-AC1C-14BB861EDD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EFA573-9E19-A7FF-7A79-25AA15BF7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76272-BE3E-D16C-7437-5B0649B0F1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137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/>
            <a:r>
              <a:rPr lang="en-US" altLang="ko-KR" sz="2400" b="0" dirty="0"/>
              <a:t>[1] </a:t>
            </a:r>
            <a:r>
              <a:rPr lang="en-GB" sz="2400" b="0" dirty="0">
                <a:ea typeface="Malgun Gothic" panose="020B0503020000020004" pitchFamily="34" charset="-127"/>
              </a:rPr>
              <a:t>“</a:t>
            </a:r>
            <a:r>
              <a:rPr lang="en-US" sz="2400" b="0" dirty="0"/>
              <a:t>Multi-AP Simulations: framework and Joint Transmission results</a:t>
            </a:r>
            <a:r>
              <a:rPr lang="en-GB" sz="2400" b="0" dirty="0">
                <a:ea typeface="Malgun Gothic" panose="020B0503020000020004" pitchFamily="34" charset="-127"/>
              </a:rPr>
              <a:t>”, IEEE 802.11-23/1176r1</a:t>
            </a:r>
          </a:p>
          <a:p>
            <a:pPr marL="0" indent="0"/>
            <a:r>
              <a:rPr lang="en-US" altLang="ko-KR" sz="2400" b="0" dirty="0"/>
              <a:t>[2] </a:t>
            </a:r>
            <a:r>
              <a:rPr lang="en-GB" sz="2400" b="0" dirty="0">
                <a:ea typeface="Malgun Gothic" panose="020B0503020000020004" pitchFamily="34" charset="-127"/>
              </a:rPr>
              <a:t>“</a:t>
            </a:r>
            <a:r>
              <a:rPr lang="en-US" sz="2400" b="0" dirty="0"/>
              <a:t>Multi-AP Simulations: follow-up</a:t>
            </a:r>
            <a:r>
              <a:rPr lang="en-GB" sz="2400" b="0" dirty="0">
                <a:ea typeface="Malgun Gothic" panose="020B0503020000020004" pitchFamily="34" charset="-127"/>
              </a:rPr>
              <a:t>”, IEEE 802.11-23/</a:t>
            </a:r>
            <a:r>
              <a:rPr lang="en-GB" b="0" dirty="0">
                <a:ea typeface="Malgun Gothic" panose="020B0503020000020004" pitchFamily="34" charset="-127"/>
              </a:rPr>
              <a:t>1843</a:t>
            </a:r>
            <a:r>
              <a:rPr lang="en-GB" sz="2400" b="0" dirty="0">
                <a:ea typeface="Malgun Gothic" panose="020B0503020000020004" pitchFamily="34" charset="-127"/>
              </a:rPr>
              <a:t>r0</a:t>
            </a: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[3] “</a:t>
            </a:r>
            <a:r>
              <a:rPr lang="en-US" sz="2400" b="0" dirty="0"/>
              <a:t>Coordinated spatial re-use for UHR</a:t>
            </a:r>
            <a:r>
              <a:rPr lang="en-GB" sz="2400" b="0" dirty="0">
                <a:ea typeface="Malgun Gothic" panose="020B0503020000020004" pitchFamily="34" charset="-127"/>
              </a:rPr>
              <a:t>”, IEEE 802.11-23/</a:t>
            </a:r>
            <a:r>
              <a:rPr lang="en-GB" b="0" dirty="0">
                <a:ea typeface="Malgun Gothic" panose="020B0503020000020004" pitchFamily="34" charset="-127"/>
              </a:rPr>
              <a:t>1975</a:t>
            </a:r>
            <a:r>
              <a:rPr lang="en-GB" sz="2400" b="0" dirty="0">
                <a:ea typeface="Malgun Gothic" panose="020B0503020000020004" pitchFamily="34" charset="-127"/>
              </a:rPr>
              <a:t>r0</a:t>
            </a: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[3] “</a:t>
            </a:r>
            <a:r>
              <a:rPr lang="en-US" sz="2400" b="0" dirty="0">
                <a:ea typeface="Malgun Gothic" panose="020B0503020000020004" pitchFamily="34" charset="-127"/>
              </a:rPr>
              <a:t>Spatial Reuse in Coordinated M-AP for UHR”, IEEE 802.11-23-0058r0</a:t>
            </a:r>
          </a:p>
          <a:p>
            <a:pPr marL="0" indent="0"/>
            <a:r>
              <a:rPr lang="en-US" sz="2400" b="0" dirty="0"/>
              <a:t>[4]  Sigurd Schelstraete (Maxlinear), “</a:t>
            </a:r>
            <a:r>
              <a:rPr lang="en-GB" sz="2400" b="0" dirty="0"/>
              <a:t>SINR-aware Spatial Reuse”, IEEE 802.11-22/1970r0, November 2022</a:t>
            </a:r>
            <a:endParaRPr lang="en-US" sz="2400" b="0" dirty="0">
              <a:ea typeface="Malgun Gothic" panose="020B0503020000020004" pitchFamily="34" charset="-127"/>
            </a:endParaRPr>
          </a:p>
          <a:p>
            <a:pPr marL="0" indent="0"/>
            <a:r>
              <a:rPr lang="en-US" sz="2400" b="0" dirty="0">
                <a:ea typeface="Malgun Gothic" panose="020B0503020000020004" pitchFamily="34" charset="-127"/>
              </a:rPr>
              <a:t>[5] “</a:t>
            </a:r>
            <a:r>
              <a:rPr lang="en-US" sz="2400" b="0" dirty="0"/>
              <a:t>Performance of C-BF and C-SR”, IEEE 802.11-22/0776r1</a:t>
            </a:r>
            <a:endParaRPr lang="en-GB" sz="2400" b="0" dirty="0">
              <a:ea typeface="Malgun Gothic" panose="020B0503020000020004" pitchFamily="34" charset="-127"/>
            </a:endParaRP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[6] </a:t>
            </a:r>
            <a:r>
              <a:rPr lang="en-US" sz="2400" b="0" dirty="0">
                <a:ea typeface="Malgun Gothic" panose="020B0503020000020004" pitchFamily="34" charset="-127"/>
              </a:rPr>
              <a:t>Gary </a:t>
            </a:r>
            <a:r>
              <a:rPr lang="en-US" sz="2400" b="0" dirty="0" err="1">
                <a:ea typeface="Malgun Gothic" panose="020B0503020000020004" pitchFamily="34" charset="-127"/>
              </a:rPr>
              <a:t>Anwyl</a:t>
            </a:r>
            <a:r>
              <a:rPr lang="en-US" sz="2400" b="0" dirty="0">
                <a:ea typeface="Malgun Gothic" panose="020B0503020000020004" pitchFamily="34" charset="-127"/>
              </a:rPr>
              <a:t> et. al</a:t>
            </a:r>
            <a:r>
              <a:rPr lang="en-GB" sz="2400" b="0" dirty="0">
                <a:ea typeface="Malgun Gothic" panose="020B0503020000020004" pitchFamily="34" charset="-127"/>
              </a:rPr>
              <a:t>“</a:t>
            </a:r>
            <a:r>
              <a:rPr lang="en-US" sz="2400" b="0" dirty="0">
                <a:ea typeface="Malgun Gothic" panose="020B0503020000020004" pitchFamily="34" charset="-127"/>
              </a:rPr>
              <a:t>Coordinated Spatial Reuse in a 4 AP Topology”, IEEE 802.11-23-1023r2</a:t>
            </a: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[7] </a:t>
            </a:r>
            <a:r>
              <a:rPr lang="en-US" sz="2400" b="0" dirty="0" err="1">
                <a:ea typeface="Malgun Gothic" panose="020B0503020000020004" pitchFamily="34" charset="-127"/>
              </a:rPr>
              <a:t>Kanke</a:t>
            </a:r>
            <a:r>
              <a:rPr lang="en-US" sz="2400" b="0" dirty="0">
                <a:ea typeface="Malgun Gothic" panose="020B0503020000020004" pitchFamily="34" charset="-127"/>
              </a:rPr>
              <a:t> Wu et. al</a:t>
            </a:r>
            <a:r>
              <a:rPr lang="en-GB" sz="2400" b="0" dirty="0">
                <a:ea typeface="Malgun Gothic" panose="020B0503020000020004" pitchFamily="34" charset="-127"/>
              </a:rPr>
              <a:t>“</a:t>
            </a:r>
            <a:r>
              <a:rPr lang="en-US" sz="2400" b="0" dirty="0">
                <a:ea typeface="Malgun Gothic" panose="020B0503020000020004" pitchFamily="34" charset="-127"/>
              </a:rPr>
              <a:t>Performance of Coordinated Spatial Reuse”, IEEE 802.11-23-1037r0</a:t>
            </a:r>
            <a:endParaRPr lang="en-US" altLang="ko-KR" sz="2400" b="0" dirty="0"/>
          </a:p>
          <a:p>
            <a:pPr marL="0" indent="0"/>
            <a:r>
              <a:rPr lang="en-US" altLang="ko-KR" sz="2400" b="0" dirty="0"/>
              <a:t>[8] </a:t>
            </a:r>
            <a:r>
              <a:rPr lang="en-US" sz="2400" b="0" dirty="0">
                <a:ea typeface="Times New Roman" panose="02020603050405020304" pitchFamily="18" charset="0"/>
              </a:rPr>
              <a:t>“</a:t>
            </a:r>
            <a:r>
              <a:rPr lang="en-GB" sz="2400" b="0" dirty="0" err="1">
                <a:ea typeface="Times New Roman" panose="02020603050405020304" pitchFamily="18" charset="0"/>
              </a:rPr>
              <a:t>TGax</a:t>
            </a:r>
            <a:r>
              <a:rPr lang="en-GB" sz="2400" b="0" dirty="0">
                <a:ea typeface="Times New Roman" panose="02020603050405020304" pitchFamily="18" charset="0"/>
              </a:rPr>
              <a:t> </a:t>
            </a:r>
            <a:r>
              <a:rPr lang="en-GB" sz="2400" b="0" dirty="0">
                <a:ea typeface="Malgun Gothic" panose="020B0503020000020004" pitchFamily="34" charset="-127"/>
              </a:rPr>
              <a:t>Simulation Scenarios”, IEEE 802.11-14/0621r3, Simone Merlin, etc.</a:t>
            </a:r>
          </a:p>
          <a:p>
            <a:pPr marL="0" indent="0"/>
            <a:r>
              <a:rPr lang="en-GB" sz="2400" b="0" dirty="0">
                <a:ea typeface="Malgun Gothic" panose="020B0503020000020004" pitchFamily="34" charset="-127"/>
              </a:rPr>
              <a:t>[9] Sigurd Schelstraete </a:t>
            </a:r>
            <a:r>
              <a:rPr lang="en-GB" sz="2400" b="0" dirty="0" err="1">
                <a:ea typeface="Malgun Gothic" panose="020B0503020000020004" pitchFamily="34" charset="-127"/>
              </a:rPr>
              <a:t>et.al.,“Nulling</a:t>
            </a:r>
            <a:r>
              <a:rPr lang="en-GB" sz="2400" b="0" dirty="0">
                <a:ea typeface="Malgun Gothic" panose="020B0503020000020004" pitchFamily="34" charset="-127"/>
              </a:rPr>
              <a:t> and coordinated beamforming” IEEE 802.11-19/0638</a:t>
            </a:r>
          </a:p>
          <a:p>
            <a:r>
              <a:rPr lang="en-GB" b="0" dirty="0">
                <a:solidFill>
                  <a:schemeClr val="tx1"/>
                </a:solidFill>
              </a:rPr>
              <a:t>[10] Rainer Strobel et.al., “Coordinated Spatial Nulling (C-SN) Concept” IEEE 802.11-24-0011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8914116"/>
              </p:ext>
            </p:extLst>
          </p:nvPr>
        </p:nvGraphicFramePr>
        <p:xfrm>
          <a:off x="2231799" y="1066800"/>
          <a:ext cx="4040187" cy="5189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2/4 (2 STAs per AP)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 or 2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21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D NLOS [8]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5.25GHz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41dB/43dB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ZF (O-BSS), MMSE (C-ESS)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100ms (SU), 10ms (MU)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81539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MU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 STAs served by one AP 50% time for per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23333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408817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2109755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6F8A-EE6E-3EAB-9A60-94A086CF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 Half-Coordinated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885E9-7E4E-91AA-0DD4-A33E17B609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/>
              <a:t>Power control and spatial nulling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1800" dirty="0"/>
              <a:t>Secondary rates are low, but 100% available (small rate improvement, but much better latency)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40A9-5EBE-B6E2-A0B6-D20168F0BF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Co-located APs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DFC1D-54D8-3F73-070E-AD6617D4E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8346-9AA2-284E-2A11-47D4D764D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98508-6B1F-C067-2527-6DBAF99BF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17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E5B3ABF-D394-C32E-B924-03D61683F310}"/>
              </a:ext>
            </a:extLst>
          </p:cNvPr>
          <p:cNvGrpSpPr/>
          <p:nvPr/>
        </p:nvGrpSpPr>
        <p:grpSpPr>
          <a:xfrm>
            <a:off x="5903913" y="2441945"/>
            <a:ext cx="4343400" cy="1459008"/>
            <a:chOff x="3745279" y="3162911"/>
            <a:chExt cx="5078250" cy="148717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881818C-48D8-1804-7560-E8EEC58775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E7D4898-3C81-3813-7A0D-97AE3867537B}"/>
                </a:ext>
              </a:extLst>
            </p:cNvPr>
            <p:cNvSpPr/>
            <p:nvPr/>
          </p:nvSpPr>
          <p:spPr bwMode="auto">
            <a:xfrm>
              <a:off x="6144789" y="4249430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1A991033-C230-0D58-1D03-71781B029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48037" y="4149105"/>
              <a:ext cx="282505" cy="29533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DD6C290-978C-BB6D-3085-5A3FDAACC6EC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CEF26EDA-458C-021E-EC85-DC1F7F2FDF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10F70B1-6211-164E-1C47-EDB7B516C630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40EC24A-A460-BA06-62BD-F411A039A1A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EEB73BAB-CE4E-AB99-EAD6-55D2526EFD4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0" name="Graphic 39" descr="Smart Phone outline">
                  <a:extLst>
                    <a:ext uri="{FF2B5EF4-FFF2-40B4-BE49-F238E27FC236}">
                      <a16:creationId xmlns:a16="http://schemas.microsoft.com/office/drawing/2014/main" id="{7577A823-D1F5-1C60-0344-5198236EF2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4D214FEA-EC72-9522-36C1-7DD750F6E5C3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AC41EFAE-871A-442B-00DB-8E85A3BB3D5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06CCE9BA-88A7-0381-220A-7EBE39EB9121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07AE943-EF09-230E-25BA-9238E97D39C0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85EDE94-9F54-8E86-4617-3B82A570C69D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9DA5E22B-F9D5-FC5F-5978-821D9C511C08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4" name="Graphic 33" descr="Smart Phone outline">
                  <a:extLst>
                    <a:ext uri="{FF2B5EF4-FFF2-40B4-BE49-F238E27FC236}">
                      <a16:creationId xmlns:a16="http://schemas.microsoft.com/office/drawing/2014/main" id="{8DCB66BC-FF09-3ED3-3A55-87919D9CAAC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244D6345-15BC-144B-A152-102551C70FB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EE3575C6-42F8-B082-CF43-16721E1C2CE2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541304D9-A235-62B8-52F6-B51B8A1B6DB6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610EAB7-D356-BAB7-DA53-61375C1C5B68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F046291-21B9-8C0F-EB51-6627D4C6FFA0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62B3A336-F9EB-761D-84C5-5A8370AEAC5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8" name="Graphic 27" descr="Smart Phone outline">
                  <a:extLst>
                    <a:ext uri="{FF2B5EF4-FFF2-40B4-BE49-F238E27FC236}">
                      <a16:creationId xmlns:a16="http://schemas.microsoft.com/office/drawing/2014/main" id="{ACE8E983-5C10-780B-3E29-5B7CF5F778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8D1BEDFE-24AD-31EF-2B22-2EDCE4AA409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13EF10DF-6FC7-C151-7173-C597B121ACB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A5342D11-15F6-BA8A-88AF-94FE8C1AFE62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F1810DF-7799-F276-E224-B4675E631787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ED138E7-E90E-F416-AC43-8EA08CA8F072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D434D7B1-9E48-3DD2-B2F0-74B5CFB24DD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2" name="Graphic 21" descr="Smart Phone outline">
                  <a:extLst>
                    <a:ext uri="{FF2B5EF4-FFF2-40B4-BE49-F238E27FC236}">
                      <a16:creationId xmlns:a16="http://schemas.microsoft.com/office/drawing/2014/main" id="{DD795AEB-FBEC-9B9F-E042-B09BFD2B3A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261F3D34-CFF1-23F8-5B2A-20E0BB7E84A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7E4A50F9-370F-1A56-49FD-749499AE7F5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9827B90C-8C12-0303-21A1-C292D435DEE7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224C26B1-AF79-2F68-CCEE-2AF0BE6B024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6084" r="7560" b="8162"/>
          <a:stretch/>
        </p:blipFill>
        <p:spPr>
          <a:xfrm>
            <a:off x="6466370" y="3876529"/>
            <a:ext cx="3531636" cy="245714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5B4F012-ACF1-2756-9BC0-6CAABE0D9B3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984" t="476" r="7084"/>
          <a:stretch/>
        </p:blipFill>
        <p:spPr>
          <a:xfrm>
            <a:off x="2022983" y="3760149"/>
            <a:ext cx="3891067" cy="257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267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815F3-9402-2770-42F6-89EB405EF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 Half-Coordinated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BF9C9-1E9F-7083-B7E8-73021FEBB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91529" y="1981201"/>
            <a:ext cx="3808413" cy="4113213"/>
          </a:xfrm>
        </p:spPr>
        <p:txBody>
          <a:bodyPr/>
          <a:lstStyle/>
          <a:p>
            <a:r>
              <a:rPr lang="en-US" dirty="0"/>
              <a:t>Half Coordinated</a:t>
            </a:r>
            <a:endParaRPr lang="en-US" b="0" dirty="0"/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dirty="0"/>
              <a:t>With more distance between APs, secondary rates improve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F3A62-AEA9-93CE-EFE2-FA02CE53C1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APs at 10m distance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EBB3D-1ACC-F7B6-7739-7D22710E53B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06A6F-E716-ECE8-21C6-E931439912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48E96-28FA-A8B9-BF8C-6B4DDF809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18</a:t>
            </a:fld>
            <a:endParaRPr lang="en-GB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925115E-A3D9-784C-7B42-58BF895EAB05}"/>
              </a:ext>
            </a:extLst>
          </p:cNvPr>
          <p:cNvGrpSpPr/>
          <p:nvPr/>
        </p:nvGrpSpPr>
        <p:grpSpPr>
          <a:xfrm>
            <a:off x="6019211" y="2468016"/>
            <a:ext cx="3720490" cy="1096798"/>
            <a:chOff x="3745279" y="3162911"/>
            <a:chExt cx="5078250" cy="1487177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3C65AFF-E1EA-01AB-F738-C69F5C80F0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150D264-8A8F-C4C8-E5F5-5C39150C8CBF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46410580-C396-97E7-BF4D-021F39346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603423" y="4132500"/>
              <a:ext cx="282505" cy="29533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C7C0831-5856-2464-BBC1-9B5E08FDBE84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D9197DB4-BAE3-9365-9DCA-CBE09F922A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795146" y="4149084"/>
              <a:ext cx="282505" cy="295331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A722F7A-EEF9-E773-4E6F-7D287FB3AB7E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606FB3A-9897-7B49-3623-47D60532280F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12606E98-E7AE-84A2-D195-95751FD6FF9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2" name="Graphic 41" descr="Smart Phone outline">
                  <a:extLst>
                    <a:ext uri="{FF2B5EF4-FFF2-40B4-BE49-F238E27FC236}">
                      <a16:creationId xmlns:a16="http://schemas.microsoft.com/office/drawing/2014/main" id="{AF9E48AA-4206-0BB0-7627-89CE96BA67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34D56B98-5AA0-4E21-0CE8-AC06A8EE6009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Arc 43">
                  <a:extLst>
                    <a:ext uri="{FF2B5EF4-FFF2-40B4-BE49-F238E27FC236}">
                      <a16:creationId xmlns:a16="http://schemas.microsoft.com/office/drawing/2014/main" id="{CC3DBCAB-4A75-E9E8-22C0-9EAF6E5773B8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8B512ED8-DE96-EAB6-6B5F-7BBDE112405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38DF59E-CA21-CD84-C8EA-C9B790C3B303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1F87039-6D4F-8931-1C7E-F8E3D1BA3998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C3E89A0F-A030-53BB-D5F8-EDDD87A947C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6" name="Graphic 35" descr="Smart Phone outline">
                  <a:extLst>
                    <a:ext uri="{FF2B5EF4-FFF2-40B4-BE49-F238E27FC236}">
                      <a16:creationId xmlns:a16="http://schemas.microsoft.com/office/drawing/2014/main" id="{1886B959-A96C-E330-4894-0BE96ECF8E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8DC270DF-84A5-40C2-20E1-E928A3A70E3B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9A1D7A31-676B-DD87-72C1-8C09D111C07F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D6F599A7-BE01-6FB3-6621-E6F0C844140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9C1A24B-F99A-3944-0F0F-3DBC5FF47878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7A640B3-F19F-D17C-6649-F3CC99022EE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1D983835-F543-5723-FCB7-815F062952E9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0" name="Graphic 29" descr="Smart Phone outline">
                  <a:extLst>
                    <a:ext uri="{FF2B5EF4-FFF2-40B4-BE49-F238E27FC236}">
                      <a16:creationId xmlns:a16="http://schemas.microsoft.com/office/drawing/2014/main" id="{DC5454F2-2CAC-B8BC-2E21-EE12909382F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A0FB6CC6-FCA3-3D1A-3DCA-98C0863C0EB1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Arc 31">
                  <a:extLst>
                    <a:ext uri="{FF2B5EF4-FFF2-40B4-BE49-F238E27FC236}">
                      <a16:creationId xmlns:a16="http://schemas.microsoft.com/office/drawing/2014/main" id="{19CA7B9C-A41F-7A1E-F235-2C8E965C110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D57D3C61-1D62-F78B-3821-CFB3C06F6E5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7FAC583-7793-42A0-B8EF-5C32D130BD0E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A503553-7E41-8429-EA46-B99B5A742CD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D7F4CEE1-E24F-A821-DC37-3B39449A1C7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4" name="Graphic 23" descr="Smart Phone outline">
                  <a:extLst>
                    <a:ext uri="{FF2B5EF4-FFF2-40B4-BE49-F238E27FC236}">
                      <a16:creationId xmlns:a16="http://schemas.microsoft.com/office/drawing/2014/main" id="{3159DC58-6E8D-F358-ED10-A6319351EB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DA2E6A85-3851-F804-0627-1FCCB4417B8B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Arc 25">
                  <a:extLst>
                    <a:ext uri="{FF2B5EF4-FFF2-40B4-BE49-F238E27FC236}">
                      <a16:creationId xmlns:a16="http://schemas.microsoft.com/office/drawing/2014/main" id="{97DF156F-7BB4-1B4D-9753-2CB1E80A937E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Arc 26">
                  <a:extLst>
                    <a:ext uri="{FF2B5EF4-FFF2-40B4-BE49-F238E27FC236}">
                      <a16:creationId xmlns:a16="http://schemas.microsoft.com/office/drawing/2014/main" id="{FBE625FD-07E4-7A18-74E8-7F00814C18A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47D257D8-19DB-F5B6-027B-DEE63770FE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4153" y="3715627"/>
            <a:ext cx="4627475" cy="275288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4CA56F2-BE76-0871-E40B-04DD12769BD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286" t="10040"/>
          <a:stretch/>
        </p:blipFill>
        <p:spPr>
          <a:xfrm>
            <a:off x="6258345" y="3644900"/>
            <a:ext cx="3801463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25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6F8A-EE6E-3EAB-9A60-94A086CF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OBSS </a:t>
            </a:r>
            <a:r>
              <a:rPr lang="en-US" dirty="0"/>
              <a:t>Half Coordinated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885E9-7E4E-91AA-0DD4-A33E17B609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Spatial Re-Use and Spatial Nulling</a:t>
            </a:r>
          </a:p>
          <a:p>
            <a:pPr marL="282575" lvl="1" indent="-282575">
              <a:buFont typeface="Arial" panose="020B0604020202020204" pitchFamily="34" charset="0"/>
              <a:buChar char="•"/>
            </a:pPr>
            <a:r>
              <a:rPr lang="en-US" sz="1600" dirty="0"/>
              <a:t>Average rates improve, compared to C-SR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40A9-5EBE-B6E2-A0B6-D20168F0BF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APs at 20m distance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DFC1D-54D8-3F73-070E-AD6617D4E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8346-9AA2-284E-2A11-47D4D764D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98508-6B1F-C067-2527-6DBAF99BF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19</a:t>
            </a:fld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14B89EA-75FA-DDE3-ABE1-9E920C6085BC}"/>
              </a:ext>
            </a:extLst>
          </p:cNvPr>
          <p:cNvGrpSpPr/>
          <p:nvPr/>
        </p:nvGrpSpPr>
        <p:grpSpPr>
          <a:xfrm>
            <a:off x="6095207" y="2542563"/>
            <a:ext cx="3706283" cy="1023362"/>
            <a:chOff x="3745279" y="3162911"/>
            <a:chExt cx="5078250" cy="1487177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7F0CB3E0-333B-5501-1DE9-DD3F33D7A9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8B533FC-0F2A-CEEE-D94F-9F44041E7CBA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F2A8F433-ABF4-27A9-FAD8-6CB692E4E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45318" y="4125724"/>
              <a:ext cx="282505" cy="295330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F9E294D-E9CB-01E1-2843-D6916FC790CA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B1B00DB7-86C5-CF7C-DCC3-C5AD4D701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C648271-23F3-BC10-650B-D188EF56A682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108ED9F-0010-B4BE-E62F-9A8BCE293EA5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5DED871B-3E4C-9995-4717-8D9DD9C8A109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76" name="Graphic 75" descr="Smart Phone outline">
                  <a:extLst>
                    <a:ext uri="{FF2B5EF4-FFF2-40B4-BE49-F238E27FC236}">
                      <a16:creationId xmlns:a16="http://schemas.microsoft.com/office/drawing/2014/main" id="{5FC09326-ABB7-7B3E-48F4-A12CF5BD5D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77" name="Arc 76">
                  <a:extLst>
                    <a:ext uri="{FF2B5EF4-FFF2-40B4-BE49-F238E27FC236}">
                      <a16:creationId xmlns:a16="http://schemas.microsoft.com/office/drawing/2014/main" id="{4BD5BFF6-F983-49EF-92B8-0A1C96A216F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Arc 77">
                  <a:extLst>
                    <a:ext uri="{FF2B5EF4-FFF2-40B4-BE49-F238E27FC236}">
                      <a16:creationId xmlns:a16="http://schemas.microsoft.com/office/drawing/2014/main" id="{AF14195B-148B-C7EE-D2C3-7F81A3654931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Arc 78">
                  <a:extLst>
                    <a:ext uri="{FF2B5EF4-FFF2-40B4-BE49-F238E27FC236}">
                      <a16:creationId xmlns:a16="http://schemas.microsoft.com/office/drawing/2014/main" id="{660FAF71-C99C-5A9A-86C6-EF56EABEA5D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4375525-CBDB-21F8-8F43-DF2DB6060669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39219F7-7F65-9756-AEAB-7C6BE710A99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F88A612C-BCBC-6B35-1641-09BA8CF468B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9" name="Graphic 38" descr="Smart Phone outline">
                  <a:extLst>
                    <a:ext uri="{FF2B5EF4-FFF2-40B4-BE49-F238E27FC236}">
                      <a16:creationId xmlns:a16="http://schemas.microsoft.com/office/drawing/2014/main" id="{47D61023-2C81-C0C5-51B7-5E461D434D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F7D3FF0B-6ABE-762E-C270-4E02E681491D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AF8D8023-FE80-7522-7041-F30C24C64E93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1DB8E51E-B3E8-884A-4877-16A7B845F28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CB63F75-1EB0-C0EB-3296-68CA2C0D523D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94B2AFA-28C4-8047-84D6-EAFAD2ED708A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C1CD2BD1-0078-E879-329E-C600550764BF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3" name="Graphic 32" descr="Smart Phone outline">
                  <a:extLst>
                    <a:ext uri="{FF2B5EF4-FFF2-40B4-BE49-F238E27FC236}">
                      <a16:creationId xmlns:a16="http://schemas.microsoft.com/office/drawing/2014/main" id="{CD630D54-1361-2902-9835-640680434C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3894E133-8285-9CEA-7E36-2989FA71A8AD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D1DAE9CF-C774-B474-86F1-35508BC64D76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3FD166ED-D975-BDC2-BEF2-4AEC688EB4F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AD7A4E6-12F0-5D85-BE14-31551245B15B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7F5B162-A2BA-7083-FC74-99A5DA7E9705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08087F0F-D739-2949-B2D4-0CDC6592DA8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7" name="Graphic 26" descr="Smart Phone outline">
                  <a:extLst>
                    <a:ext uri="{FF2B5EF4-FFF2-40B4-BE49-F238E27FC236}">
                      <a16:creationId xmlns:a16="http://schemas.microsoft.com/office/drawing/2014/main" id="{FCCF9E9A-ED40-6686-BC11-351C839742B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8" name="Arc 27">
                  <a:extLst>
                    <a:ext uri="{FF2B5EF4-FFF2-40B4-BE49-F238E27FC236}">
                      <a16:creationId xmlns:a16="http://schemas.microsoft.com/office/drawing/2014/main" id="{43E4F38E-8019-D926-0199-B25006216479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CE8D3732-73D0-10A2-63EC-748AAFE54A48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E7DEC4D9-F223-0448-F1AB-2A8FD64566F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7799AD4E-A7A6-D515-73AF-BE95A1C137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26006" y="3600864"/>
            <a:ext cx="4194384" cy="250589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0310E93-17BE-DD84-95FC-3F8AADE9520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5395" t="2380" r="16303" b="4286"/>
          <a:stretch/>
        </p:blipFill>
        <p:spPr>
          <a:xfrm>
            <a:off x="6397626" y="3736311"/>
            <a:ext cx="3206735" cy="255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08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concept of coordinated spatial nulling is presented in [10</a:t>
            </a:r>
            <a:r>
              <a:rPr lang="en-US" dirty="0">
                <a:solidFill>
                  <a:schemeClr val="tx1"/>
                </a:solidFill>
              </a:rPr>
              <a:t>], which discussed:</a:t>
            </a:r>
          </a:p>
          <a:p>
            <a:pPr lvl="1"/>
            <a:r>
              <a:rPr lang="en-US" dirty="0"/>
              <a:t>Spatial nulling feedback</a:t>
            </a:r>
          </a:p>
          <a:p>
            <a:pPr lvl="1"/>
            <a:r>
              <a:rPr lang="en-US" dirty="0"/>
              <a:t>Need for synchronization</a:t>
            </a:r>
          </a:p>
          <a:p>
            <a:pPr lvl="1"/>
            <a:r>
              <a:rPr lang="en-US" dirty="0"/>
              <a:t>Advantages of partial nulling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Half-coordinated vs. Fully coordinated</a:t>
            </a:r>
          </a:p>
          <a:p>
            <a:r>
              <a:rPr lang="en-US" dirty="0"/>
              <a:t>This contribution presents simulation results</a:t>
            </a:r>
          </a:p>
          <a:p>
            <a:pPr lvl="1"/>
            <a:r>
              <a:rPr lang="en-US" dirty="0"/>
              <a:t>Performance spatial nulling in different in-home scenarios and </a:t>
            </a:r>
            <a:r>
              <a:rPr lang="en-US" dirty="0">
                <a:solidFill>
                  <a:schemeClr val="tx1"/>
                </a:solidFill>
              </a:rPr>
              <a:t>coordination</a:t>
            </a:r>
            <a:r>
              <a:rPr lang="en-US" dirty="0"/>
              <a:t> scenarios</a:t>
            </a:r>
          </a:p>
          <a:p>
            <a:pPr lvl="1"/>
            <a:r>
              <a:rPr lang="en-US" dirty="0"/>
              <a:t>Comparison of different precoder computation modes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6AE09-DD2B-1ACC-A882-CC78E6624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In-Home Scenario</a:t>
            </a: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9EDE4-EBD9-1445-8109-C40DD4A4B8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Coverage Simulation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000" b="0" dirty="0"/>
              <a:t>Residential scenario based on [5]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000" b="0" dirty="0"/>
              <a:t>2 AP placement options: </a:t>
            </a: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en-US" sz="1600" dirty="0"/>
              <a:t>Co-located APs</a:t>
            </a: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en-US" sz="1600" dirty="0"/>
              <a:t>10m distance between APs</a:t>
            </a: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en-US" sz="1600" dirty="0"/>
              <a:t>20m distance between APs</a:t>
            </a:r>
            <a:endParaRPr lang="en-US" sz="2000" dirty="0"/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000" b="0" dirty="0"/>
              <a:t>In OBSS case, STAs are assigned to APs according to position (Room 1, 2 to AP1, Room 3,4 to AP2)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000" b="0" dirty="0"/>
              <a:t>In ESS case, STA assignment is optimized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0288CB-48E1-6145-32F9-45563562409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2F033-4D4B-9624-CCC8-A87E43D6F62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2DE57-340B-4627-6119-A126D6BEFB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DFEB11D-0818-7C16-7ED4-DC6D1529B38C}"/>
              </a:ext>
            </a:extLst>
          </p:cNvPr>
          <p:cNvGrpSpPr/>
          <p:nvPr/>
        </p:nvGrpSpPr>
        <p:grpSpPr>
          <a:xfrm>
            <a:off x="7320348" y="2027528"/>
            <a:ext cx="3691393" cy="1234278"/>
            <a:chOff x="3745279" y="3162911"/>
            <a:chExt cx="5078250" cy="148717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66F5C09-9691-1EC7-5493-5E2F80D88B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96B1430-1D0E-32A0-D55D-6CF5F16A2084}"/>
                </a:ext>
              </a:extLst>
            </p:cNvPr>
            <p:cNvSpPr/>
            <p:nvPr/>
          </p:nvSpPr>
          <p:spPr bwMode="auto">
            <a:xfrm>
              <a:off x="6144789" y="4249430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8E6EB1BE-E957-C7A6-B522-DB0B62B07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48037" y="4149105"/>
              <a:ext cx="282505" cy="29533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65299A1-BE2A-E746-2E78-3D014E86B1E0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F6CFEF88-864C-8989-B3A5-44B12566D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8EDB79A-C144-F624-4CEA-FB269CC67ADD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00A8A8E-5D07-28A6-6C4A-C4A4BA4E683A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E88BB0EC-98DE-E2B7-863B-98D811CA09F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1" name="Graphic 20" descr="Smart Phone outline">
                  <a:extLst>
                    <a:ext uri="{FF2B5EF4-FFF2-40B4-BE49-F238E27FC236}">
                      <a16:creationId xmlns:a16="http://schemas.microsoft.com/office/drawing/2014/main" id="{CFD27F43-0D66-4723-BF35-44C4A171526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2" name="Arc 21">
                  <a:extLst>
                    <a:ext uri="{FF2B5EF4-FFF2-40B4-BE49-F238E27FC236}">
                      <a16:creationId xmlns:a16="http://schemas.microsoft.com/office/drawing/2014/main" id="{6A86E734-AD92-E65A-F691-9A8B4FEE8DFB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95AB0E7D-F084-E842-0FD0-5D7ACAEAC3D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2681DE7D-65B0-508F-D957-2A34A5A962A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693B1C0-0631-1695-A239-1DC315B30CDC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B25D43F-B923-A4D7-9E16-C4377E654FDA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D3F07B7D-BE38-D5D1-9A2F-D5FB692E92A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3" name="Graphic 32" descr="Smart Phone outline">
                  <a:extLst>
                    <a:ext uri="{FF2B5EF4-FFF2-40B4-BE49-F238E27FC236}">
                      <a16:creationId xmlns:a16="http://schemas.microsoft.com/office/drawing/2014/main" id="{AEDB0186-E38C-361F-C04B-DD54BFF935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88AC3B5A-E91A-5FBF-B036-5282794E0DD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28941098-D024-C5B4-82E1-DA91A22D4ACF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B38FFA45-CC45-5CA2-47F8-11841C27DED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41EE467-1FCB-0A2E-7DB2-2E8855B18F44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8B52BE3E-3029-D8D5-28AF-850973F08870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81589865-A546-6D9E-593A-1E7BF8B92C9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0" name="Graphic 39" descr="Smart Phone outline">
                  <a:extLst>
                    <a:ext uri="{FF2B5EF4-FFF2-40B4-BE49-F238E27FC236}">
                      <a16:creationId xmlns:a16="http://schemas.microsoft.com/office/drawing/2014/main" id="{8BDC2777-4E29-D882-5A26-1FF6F30B63D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70F9A72C-856C-024F-8267-178468EDFB2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Arc 43">
                  <a:extLst>
                    <a:ext uri="{FF2B5EF4-FFF2-40B4-BE49-F238E27FC236}">
                      <a16:creationId xmlns:a16="http://schemas.microsoft.com/office/drawing/2014/main" id="{725C6382-8CF1-5C42-2B69-5D5DBAFD537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BD12FC68-DE46-3B13-4925-83C80E60EC3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6DEB829C-E79C-3F41-1979-EE07F228818C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38DF46BC-EB08-6B1C-9A3E-EDE6456956E9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B7451471-3BC5-0CC9-59FD-5A2662B476E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9" name="Graphic 68" descr="Smart Phone outline">
                  <a:extLst>
                    <a:ext uri="{FF2B5EF4-FFF2-40B4-BE49-F238E27FC236}">
                      <a16:creationId xmlns:a16="http://schemas.microsoft.com/office/drawing/2014/main" id="{79007C09-0225-31CD-FD3E-11E072B76C4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70" name="Arc 69">
                  <a:extLst>
                    <a:ext uri="{FF2B5EF4-FFF2-40B4-BE49-F238E27FC236}">
                      <a16:creationId xmlns:a16="http://schemas.microsoft.com/office/drawing/2014/main" id="{A1E54972-0AE9-C4CF-B866-A91457BC89D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Arc 70">
                  <a:extLst>
                    <a:ext uri="{FF2B5EF4-FFF2-40B4-BE49-F238E27FC236}">
                      <a16:creationId xmlns:a16="http://schemas.microsoft.com/office/drawing/2014/main" id="{2AB70C9E-6AD1-0150-9165-749BA55F2CD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Arc 71">
                  <a:extLst>
                    <a:ext uri="{FF2B5EF4-FFF2-40B4-BE49-F238E27FC236}">
                      <a16:creationId xmlns:a16="http://schemas.microsoft.com/office/drawing/2014/main" id="{51724E19-D9EA-589F-FE79-4A26F0966CE5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7C5D41D-A005-EC10-000F-CE2776E1FCF9}"/>
              </a:ext>
            </a:extLst>
          </p:cNvPr>
          <p:cNvGrpSpPr/>
          <p:nvPr/>
        </p:nvGrpSpPr>
        <p:grpSpPr>
          <a:xfrm>
            <a:off x="7315200" y="4980778"/>
            <a:ext cx="3720490" cy="1270211"/>
            <a:chOff x="3745279" y="3162911"/>
            <a:chExt cx="5078250" cy="148717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A449695-604B-82A9-68B9-28F69551C7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FBD3575-DB90-97B3-D012-2E12E8754DA0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18D7EFE-2D12-AF54-F1F9-EDD42CCC26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45318" y="4125724"/>
              <a:ext cx="282505" cy="295330"/>
            </a:xfrm>
            <a:prstGeom prst="rect">
              <a:avLst/>
            </a:prstGeom>
          </p:spPr>
        </p:pic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CBD3F5DA-7DB4-9088-99F5-D6FBA2FFC76E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5" name="Graphic 74">
              <a:extLst>
                <a:ext uri="{FF2B5EF4-FFF2-40B4-BE49-F238E27FC236}">
                  <a16:creationId xmlns:a16="http://schemas.microsoft.com/office/drawing/2014/main" id="{6848ECFF-085E-37A2-65CE-7F95882BFB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A8A39E91-A354-C7E7-0213-03A719D6CDB2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13EFDF55-41E5-781D-D3A9-F627588715C3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483C6449-6A92-4864-7CA2-E17965FD60C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03" name="Graphic 102" descr="Smart Phone outline">
                  <a:extLst>
                    <a:ext uri="{FF2B5EF4-FFF2-40B4-BE49-F238E27FC236}">
                      <a16:creationId xmlns:a16="http://schemas.microsoft.com/office/drawing/2014/main" id="{F5E6830A-EC99-BFF1-5B04-D550FF7B57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04" name="Arc 103">
                  <a:extLst>
                    <a:ext uri="{FF2B5EF4-FFF2-40B4-BE49-F238E27FC236}">
                      <a16:creationId xmlns:a16="http://schemas.microsoft.com/office/drawing/2014/main" id="{B5439641-9944-D64C-7108-D688F782C98F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Arc 104">
                  <a:extLst>
                    <a:ext uri="{FF2B5EF4-FFF2-40B4-BE49-F238E27FC236}">
                      <a16:creationId xmlns:a16="http://schemas.microsoft.com/office/drawing/2014/main" id="{B7FEA651-7C53-7196-2F64-09D75571DEB8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" name="Arc 105">
                  <a:extLst>
                    <a:ext uri="{FF2B5EF4-FFF2-40B4-BE49-F238E27FC236}">
                      <a16:creationId xmlns:a16="http://schemas.microsoft.com/office/drawing/2014/main" id="{32D5B092-8B65-3266-E8F2-30B39F3CDB6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9CF99C5-E238-45E9-97AD-A869B98B6B2E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18297B34-5006-9855-7036-E7537EAA1738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20BB8805-A2BA-9E13-D52E-05215068585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97" name="Graphic 96" descr="Smart Phone outline">
                  <a:extLst>
                    <a:ext uri="{FF2B5EF4-FFF2-40B4-BE49-F238E27FC236}">
                      <a16:creationId xmlns:a16="http://schemas.microsoft.com/office/drawing/2014/main" id="{61C1D820-7775-DBF6-1A18-0D21C18435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98" name="Arc 97">
                  <a:extLst>
                    <a:ext uri="{FF2B5EF4-FFF2-40B4-BE49-F238E27FC236}">
                      <a16:creationId xmlns:a16="http://schemas.microsoft.com/office/drawing/2014/main" id="{13A0A57C-FD83-AF25-03D7-CA25892873D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9" name="Arc 98">
                  <a:extLst>
                    <a:ext uri="{FF2B5EF4-FFF2-40B4-BE49-F238E27FC236}">
                      <a16:creationId xmlns:a16="http://schemas.microsoft.com/office/drawing/2014/main" id="{AE6D886A-9F79-DFED-7AB7-294F289037EF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" name="Arc 99">
                  <a:extLst>
                    <a:ext uri="{FF2B5EF4-FFF2-40B4-BE49-F238E27FC236}">
                      <a16:creationId xmlns:a16="http://schemas.microsoft.com/office/drawing/2014/main" id="{09D52D14-3278-0875-B1F4-AF71349EC6EF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BEB236D9-DFE7-9438-F484-FE5E865FE2D2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00F5E617-29CF-997D-4F6C-6723191F63A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9979BCC5-2AA5-FCC3-5A30-52609EDD9909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91" name="Graphic 90" descr="Smart Phone outline">
                  <a:extLst>
                    <a:ext uri="{FF2B5EF4-FFF2-40B4-BE49-F238E27FC236}">
                      <a16:creationId xmlns:a16="http://schemas.microsoft.com/office/drawing/2014/main" id="{5249C7DE-95F0-AB11-0090-F32FD6C738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92" name="Arc 91">
                  <a:extLst>
                    <a:ext uri="{FF2B5EF4-FFF2-40B4-BE49-F238E27FC236}">
                      <a16:creationId xmlns:a16="http://schemas.microsoft.com/office/drawing/2014/main" id="{9AD4FDAF-0D41-A2CE-7ACD-1F03B16323E4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3" name="Arc 92">
                  <a:extLst>
                    <a:ext uri="{FF2B5EF4-FFF2-40B4-BE49-F238E27FC236}">
                      <a16:creationId xmlns:a16="http://schemas.microsoft.com/office/drawing/2014/main" id="{8865C8E0-5AA0-B9F6-11C8-D6DD5F357A0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Arc 93">
                  <a:extLst>
                    <a:ext uri="{FF2B5EF4-FFF2-40B4-BE49-F238E27FC236}">
                      <a16:creationId xmlns:a16="http://schemas.microsoft.com/office/drawing/2014/main" id="{66A60209-1F2F-66DA-C5B8-B403FD55E854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DA573DA8-BD04-36BA-D393-930C30A26095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6617168B-F493-6807-0165-A0B14082AAA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B4BBF31A-BBFA-1E94-5FAC-74D4613944A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85" name="Graphic 84" descr="Smart Phone outline">
                  <a:extLst>
                    <a:ext uri="{FF2B5EF4-FFF2-40B4-BE49-F238E27FC236}">
                      <a16:creationId xmlns:a16="http://schemas.microsoft.com/office/drawing/2014/main" id="{396089B6-B45F-E2D2-1FFC-6DF5ADB055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86" name="Arc 85">
                  <a:extLst>
                    <a:ext uri="{FF2B5EF4-FFF2-40B4-BE49-F238E27FC236}">
                      <a16:creationId xmlns:a16="http://schemas.microsoft.com/office/drawing/2014/main" id="{7B48A950-FA6A-ED26-2EC9-44163551CF45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Arc 86">
                  <a:extLst>
                    <a:ext uri="{FF2B5EF4-FFF2-40B4-BE49-F238E27FC236}">
                      <a16:creationId xmlns:a16="http://schemas.microsoft.com/office/drawing/2014/main" id="{853BBBB7-8AC9-3AC2-60D0-3337FC446E4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Arc 87">
                  <a:extLst>
                    <a:ext uri="{FF2B5EF4-FFF2-40B4-BE49-F238E27FC236}">
                      <a16:creationId xmlns:a16="http://schemas.microsoft.com/office/drawing/2014/main" id="{49F6C1D4-90C5-A7B7-20A8-5184B436BD3A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2BB58BF-35DF-75D6-CDD9-6E5F430A9AAC}"/>
              </a:ext>
            </a:extLst>
          </p:cNvPr>
          <p:cNvGrpSpPr/>
          <p:nvPr/>
        </p:nvGrpSpPr>
        <p:grpSpPr>
          <a:xfrm>
            <a:off x="7249893" y="3499653"/>
            <a:ext cx="3720490" cy="1234063"/>
            <a:chOff x="3745279" y="3162911"/>
            <a:chExt cx="5078250" cy="1487177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6CBAFD88-F42E-1508-2C9C-532F6AF6F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741E3F4-46B5-2414-BEA6-AE46EFDB2ABD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7D7B86AE-75BB-3C51-9C0D-090F53E15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603423" y="4132500"/>
              <a:ext cx="282505" cy="295330"/>
            </a:xfrm>
            <a:prstGeom prst="rect">
              <a:avLst/>
            </a:prstGeom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95C3486-3D3E-8D69-1B14-3C00323947FC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9106FC68-B621-50A9-DCC5-1F3044126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795146" y="4149084"/>
              <a:ext cx="282505" cy="295331"/>
            </a:xfrm>
            <a:prstGeom prst="rect">
              <a:avLst/>
            </a:prstGeom>
          </p:spPr>
        </p:pic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CF02917-327E-8004-7679-F7BB98D79C6C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C2194C81-B378-0A3E-B57C-9DD7A638E67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5BCE101F-A439-2232-3194-C72203966902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07" name="Graphic 106" descr="Smart Phone outline">
                  <a:extLst>
                    <a:ext uri="{FF2B5EF4-FFF2-40B4-BE49-F238E27FC236}">
                      <a16:creationId xmlns:a16="http://schemas.microsoft.com/office/drawing/2014/main" id="{E8549F30-A8B2-56BA-68F9-A3EF091F2F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08" name="Arc 107">
                  <a:extLst>
                    <a:ext uri="{FF2B5EF4-FFF2-40B4-BE49-F238E27FC236}">
                      <a16:creationId xmlns:a16="http://schemas.microsoft.com/office/drawing/2014/main" id="{C3D81472-D1D9-4AB9-3749-79073402585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Arc 108">
                  <a:extLst>
                    <a:ext uri="{FF2B5EF4-FFF2-40B4-BE49-F238E27FC236}">
                      <a16:creationId xmlns:a16="http://schemas.microsoft.com/office/drawing/2014/main" id="{1E899167-94FE-6289-02FC-53BB54B0E6E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Arc 109">
                  <a:extLst>
                    <a:ext uri="{FF2B5EF4-FFF2-40B4-BE49-F238E27FC236}">
                      <a16:creationId xmlns:a16="http://schemas.microsoft.com/office/drawing/2014/main" id="{6E9BD6DF-36FC-FC7D-DD38-02310E3AA71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0166806C-9AF3-8EF2-308A-A84E9ABFEBBD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6A25479-9054-2B4F-8F3B-A45D37996752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9C22D07C-C285-231D-31A1-84C6CF109AD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6" name="Graphic 65" descr="Smart Phone outline">
                  <a:extLst>
                    <a:ext uri="{FF2B5EF4-FFF2-40B4-BE49-F238E27FC236}">
                      <a16:creationId xmlns:a16="http://schemas.microsoft.com/office/drawing/2014/main" id="{76FB8708-F793-A5AC-4F73-8F41C9ECBE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8FBBB59F-3039-1CB6-8CCA-4E316AEFFA88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Arc 67">
                  <a:extLst>
                    <a:ext uri="{FF2B5EF4-FFF2-40B4-BE49-F238E27FC236}">
                      <a16:creationId xmlns:a16="http://schemas.microsoft.com/office/drawing/2014/main" id="{BFBAB236-2A2D-B575-3AFB-3CA8029C0970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Arc 75">
                  <a:extLst>
                    <a:ext uri="{FF2B5EF4-FFF2-40B4-BE49-F238E27FC236}">
                      <a16:creationId xmlns:a16="http://schemas.microsoft.com/office/drawing/2014/main" id="{434A01EF-F82C-B66B-C421-56C0DD8101C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0AB0416-E712-777B-4DF7-49CF2F2089E0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9E69D7E-E90A-7DD4-49D9-30FA9B3A1A5C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729008E3-51CC-9F87-5311-DA89832D566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0" name="Graphic 59" descr="Smart Phone outline">
                  <a:extLst>
                    <a:ext uri="{FF2B5EF4-FFF2-40B4-BE49-F238E27FC236}">
                      <a16:creationId xmlns:a16="http://schemas.microsoft.com/office/drawing/2014/main" id="{668D05C5-FCF3-16B0-C14A-2186C198D4B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61" name="Arc 60">
                  <a:extLst>
                    <a:ext uri="{FF2B5EF4-FFF2-40B4-BE49-F238E27FC236}">
                      <a16:creationId xmlns:a16="http://schemas.microsoft.com/office/drawing/2014/main" id="{B448531E-44DC-420C-2D71-FB372EDB1AF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Arc 61">
                  <a:extLst>
                    <a:ext uri="{FF2B5EF4-FFF2-40B4-BE49-F238E27FC236}">
                      <a16:creationId xmlns:a16="http://schemas.microsoft.com/office/drawing/2014/main" id="{0A949EE8-C39B-C595-7FFF-CBD42C0AEB02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Arc 62">
                  <a:extLst>
                    <a:ext uri="{FF2B5EF4-FFF2-40B4-BE49-F238E27FC236}">
                      <a16:creationId xmlns:a16="http://schemas.microsoft.com/office/drawing/2014/main" id="{8744F07F-EEDC-BE39-4396-F844755DB11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639C4FA-595C-C34E-14A3-3269F6A8E0C9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CC6B800-CE64-0441-4C9A-DC77A05B8968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EB030DC6-5D6B-E076-71BD-8108456F7BA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54" name="Graphic 53" descr="Smart Phone outline">
                  <a:extLst>
                    <a:ext uri="{FF2B5EF4-FFF2-40B4-BE49-F238E27FC236}">
                      <a16:creationId xmlns:a16="http://schemas.microsoft.com/office/drawing/2014/main" id="{EA008D72-7370-0B3E-8813-415EB9AFD7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55" name="Arc 54">
                  <a:extLst>
                    <a:ext uri="{FF2B5EF4-FFF2-40B4-BE49-F238E27FC236}">
                      <a16:creationId xmlns:a16="http://schemas.microsoft.com/office/drawing/2014/main" id="{9AAF65BE-9EAD-2C96-DFB7-04DAE30B4F1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Arc 55">
                  <a:extLst>
                    <a:ext uri="{FF2B5EF4-FFF2-40B4-BE49-F238E27FC236}">
                      <a16:creationId xmlns:a16="http://schemas.microsoft.com/office/drawing/2014/main" id="{F166391D-008F-392E-7D1C-8B9C40D8886B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Arc 56">
                  <a:extLst>
                    <a:ext uri="{FF2B5EF4-FFF2-40B4-BE49-F238E27FC236}">
                      <a16:creationId xmlns:a16="http://schemas.microsoft.com/office/drawing/2014/main" id="{EC15F0AA-DEB8-EDFB-CABF-0162ADA19422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25553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B29CA-8A04-FD56-4207-FDD1D7DC2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3505F-97DF-1CAF-572E-67F709758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51014"/>
            <a:ext cx="10361084" cy="4573586"/>
          </a:xfrm>
        </p:spPr>
        <p:txBody>
          <a:bodyPr/>
          <a:lstStyle/>
          <a:p>
            <a:r>
              <a:rPr lang="en-US" sz="2000" dirty="0"/>
              <a:t>For half-coordinated C-SN</a:t>
            </a:r>
          </a:p>
          <a:p>
            <a:pPr lvl="1"/>
            <a:r>
              <a:rPr lang="en-US" sz="1800" dirty="0"/>
              <a:t>C-SN feedback (as in [10], slide 6)</a:t>
            </a:r>
          </a:p>
          <a:p>
            <a:pPr lvl="1"/>
            <a:r>
              <a:rPr lang="en-US" sz="1800" dirty="0"/>
              <a:t>Allowed SNR degradation is 3dB </a:t>
            </a:r>
          </a:p>
          <a:p>
            <a:pPr lvl="1"/>
            <a:r>
              <a:rPr lang="en-US" sz="1800" dirty="0"/>
              <a:t>At the secondary AP, all free spatial streams are used to create spatial nulls </a:t>
            </a:r>
            <a:r>
              <a:rPr lang="en-US" sz="1800" dirty="0">
                <a:solidFill>
                  <a:schemeClr val="tx1"/>
                </a:solidFill>
              </a:rPr>
              <a:t>consistent with the </a:t>
            </a:r>
            <a:r>
              <a:rPr lang="en-US" sz="1800" dirty="0"/>
              <a:t>max. SNR degradation</a:t>
            </a:r>
          </a:p>
          <a:p>
            <a:pPr lvl="1"/>
            <a:r>
              <a:rPr lang="en-US" sz="1800" dirty="0"/>
              <a:t>Partial nulling is used </a:t>
            </a:r>
            <a:r>
              <a:rPr lang="en-US" sz="1800" dirty="0">
                <a:solidFill>
                  <a:schemeClr val="tx1"/>
                </a:solidFill>
              </a:rPr>
              <a:t>(see [10])</a:t>
            </a:r>
          </a:p>
          <a:p>
            <a:r>
              <a:rPr lang="en-US" sz="2000" dirty="0"/>
              <a:t>Fully coordinated C-SN</a:t>
            </a:r>
          </a:p>
          <a:p>
            <a:pPr lvl="1"/>
            <a:r>
              <a:rPr lang="en-US" sz="1800" dirty="0"/>
              <a:t>Joint MMSE precoder optimization (uplink-downlink duality) is used (see slide 11)</a:t>
            </a:r>
          </a:p>
          <a:p>
            <a:pPr lvl="1"/>
            <a:r>
              <a:rPr lang="en-US" sz="1800" dirty="0"/>
              <a:t>Joint Sounding (as in [10], slide 8) is assumed</a:t>
            </a:r>
          </a:p>
          <a:p>
            <a:r>
              <a:rPr lang="en-US" sz="2000" dirty="0"/>
              <a:t>Synchronization</a:t>
            </a:r>
          </a:p>
          <a:p>
            <a:pPr lvl="1"/>
            <a:r>
              <a:rPr lang="en-US" sz="1800" dirty="0"/>
              <a:t>OFDM symbol alignment for spatial nulling [9, </a:t>
            </a:r>
            <a:r>
              <a:rPr lang="en-US" sz="1800" dirty="0">
                <a:solidFill>
                  <a:schemeClr val="tx1"/>
                </a:solidFill>
              </a:rPr>
              <a:t>10</a:t>
            </a:r>
            <a:r>
              <a:rPr lang="en-US" sz="1800" dirty="0"/>
              <a:t>]</a:t>
            </a:r>
          </a:p>
          <a:p>
            <a:r>
              <a:rPr lang="en-US" sz="2000" dirty="0">
                <a:solidFill>
                  <a:schemeClr val="tx1"/>
                </a:solidFill>
              </a:rPr>
              <a:t>Baseline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TDMA with MU-MIMO (Denoted as “TDMA” in results)</a:t>
            </a:r>
          </a:p>
          <a:p>
            <a:r>
              <a:rPr lang="en-US" b="1" dirty="0">
                <a:cs typeface="+mn-cs"/>
              </a:rPr>
              <a:t>	</a:t>
            </a:r>
          </a:p>
          <a:p>
            <a:pPr lvl="1"/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9049F-EA11-6776-E774-B8079739EE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D10F8-5527-68D5-3646-94505111FF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63B28E-9CDB-1C5E-59C3-505A5C508D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838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12D61-CB97-D04E-D9E6-AEFB39B9B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Throughput Comparison</a:t>
            </a:r>
            <a:r>
              <a:rPr lang="en-US" dirty="0">
                <a:solidFill>
                  <a:schemeClr val="tx1"/>
                </a:solidFill>
              </a:rPr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E6CAD-F02B-DB48-9C7C-C17EA0E724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9952B-E9B4-F791-67B0-06D1D63782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3B9A7-0755-20A5-67D4-4434D08EBE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90A57-0F5F-2299-2606-55CC093ABA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035F-29FB-49E0-166D-63A90DDA07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64CA4F8-60CE-A095-0584-1A94EBC35A0A}"/>
              </a:ext>
            </a:extLst>
          </p:cNvPr>
          <p:cNvGrpSpPr/>
          <p:nvPr/>
        </p:nvGrpSpPr>
        <p:grpSpPr>
          <a:xfrm>
            <a:off x="1947758" y="1736863"/>
            <a:ext cx="3810216" cy="1096798"/>
            <a:chOff x="3745279" y="3162911"/>
            <a:chExt cx="5078250" cy="1487177"/>
          </a:xfrm>
        </p:grpSpPr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C516FE6B-0FF6-052F-73F1-56A3A50B5A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69AD54B2-9BF1-C1D8-A040-56090CF8D8C4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9" name="Graphic 78">
              <a:extLst>
                <a:ext uri="{FF2B5EF4-FFF2-40B4-BE49-F238E27FC236}">
                  <a16:creationId xmlns:a16="http://schemas.microsoft.com/office/drawing/2014/main" id="{D8CDB6A6-D5B9-C71B-6059-85DBCB936B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45318" y="4125724"/>
              <a:ext cx="282505" cy="295330"/>
            </a:xfrm>
            <a:prstGeom prst="rect">
              <a:avLst/>
            </a:prstGeom>
          </p:spPr>
        </p:pic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903B0D9B-2F69-5F8C-993B-787337082930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81" name="Graphic 80">
              <a:extLst>
                <a:ext uri="{FF2B5EF4-FFF2-40B4-BE49-F238E27FC236}">
                  <a16:creationId xmlns:a16="http://schemas.microsoft.com/office/drawing/2014/main" id="{5E5AAA0E-C699-72CC-5292-8478000DE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CEA3607D-F2AA-16FA-2E68-EA281DC82246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F6B5C028-DF7A-AA51-31E0-5ABB6705B610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D92D4359-4F62-8B9D-671C-1C57D318936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06" name="Graphic 105" descr="Smart Phone outline">
                  <a:extLst>
                    <a:ext uri="{FF2B5EF4-FFF2-40B4-BE49-F238E27FC236}">
                      <a16:creationId xmlns:a16="http://schemas.microsoft.com/office/drawing/2014/main" id="{AE18EAED-D8B9-EB3E-3AA3-EFCA0B7FBB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07" name="Arc 106">
                  <a:extLst>
                    <a:ext uri="{FF2B5EF4-FFF2-40B4-BE49-F238E27FC236}">
                      <a16:creationId xmlns:a16="http://schemas.microsoft.com/office/drawing/2014/main" id="{2C2AAE90-D354-F0B8-903F-4932BD66836E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" name="Arc 107">
                  <a:extLst>
                    <a:ext uri="{FF2B5EF4-FFF2-40B4-BE49-F238E27FC236}">
                      <a16:creationId xmlns:a16="http://schemas.microsoft.com/office/drawing/2014/main" id="{D2ADC2F0-6935-6DB7-7626-DE28278FCBE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Arc 108">
                  <a:extLst>
                    <a:ext uri="{FF2B5EF4-FFF2-40B4-BE49-F238E27FC236}">
                      <a16:creationId xmlns:a16="http://schemas.microsoft.com/office/drawing/2014/main" id="{4A7BE2FF-9BB9-5E1F-29C5-6A46B33EA765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DAB238F4-57BE-746E-B349-4535925FC116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55663731-8225-9AFC-0F04-CB8DBA283215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32C36B43-6922-AB05-FB69-77BDDAE5F20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00" name="Graphic 99" descr="Smart Phone outline">
                  <a:extLst>
                    <a:ext uri="{FF2B5EF4-FFF2-40B4-BE49-F238E27FC236}">
                      <a16:creationId xmlns:a16="http://schemas.microsoft.com/office/drawing/2014/main" id="{FF848E05-B42F-C0BA-F2C0-84DA1E918C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01" name="Arc 100">
                  <a:extLst>
                    <a:ext uri="{FF2B5EF4-FFF2-40B4-BE49-F238E27FC236}">
                      <a16:creationId xmlns:a16="http://schemas.microsoft.com/office/drawing/2014/main" id="{5470BAEF-3BC1-2343-C272-78D4CD67428B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Arc 101">
                  <a:extLst>
                    <a:ext uri="{FF2B5EF4-FFF2-40B4-BE49-F238E27FC236}">
                      <a16:creationId xmlns:a16="http://schemas.microsoft.com/office/drawing/2014/main" id="{6788E87F-A311-0715-7052-41A03C6BB199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Arc 102">
                  <a:extLst>
                    <a:ext uri="{FF2B5EF4-FFF2-40B4-BE49-F238E27FC236}">
                      <a16:creationId xmlns:a16="http://schemas.microsoft.com/office/drawing/2014/main" id="{EE7CC53C-6B58-4141-7EEC-13476A599EE4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B934B6F3-D2BE-E1ED-1573-7B90A228A403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ACD5C61E-D1D6-EBAC-ED75-09B57D58C681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2B716DAC-C0EE-F74C-FF87-F09E071DCCB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94" name="Graphic 93" descr="Smart Phone outline">
                  <a:extLst>
                    <a:ext uri="{FF2B5EF4-FFF2-40B4-BE49-F238E27FC236}">
                      <a16:creationId xmlns:a16="http://schemas.microsoft.com/office/drawing/2014/main" id="{36531661-EA09-4575-12FE-6B3D667687A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95" name="Arc 94">
                  <a:extLst>
                    <a:ext uri="{FF2B5EF4-FFF2-40B4-BE49-F238E27FC236}">
                      <a16:creationId xmlns:a16="http://schemas.microsoft.com/office/drawing/2014/main" id="{6F20593E-7222-A97B-CA7E-4AB98571F1C0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" name="Arc 95">
                  <a:extLst>
                    <a:ext uri="{FF2B5EF4-FFF2-40B4-BE49-F238E27FC236}">
                      <a16:creationId xmlns:a16="http://schemas.microsoft.com/office/drawing/2014/main" id="{FDF582D5-50D7-7A7E-93F0-C38E9C6F076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7" name="Arc 96">
                  <a:extLst>
                    <a:ext uri="{FF2B5EF4-FFF2-40B4-BE49-F238E27FC236}">
                      <a16:creationId xmlns:a16="http://schemas.microsoft.com/office/drawing/2014/main" id="{48B7027F-352C-6DA3-C7A1-DD777E664147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4F5AA8AC-7416-148A-7F92-F1DE958D4A12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555C3003-DE31-03A1-30C3-FF1D29EA664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C067045E-310B-6E1C-7274-D02CCDE9894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88" name="Graphic 87" descr="Smart Phone outline">
                  <a:extLst>
                    <a:ext uri="{FF2B5EF4-FFF2-40B4-BE49-F238E27FC236}">
                      <a16:creationId xmlns:a16="http://schemas.microsoft.com/office/drawing/2014/main" id="{06676DA8-89DD-E741-EBD0-9D43C930AD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89" name="Arc 88">
                  <a:extLst>
                    <a:ext uri="{FF2B5EF4-FFF2-40B4-BE49-F238E27FC236}">
                      <a16:creationId xmlns:a16="http://schemas.microsoft.com/office/drawing/2014/main" id="{4C63C60E-7215-57F3-04AB-8D7B86090D1B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Arc 89">
                  <a:extLst>
                    <a:ext uri="{FF2B5EF4-FFF2-40B4-BE49-F238E27FC236}">
                      <a16:creationId xmlns:a16="http://schemas.microsoft.com/office/drawing/2014/main" id="{3033473E-6142-5311-445B-9823F32CBBDA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Arc 90">
                  <a:extLst>
                    <a:ext uri="{FF2B5EF4-FFF2-40B4-BE49-F238E27FC236}">
                      <a16:creationId xmlns:a16="http://schemas.microsoft.com/office/drawing/2014/main" id="{4B2AECAE-9E77-626A-827E-9D350F06E746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516A587-73D0-8368-F6C1-D8DA80C708F5}"/>
              </a:ext>
            </a:extLst>
          </p:cNvPr>
          <p:cNvGrpSpPr/>
          <p:nvPr/>
        </p:nvGrpSpPr>
        <p:grpSpPr>
          <a:xfrm>
            <a:off x="6311015" y="1736863"/>
            <a:ext cx="3720490" cy="1096798"/>
            <a:chOff x="3745279" y="3162911"/>
            <a:chExt cx="5078250" cy="1487177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5B7F965A-3A04-1EB8-6DE9-F3C94AC119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AE65451-8F62-FCB9-56C8-28C55F5F17D0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6E544177-80C9-51BE-380E-2172A7627E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603423" y="4132500"/>
              <a:ext cx="282505" cy="295330"/>
            </a:xfrm>
            <a:prstGeom prst="rect">
              <a:avLst/>
            </a:prstGeom>
          </p:spPr>
        </p:pic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AF97C16-D43C-643B-1D24-035569399AB7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51" name="Graphic 50">
              <a:extLst>
                <a:ext uri="{FF2B5EF4-FFF2-40B4-BE49-F238E27FC236}">
                  <a16:creationId xmlns:a16="http://schemas.microsoft.com/office/drawing/2014/main" id="{2986BE88-9466-D5C2-46EC-1813B28BCF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795146" y="4149084"/>
              <a:ext cx="282505" cy="295331"/>
            </a:xfrm>
            <a:prstGeom prst="rect">
              <a:avLst/>
            </a:prstGeom>
          </p:spPr>
        </p:pic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52B4259-3A9B-CF31-59F6-1363AABC7A25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EF6ED9EE-6E63-5D2A-411A-DC8B0EB8F48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BB20DEF7-B0C7-3DA8-1E2D-E6F699399A54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10" name="Graphic 109" descr="Smart Phone outline">
                  <a:extLst>
                    <a:ext uri="{FF2B5EF4-FFF2-40B4-BE49-F238E27FC236}">
                      <a16:creationId xmlns:a16="http://schemas.microsoft.com/office/drawing/2014/main" id="{5E01BB86-4265-8E1F-A8B1-A176B7528E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12" name="Arc 111">
                  <a:extLst>
                    <a:ext uri="{FF2B5EF4-FFF2-40B4-BE49-F238E27FC236}">
                      <a16:creationId xmlns:a16="http://schemas.microsoft.com/office/drawing/2014/main" id="{31C8D77A-0DE8-B2B6-4DFD-00F82838B0D1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Arc 113">
                  <a:extLst>
                    <a:ext uri="{FF2B5EF4-FFF2-40B4-BE49-F238E27FC236}">
                      <a16:creationId xmlns:a16="http://schemas.microsoft.com/office/drawing/2014/main" id="{8FE8072E-637F-3388-50CC-2638525E0309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5" name="Arc 114">
                  <a:extLst>
                    <a:ext uri="{FF2B5EF4-FFF2-40B4-BE49-F238E27FC236}">
                      <a16:creationId xmlns:a16="http://schemas.microsoft.com/office/drawing/2014/main" id="{CD28DBE0-3195-A082-F797-6B8FEA920B51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1BF9EDEE-D6A8-7B2F-4150-A86C968F8F49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7E685A11-49EB-90C7-9756-F136AD334FC9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918F17F6-28D5-B25A-7EF2-7CC97A22E11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70" name="Graphic 69" descr="Smart Phone outline">
                  <a:extLst>
                    <a:ext uri="{FF2B5EF4-FFF2-40B4-BE49-F238E27FC236}">
                      <a16:creationId xmlns:a16="http://schemas.microsoft.com/office/drawing/2014/main" id="{EAD530F2-1213-6079-44C8-73BC9914E1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71" name="Arc 70">
                  <a:extLst>
                    <a:ext uri="{FF2B5EF4-FFF2-40B4-BE49-F238E27FC236}">
                      <a16:creationId xmlns:a16="http://schemas.microsoft.com/office/drawing/2014/main" id="{7C8AC896-CEDA-3A7F-8004-408ABB491D6D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Arc 71">
                  <a:extLst>
                    <a:ext uri="{FF2B5EF4-FFF2-40B4-BE49-F238E27FC236}">
                      <a16:creationId xmlns:a16="http://schemas.microsoft.com/office/drawing/2014/main" id="{E51C9822-EE38-9A7A-82F8-EF4E3C046A50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Arc 72">
                  <a:extLst>
                    <a:ext uri="{FF2B5EF4-FFF2-40B4-BE49-F238E27FC236}">
                      <a16:creationId xmlns:a16="http://schemas.microsoft.com/office/drawing/2014/main" id="{DED93E65-8CDF-F123-9155-11BF88F1A525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FB783C8-41B6-5178-1D64-C705F1EE9293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B395085C-CD3C-0A8A-DE1B-B4BDDDF8A03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5C9D1278-AD17-277B-78BF-2F204BCF9FA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4" name="Graphic 63" descr="Smart Phone outline">
                  <a:extLst>
                    <a:ext uri="{FF2B5EF4-FFF2-40B4-BE49-F238E27FC236}">
                      <a16:creationId xmlns:a16="http://schemas.microsoft.com/office/drawing/2014/main" id="{26F36EC1-76CD-CE38-47DE-CAE96098EC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65" name="Arc 64">
                  <a:extLst>
                    <a:ext uri="{FF2B5EF4-FFF2-40B4-BE49-F238E27FC236}">
                      <a16:creationId xmlns:a16="http://schemas.microsoft.com/office/drawing/2014/main" id="{2476F8A9-8D4A-6D27-6282-BDDD2C7904B8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Arc 65">
                  <a:extLst>
                    <a:ext uri="{FF2B5EF4-FFF2-40B4-BE49-F238E27FC236}">
                      <a16:creationId xmlns:a16="http://schemas.microsoft.com/office/drawing/2014/main" id="{1263D3F5-1844-8760-EC55-F3D1A0BF7516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60BB8FA2-C201-47FE-C7E8-440E99B66CAE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329AFF0-1A8F-2A14-A11A-5330CB3737F6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7EE2C2DC-5BCD-FD32-2FC6-139B45973DB3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525D45CC-24AC-50DD-7CA0-BEA2EA5B4D03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58" name="Graphic 57" descr="Smart Phone outline">
                  <a:extLst>
                    <a:ext uri="{FF2B5EF4-FFF2-40B4-BE49-F238E27FC236}">
                      <a16:creationId xmlns:a16="http://schemas.microsoft.com/office/drawing/2014/main" id="{9539DA59-7644-1F19-FA77-01B0A529CC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6B7B6A21-8F60-7261-B918-B7D6A939811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Arc 59">
                  <a:extLst>
                    <a:ext uri="{FF2B5EF4-FFF2-40B4-BE49-F238E27FC236}">
                      <a16:creationId xmlns:a16="http://schemas.microsoft.com/office/drawing/2014/main" id="{94DC4BF3-5464-336A-C755-BAFF296001A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Arc 60">
                  <a:extLst>
                    <a:ext uri="{FF2B5EF4-FFF2-40B4-BE49-F238E27FC236}">
                      <a16:creationId xmlns:a16="http://schemas.microsoft.com/office/drawing/2014/main" id="{C04C3063-A578-C3C0-B88F-7F8A7B9511E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43DBD074-BCF8-56D3-8856-C8726827480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511" t="1180" r="6387"/>
          <a:stretch/>
        </p:blipFill>
        <p:spPr>
          <a:xfrm>
            <a:off x="1764434" y="3048603"/>
            <a:ext cx="4188454" cy="269852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DD85E71-3508-BE7C-50D5-04ACBF6452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7555" y="3096721"/>
            <a:ext cx="4293964" cy="262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78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12D61-CB97-D04E-D9E6-AEFB39B9B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Throughput Comparison</a:t>
            </a:r>
            <a:r>
              <a:rPr lang="en-US" dirty="0">
                <a:solidFill>
                  <a:schemeClr val="tx1"/>
                </a:solidFill>
              </a:rPr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E6CAD-F02B-DB48-9C7C-C17EA0E72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2031" y="1981201"/>
            <a:ext cx="5715595" cy="4113213"/>
          </a:xfrm>
        </p:spPr>
        <p:txBody>
          <a:bodyPr/>
          <a:lstStyle/>
          <a:p>
            <a:r>
              <a:rPr lang="en-US" dirty="0"/>
              <a:t>Observations</a:t>
            </a:r>
            <a:endParaRPr lang="en-US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b="0" dirty="0"/>
              <a:t>Fully coordinated nulling always outperforms TDMA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b="0" dirty="0"/>
              <a:t>Even half-coordinated (partial) nulling outperforms TDMA with sufficient distance between the APs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Most gain when APs are closer to each other</a:t>
            </a:r>
            <a:endParaRPr lang="en-US" sz="1050" b="0" dirty="0">
              <a:solidFill>
                <a:schemeClr val="tx1"/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Complements C-SR in scenarios where C-SR doesn’t perform well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3B9A7-0755-20A5-67D4-4434D08EBE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90A57-0F5F-2299-2606-55CC093ABA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035F-29FB-49E0-166D-63A90DDA07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5715C00-4063-323B-B59D-F3A107C6B91D}"/>
              </a:ext>
            </a:extLst>
          </p:cNvPr>
          <p:cNvGrpSpPr/>
          <p:nvPr/>
        </p:nvGrpSpPr>
        <p:grpSpPr>
          <a:xfrm>
            <a:off x="6397625" y="1795748"/>
            <a:ext cx="3921834" cy="1146799"/>
            <a:chOff x="3745279" y="3162911"/>
            <a:chExt cx="5078250" cy="148717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813E1C1-6755-A076-6605-20FBE4CFE7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60BC44F-5863-DD77-3FAD-8921DB312BB6}"/>
                </a:ext>
              </a:extLst>
            </p:cNvPr>
            <p:cNvSpPr/>
            <p:nvPr/>
          </p:nvSpPr>
          <p:spPr bwMode="auto">
            <a:xfrm>
              <a:off x="6144789" y="4249430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08307EC3-61BD-CB10-3B70-72DAD7D9B6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48037" y="4149105"/>
              <a:ext cx="282505" cy="295331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60AFA1C-C6D5-8E85-74E1-C085592EAB1F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90A46FB0-0BE7-F88C-6EF6-E39F62F6E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3BFAAFD-369D-5CA8-1EF7-FCB727CC9057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78254AD-2B31-36AC-8155-9F42E2236F0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4E26C4DF-93FF-BC93-93A3-371DA477A33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8" name="Graphic 37" descr="Smart Phone outline">
                  <a:extLst>
                    <a:ext uri="{FF2B5EF4-FFF2-40B4-BE49-F238E27FC236}">
                      <a16:creationId xmlns:a16="http://schemas.microsoft.com/office/drawing/2014/main" id="{8D8E4B57-BBB4-254F-00FD-8A1FB27656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F611431C-286A-C249-DD5B-3736087D20B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C8479BC3-0653-D46D-EE2F-BCF9F43BB0D5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46612DC6-8D2B-8D00-C681-904892D4C3F6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EBC9DDB-BE3B-F6C7-6C5D-9B38885AE821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90F074-E43E-CD90-B39D-6B084E50BDD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1551CB34-1FA3-E6F9-467B-468160265509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2" name="Graphic 31" descr="Smart Phone outline">
                  <a:extLst>
                    <a:ext uri="{FF2B5EF4-FFF2-40B4-BE49-F238E27FC236}">
                      <a16:creationId xmlns:a16="http://schemas.microsoft.com/office/drawing/2014/main" id="{941FEEBB-441D-A1A3-4E33-FA348E04C6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9F526F8B-0E70-4433-A64D-51A90C5DB26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BD62A772-73B6-2141-CAC0-5A40B9D065C0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C72AE4C4-9C6D-2641-1DAF-E156D8306E82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5AA4915-3FC5-CF3D-2B37-25EBCAFF8AE5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3B66CE3-3127-6CAF-22FD-DC268F6AEEB9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A600073C-C613-E5B1-707B-943805AEB3D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6" name="Graphic 25" descr="Smart Phone outline">
                  <a:extLst>
                    <a:ext uri="{FF2B5EF4-FFF2-40B4-BE49-F238E27FC236}">
                      <a16:creationId xmlns:a16="http://schemas.microsoft.com/office/drawing/2014/main" id="{EFD9C25D-CCCA-FFBB-2062-F0B0E95B8F9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7" name="Arc 26">
                  <a:extLst>
                    <a:ext uri="{FF2B5EF4-FFF2-40B4-BE49-F238E27FC236}">
                      <a16:creationId xmlns:a16="http://schemas.microsoft.com/office/drawing/2014/main" id="{5057D9ED-9908-760D-37D5-A005EE57F780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Arc 27">
                  <a:extLst>
                    <a:ext uri="{FF2B5EF4-FFF2-40B4-BE49-F238E27FC236}">
                      <a16:creationId xmlns:a16="http://schemas.microsoft.com/office/drawing/2014/main" id="{73E9BFAA-6541-6FEF-2EE4-F6928EA5AFE4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DCF2CDAF-D71F-BDF2-F4B1-52288C93B963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952B95F-9DDC-8A9B-A99A-6D5F2A7B8944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F6712A7-CD3B-7FC9-73CF-A9289B382B3D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8C93F484-357B-E654-9E59-CD324F2E087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0" name="Graphic 19" descr="Smart Phone outline">
                  <a:extLst>
                    <a:ext uri="{FF2B5EF4-FFF2-40B4-BE49-F238E27FC236}">
                      <a16:creationId xmlns:a16="http://schemas.microsoft.com/office/drawing/2014/main" id="{C8374235-82A5-37DD-9078-405649AF72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E93957DE-C16A-0A9A-BBDF-D67F9CC0CBE8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Arc 21">
                  <a:extLst>
                    <a:ext uri="{FF2B5EF4-FFF2-40B4-BE49-F238E27FC236}">
                      <a16:creationId xmlns:a16="http://schemas.microsoft.com/office/drawing/2014/main" id="{991EB6ED-B62C-1160-911F-1C525DF1446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AC579883-0A8A-59C9-D645-E05E0D42960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9767FE20-47A9-2983-FB29-290AC741100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117" r="3688"/>
          <a:stretch/>
        </p:blipFill>
        <p:spPr>
          <a:xfrm>
            <a:off x="6157363" y="3320705"/>
            <a:ext cx="4186715" cy="292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12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6F8A-EE6E-3EAB-9A60-94A086CF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Individual STA rates (1)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885E9-7E4E-91AA-0DD4-A33E17B609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/>
              <a:t>Minimum distance between APs</a:t>
            </a:r>
          </a:p>
          <a:p>
            <a:pPr marL="227013" lvl="1" indent="-227013">
              <a:buFont typeface="Arial" panose="020B0604020202020204" pitchFamily="34" charset="0"/>
              <a:buChar char="•"/>
              <a:tabLst>
                <a:tab pos="227013" algn="l"/>
              </a:tabLst>
            </a:pPr>
            <a:r>
              <a:rPr lang="en-US" sz="1800" dirty="0"/>
              <a:t>Fully coordinated C-SN, using joint precoder optimization, gives the highest rates</a:t>
            </a:r>
          </a:p>
          <a:p>
            <a:pPr marL="227013" lvl="1" indent="-227013">
              <a:buFont typeface="Arial" panose="020B0604020202020204" pitchFamily="34" charset="0"/>
              <a:buChar char="•"/>
              <a:tabLst>
                <a:tab pos="227013" algn="l"/>
              </a:tabLst>
            </a:pPr>
            <a:r>
              <a:rPr lang="en-US" sz="1800" dirty="0"/>
              <a:t>Half-coordinated C-SN rates are lower than TDMA with access points close to each other</a:t>
            </a:r>
          </a:p>
          <a:p>
            <a:pPr marL="227013" lvl="1" indent="-227013">
              <a:buFont typeface="Arial" panose="020B0604020202020204" pitchFamily="34" charset="0"/>
              <a:buChar char="•"/>
              <a:tabLst>
                <a:tab pos="227013" algn="l"/>
              </a:tabLst>
            </a:pPr>
            <a:r>
              <a:rPr lang="en-US" sz="1800" dirty="0"/>
              <a:t>The fairness issue observed with fully coordinated C-SR is not observed for C-SN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40A9-5EBE-B6E2-A0B6-D20168F0BF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OBSS Full Coordinated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DFC1D-54D8-3F73-070E-AD6617D4E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8346-9AA2-284E-2A11-47D4D764D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98508-6B1F-C067-2527-6DBAF99BF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E5B3ABF-D394-C32E-B924-03D61683F310}"/>
              </a:ext>
            </a:extLst>
          </p:cNvPr>
          <p:cNvGrpSpPr/>
          <p:nvPr/>
        </p:nvGrpSpPr>
        <p:grpSpPr>
          <a:xfrm>
            <a:off x="6324600" y="2476568"/>
            <a:ext cx="4343400" cy="1459008"/>
            <a:chOff x="3745279" y="3162911"/>
            <a:chExt cx="5078250" cy="148717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881818C-48D8-1804-7560-E8EEC58775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E7D4898-3C81-3813-7A0D-97AE3867537B}"/>
                </a:ext>
              </a:extLst>
            </p:cNvPr>
            <p:cNvSpPr/>
            <p:nvPr/>
          </p:nvSpPr>
          <p:spPr bwMode="auto">
            <a:xfrm>
              <a:off x="6144789" y="4249430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1A991033-C230-0D58-1D03-71781B029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48037" y="4149105"/>
              <a:ext cx="282505" cy="29533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DD6C290-978C-BB6D-3085-5A3FDAACC6EC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CEF26EDA-458C-021E-EC85-DC1F7F2FDF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10F70B1-6211-164E-1C47-EDB7B516C630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40EC24A-A460-BA06-62BD-F411A039A1A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EEB73BAB-CE4E-AB99-EAD6-55D2526EFD4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0" name="Graphic 39" descr="Smart Phone outline">
                  <a:extLst>
                    <a:ext uri="{FF2B5EF4-FFF2-40B4-BE49-F238E27FC236}">
                      <a16:creationId xmlns:a16="http://schemas.microsoft.com/office/drawing/2014/main" id="{7577A823-D1F5-1C60-0344-5198236EF2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4D214FEA-EC72-9522-36C1-7DD750F6E5C3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AC41EFAE-871A-442B-00DB-8E85A3BB3D5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06CCE9BA-88A7-0381-220A-7EBE39EB9121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07AE943-EF09-230E-25BA-9238E97D39C0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85EDE94-9F54-8E86-4617-3B82A570C69D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9DA5E22B-F9D5-FC5F-5978-821D9C511C08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4" name="Graphic 33" descr="Smart Phone outline">
                  <a:extLst>
                    <a:ext uri="{FF2B5EF4-FFF2-40B4-BE49-F238E27FC236}">
                      <a16:creationId xmlns:a16="http://schemas.microsoft.com/office/drawing/2014/main" id="{8DCB66BC-FF09-3ED3-3A55-87919D9CAAC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244D6345-15BC-144B-A152-102551C70FB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EE3575C6-42F8-B082-CF43-16721E1C2CE2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541304D9-A235-62B8-52F6-B51B8A1B6DB6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610EAB7-D356-BAB7-DA53-61375C1C5B68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F046291-21B9-8C0F-EB51-6627D4C6FFA0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62B3A336-F9EB-761D-84C5-5A8370AEAC5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8" name="Graphic 27" descr="Smart Phone outline">
                  <a:extLst>
                    <a:ext uri="{FF2B5EF4-FFF2-40B4-BE49-F238E27FC236}">
                      <a16:creationId xmlns:a16="http://schemas.microsoft.com/office/drawing/2014/main" id="{ACE8E983-5C10-780B-3E29-5B7CF5F778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8D1BEDFE-24AD-31EF-2B22-2EDCE4AA409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13EF10DF-6FC7-C151-7173-C597B121ACB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A5342D11-15F6-BA8A-88AF-94FE8C1AFE62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F1810DF-7799-F276-E224-B4675E631787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ED138E7-E90E-F416-AC43-8EA08CA8F072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D434D7B1-9E48-3DD2-B2F0-74B5CFB24DD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2" name="Graphic 21" descr="Smart Phone outline">
                  <a:extLst>
                    <a:ext uri="{FF2B5EF4-FFF2-40B4-BE49-F238E27FC236}">
                      <a16:creationId xmlns:a16="http://schemas.microsoft.com/office/drawing/2014/main" id="{DD795AEB-FBEC-9B9F-E042-B09BFD2B3A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261F3D34-CFF1-23F8-5B2A-20E0BB7E84A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7E4A50F9-370F-1A56-49FD-749499AE7F5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9827B90C-8C12-0303-21A1-C292D435DEE7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id="{63E1495D-AA4E-14D1-9285-0564254A05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79099" y="4198451"/>
            <a:ext cx="2980829" cy="223562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DF68959-F0E9-9243-9546-4AD5410ADB6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20342" b="11747"/>
          <a:stretch/>
        </p:blipFill>
        <p:spPr>
          <a:xfrm>
            <a:off x="6303131" y="3906933"/>
            <a:ext cx="4786630" cy="243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284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815F3-9402-2770-42F6-89EB405EF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Individual STA rates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BF9C9-1E9F-7083-B7E8-73021FEBBB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10m distance between APs</a:t>
            </a:r>
            <a:endParaRPr lang="en-US" b="0" dirty="0"/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dirty="0"/>
              <a:t>With more distance between APs, half-coordinated C-SN rates are close to TDMA rates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dirty="0"/>
              <a:t>Fully coordinated still performs best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F3A62-AEA9-93CE-EFE2-FA02CE53C1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OBSS Full Coordinated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EBB3D-1ACC-F7B6-7739-7D22710E53B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06A6F-E716-ECE8-21C6-E931439912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48E96-28FA-A8B9-BF8C-6B4DDF809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925115E-A3D9-784C-7B42-58BF895EAB05}"/>
              </a:ext>
            </a:extLst>
          </p:cNvPr>
          <p:cNvGrpSpPr/>
          <p:nvPr/>
        </p:nvGrpSpPr>
        <p:grpSpPr>
          <a:xfrm>
            <a:off x="6267452" y="2506804"/>
            <a:ext cx="4073126" cy="1385457"/>
            <a:chOff x="3745279" y="3162911"/>
            <a:chExt cx="5078250" cy="1487177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3C65AFF-E1EA-01AB-F738-C69F5C80F0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150D264-8A8F-C4C8-E5F5-5C39150C8CBF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46410580-C396-97E7-BF4D-021F39346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603423" y="4132500"/>
              <a:ext cx="282505" cy="29533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C7C0831-5856-2464-BBC1-9B5E08FDBE84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D9197DB4-BAE3-9365-9DCA-CBE09F922A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795146" y="4149084"/>
              <a:ext cx="282505" cy="295331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A722F7A-EEF9-E773-4E6F-7D287FB3AB7E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606FB3A-9897-7B49-3623-47D60532280F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12606E98-E7AE-84A2-D195-95751FD6FF9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2" name="Graphic 41" descr="Smart Phone outline">
                  <a:extLst>
                    <a:ext uri="{FF2B5EF4-FFF2-40B4-BE49-F238E27FC236}">
                      <a16:creationId xmlns:a16="http://schemas.microsoft.com/office/drawing/2014/main" id="{AF9E48AA-4206-0BB0-7627-89CE96BA67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34D56B98-5AA0-4E21-0CE8-AC06A8EE6009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Arc 43">
                  <a:extLst>
                    <a:ext uri="{FF2B5EF4-FFF2-40B4-BE49-F238E27FC236}">
                      <a16:creationId xmlns:a16="http://schemas.microsoft.com/office/drawing/2014/main" id="{CC3DBCAB-4A75-E9E8-22C0-9EAF6E5773B8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8B512ED8-DE96-EAB6-6B5F-7BBDE112405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38DF59E-CA21-CD84-C8EA-C9B790C3B303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1F87039-6D4F-8931-1C7E-F8E3D1BA3998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C3E89A0F-A030-53BB-D5F8-EDDD87A947C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6" name="Graphic 35" descr="Smart Phone outline">
                  <a:extLst>
                    <a:ext uri="{FF2B5EF4-FFF2-40B4-BE49-F238E27FC236}">
                      <a16:creationId xmlns:a16="http://schemas.microsoft.com/office/drawing/2014/main" id="{1886B959-A96C-E330-4894-0BE96ECF8E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8DC270DF-84A5-40C2-20E1-E928A3A70E3B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9A1D7A31-676B-DD87-72C1-8C09D111C07F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D6F599A7-BE01-6FB3-6621-E6F0C844140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9C1A24B-F99A-3944-0F0F-3DBC5FF47878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7A640B3-F19F-D17C-6649-F3CC99022EE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1D983835-F543-5723-FCB7-815F062952E9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0" name="Graphic 29" descr="Smart Phone outline">
                  <a:extLst>
                    <a:ext uri="{FF2B5EF4-FFF2-40B4-BE49-F238E27FC236}">
                      <a16:creationId xmlns:a16="http://schemas.microsoft.com/office/drawing/2014/main" id="{DC5454F2-2CAC-B8BC-2E21-EE12909382F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A0FB6CC6-FCA3-3D1A-3DCA-98C0863C0EB1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Arc 31">
                  <a:extLst>
                    <a:ext uri="{FF2B5EF4-FFF2-40B4-BE49-F238E27FC236}">
                      <a16:creationId xmlns:a16="http://schemas.microsoft.com/office/drawing/2014/main" id="{19CA7B9C-A41F-7A1E-F235-2C8E965C110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D57D3C61-1D62-F78B-3821-CFB3C06F6E5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7FAC583-7793-42A0-B8EF-5C32D130BD0E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A503553-7E41-8429-EA46-B99B5A742CD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D7F4CEE1-E24F-A821-DC37-3B39449A1C7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4" name="Graphic 23" descr="Smart Phone outline">
                  <a:extLst>
                    <a:ext uri="{FF2B5EF4-FFF2-40B4-BE49-F238E27FC236}">
                      <a16:creationId xmlns:a16="http://schemas.microsoft.com/office/drawing/2014/main" id="{3159DC58-6E8D-F358-ED10-A6319351EB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DA2E6A85-3851-F804-0627-1FCCB4417B8B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Arc 25">
                  <a:extLst>
                    <a:ext uri="{FF2B5EF4-FFF2-40B4-BE49-F238E27FC236}">
                      <a16:creationId xmlns:a16="http://schemas.microsoft.com/office/drawing/2014/main" id="{97DF156F-7BB4-1B4D-9753-2CB1E80A937E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Arc 26">
                  <a:extLst>
                    <a:ext uri="{FF2B5EF4-FFF2-40B4-BE49-F238E27FC236}">
                      <a16:creationId xmlns:a16="http://schemas.microsoft.com/office/drawing/2014/main" id="{FBE625FD-07E4-7A18-74E8-7F00814C18A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EC64FF36-EF4D-F4C3-40CF-824225612C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8627" y="3925931"/>
            <a:ext cx="3784599" cy="253513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30D88E61-54D6-B818-8349-89876CFF9A6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2488" b="6239"/>
          <a:stretch/>
        </p:blipFill>
        <p:spPr>
          <a:xfrm>
            <a:off x="6605316" y="3906874"/>
            <a:ext cx="4202715" cy="256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5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6F8A-EE6E-3EAB-9A60-94A086CF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Individual STA rates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885E9-7E4E-91AA-0DD4-A33E17B609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20m distance between APs</a:t>
            </a:r>
            <a:endParaRPr lang="en-US" sz="2400" b="0" dirty="0"/>
          </a:p>
          <a:p>
            <a:pPr marL="282575" lvl="1" indent="-282575">
              <a:buFont typeface="Arial" panose="020B0604020202020204" pitchFamily="34" charset="0"/>
              <a:buChar char="•"/>
            </a:pPr>
            <a:r>
              <a:rPr lang="en-US" sz="1600" dirty="0"/>
              <a:t>No fairness issues with fully coordinated C-SN (compared to fully coordinated C-SR)</a:t>
            </a:r>
          </a:p>
          <a:p>
            <a:pPr marL="282575" lvl="1" indent="-282575">
              <a:buFont typeface="Arial" panose="020B0604020202020204" pitchFamily="34" charset="0"/>
              <a:buChar char="•"/>
            </a:pPr>
            <a:r>
              <a:rPr lang="en-US" sz="1600" dirty="0"/>
              <a:t>STAs located close to AP2, but associated with AP1 suffer (ESS will improve)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40A9-5EBE-B6E2-A0B6-D20168F0BF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OBSS Fully Coordinated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DFC1D-54D8-3F73-070E-AD6617D4E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8346-9AA2-284E-2A11-47D4D764D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98508-6B1F-C067-2527-6DBAF99BF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261D636-944D-F750-CD95-3DEC5579FAC7}"/>
              </a:ext>
            </a:extLst>
          </p:cNvPr>
          <p:cNvGrpSpPr/>
          <p:nvPr/>
        </p:nvGrpSpPr>
        <p:grpSpPr>
          <a:xfrm>
            <a:off x="6133307" y="2616283"/>
            <a:ext cx="3706283" cy="1023362"/>
            <a:chOff x="3745279" y="3162911"/>
            <a:chExt cx="5078250" cy="1487177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EF7F125-560E-A812-E1A6-61DDA69866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E0D8ADC-808A-17C5-3CD0-E03BC4E86549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29E1C202-7C32-69AE-B35A-0267E63E3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45318" y="4125724"/>
              <a:ext cx="282505" cy="295330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814DEC5-5654-58FB-D216-EE405E2A1ED5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41777AD1-2BEB-8747-B5A7-07D1AF87C0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86A73A0-4ED5-A29F-D60E-030D20359E34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2E58C4CF-D82B-111A-F19D-AA3C46364A82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50293C2A-6645-4203-825D-3A740A1F84A5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78" name="Graphic 77" descr="Smart Phone outline">
                  <a:extLst>
                    <a:ext uri="{FF2B5EF4-FFF2-40B4-BE49-F238E27FC236}">
                      <a16:creationId xmlns:a16="http://schemas.microsoft.com/office/drawing/2014/main" id="{987F2D4B-BD61-16C8-E0C8-11D2095EB39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79" name="Arc 78">
                  <a:extLst>
                    <a:ext uri="{FF2B5EF4-FFF2-40B4-BE49-F238E27FC236}">
                      <a16:creationId xmlns:a16="http://schemas.microsoft.com/office/drawing/2014/main" id="{D22FC2DD-7A8D-CB21-4EA5-22ECCCA13DC3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Arc 79">
                  <a:extLst>
                    <a:ext uri="{FF2B5EF4-FFF2-40B4-BE49-F238E27FC236}">
                      <a16:creationId xmlns:a16="http://schemas.microsoft.com/office/drawing/2014/main" id="{840E7422-E64D-59FB-8E50-F3C842663579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Arc 80">
                  <a:extLst>
                    <a:ext uri="{FF2B5EF4-FFF2-40B4-BE49-F238E27FC236}">
                      <a16:creationId xmlns:a16="http://schemas.microsoft.com/office/drawing/2014/main" id="{CAFA8284-6B41-CCE2-EA2D-733F73A936A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2CD824D-A1BA-54C6-CC8B-96E486BBC3EF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E8F3F1B2-60FB-6016-6E85-E22D1CA461C1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477CAD13-6C57-B304-3E31-F92A09B77DCF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1" name="Graphic 40" descr="Smart Phone outline">
                  <a:extLst>
                    <a:ext uri="{FF2B5EF4-FFF2-40B4-BE49-F238E27FC236}">
                      <a16:creationId xmlns:a16="http://schemas.microsoft.com/office/drawing/2014/main" id="{769682DF-6B82-5F05-D261-F301FFCE52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855FF5E9-7713-94A2-6D59-4951C5802A91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413BFD18-719F-0314-B521-21724F6A30BB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E3A6340B-6A43-5142-8A0A-4DCB8172E95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50767A4-EB76-85C6-EA5B-303B6033D87A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1919F66-83DF-2BA7-6FE0-DD9DD0AF008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AB262F27-EBC1-4203-1015-6BE9FDF60701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5" name="Graphic 34" descr="Smart Phone outline">
                  <a:extLst>
                    <a:ext uri="{FF2B5EF4-FFF2-40B4-BE49-F238E27FC236}">
                      <a16:creationId xmlns:a16="http://schemas.microsoft.com/office/drawing/2014/main" id="{70033E77-6813-A935-485E-EABF68C072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35F9A617-DCC0-5B7D-4F66-301B4711D2E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4D9A293A-7E75-9233-CF22-79660DB77CE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6135A5E8-444D-3D81-50CF-7D48374A85C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A1501B9-9128-8A5E-8A1C-9E8ABD02FEA6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22C2C7B-3CFC-892B-583D-6FA43768F3B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39E92C67-02EE-C501-F45E-F9D418F234B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9" name="Graphic 28" descr="Smart Phone outline">
                  <a:extLst>
                    <a:ext uri="{FF2B5EF4-FFF2-40B4-BE49-F238E27FC236}">
                      <a16:creationId xmlns:a16="http://schemas.microsoft.com/office/drawing/2014/main" id="{A6B4CCF1-0096-07B3-652A-DF15DDEC701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C48C7241-1BB6-4088-7D5E-94F8CCE3397E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A2CD628D-8CA6-5C16-49B7-9F8972EFB88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Arc 31">
                  <a:extLst>
                    <a:ext uri="{FF2B5EF4-FFF2-40B4-BE49-F238E27FC236}">
                      <a16:creationId xmlns:a16="http://schemas.microsoft.com/office/drawing/2014/main" id="{A2DBA62C-63DC-3590-E2CB-6C7BA25AED5A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19562822-F72E-3A72-637C-0A8FB69E5D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2748" y="3810000"/>
            <a:ext cx="3893260" cy="234938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5182DEC-07EF-B040-D28D-77F86426231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9297"/>
          <a:stretch/>
        </p:blipFill>
        <p:spPr>
          <a:xfrm>
            <a:off x="6170612" y="3639645"/>
            <a:ext cx="3986343" cy="271181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E83D29C3-760D-6718-B731-EE7FF49691A0}"/>
              </a:ext>
            </a:extLst>
          </p:cNvPr>
          <p:cNvSpPr/>
          <p:nvPr/>
        </p:nvSpPr>
        <p:spPr bwMode="auto">
          <a:xfrm>
            <a:off x="2220912" y="5334000"/>
            <a:ext cx="446088" cy="6096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163920E-B021-71B5-9CD0-35EA51ED0096}"/>
              </a:ext>
            </a:extLst>
          </p:cNvPr>
          <p:cNvSpPr/>
          <p:nvPr/>
        </p:nvSpPr>
        <p:spPr bwMode="auto">
          <a:xfrm>
            <a:off x="7820623" y="4904673"/>
            <a:ext cx="446088" cy="6096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C1F346E-4FC2-D18D-F295-1411F1ABC70E}"/>
              </a:ext>
            </a:extLst>
          </p:cNvPr>
          <p:cNvCxnSpPr>
            <a:cxnSpLocks/>
            <a:endCxn id="14" idx="1"/>
          </p:cNvCxnSpPr>
          <p:nvPr/>
        </p:nvCxnSpPr>
        <p:spPr bwMode="auto">
          <a:xfrm>
            <a:off x="1371600" y="2757701"/>
            <a:ext cx="914640" cy="266557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5B6D657-D5C9-2F1F-5144-7FFA797599B2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>
            <a:off x="5556500" y="3173949"/>
            <a:ext cx="2329451" cy="181999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0796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8" ma:contentTypeDescription="Create a new document." ma:contentTypeScope="" ma:versionID="19d78a482dee2a31fc497a4178e985f9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1c588abacbb27ddccb54f22e32f398d4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E0C7CE4-FFCC-4336-ABC3-B1971D524B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7BE467-977B-4815-83D2-0DC40BE906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FD8765-F216-4334-9215-D52A9F60AE0E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6b22517d-d879-4a65-9734-496d2dd5d1ee"/>
    <ds:schemaRef ds:uri="http://purl.org/dc/terms/"/>
    <ds:schemaRef ds:uri="9bfd848a-1557-471e-aab3-1b6857636095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5460</TotalTime>
  <Words>1147</Words>
  <Application>Microsoft Office PowerPoint</Application>
  <PresentationFormat>Widescreen</PresentationFormat>
  <Paragraphs>222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Times New Roman</vt:lpstr>
      <vt:lpstr>Office Theme</vt:lpstr>
      <vt:lpstr>Document</vt:lpstr>
      <vt:lpstr>Coordinated Spatial Nulling (C-SN) Simulations</vt:lpstr>
      <vt:lpstr>Introduction</vt:lpstr>
      <vt:lpstr>In-Home Scenarios</vt:lpstr>
      <vt:lpstr>Simulation Assumptions</vt:lpstr>
      <vt:lpstr>Aggregate Throughput Comparison (1)</vt:lpstr>
      <vt:lpstr>Aggregate Throughput Comparison (2)</vt:lpstr>
      <vt:lpstr>Individual STA rates (1)</vt:lpstr>
      <vt:lpstr>Individual STA rates (2)</vt:lpstr>
      <vt:lpstr>Individual STA rates (3)</vt:lpstr>
      <vt:lpstr>ESS vs. OBSS</vt:lpstr>
      <vt:lpstr>Precoder options: Mutual Nulling vs. MMSE</vt:lpstr>
      <vt:lpstr>Mutual Nulling vs. MMSE Performance</vt:lpstr>
      <vt:lpstr>Conclusion</vt:lpstr>
      <vt:lpstr>References</vt:lpstr>
      <vt:lpstr>APPENDIX</vt:lpstr>
      <vt:lpstr>Simulation parameters</vt:lpstr>
      <vt:lpstr>OBSS Half-Coordinated</vt:lpstr>
      <vt:lpstr>OBSS Half-Coordinated</vt:lpstr>
      <vt:lpstr>OBSS Half Coordinated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6</cp:revision>
  <cp:lastPrinted>1601-01-01T00:00:00Z</cp:lastPrinted>
  <dcterms:created xsi:type="dcterms:W3CDTF">2023-12-07T08:56:55Z</dcterms:created>
  <dcterms:modified xsi:type="dcterms:W3CDTF">2024-01-08T17:52:26Z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