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56" r:id="rId6"/>
    <p:sldId id="257" r:id="rId7"/>
    <p:sldId id="271" r:id="rId8"/>
    <p:sldId id="265" r:id="rId9"/>
    <p:sldId id="275" r:id="rId10"/>
    <p:sldId id="268" r:id="rId11"/>
    <p:sldId id="270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123B5-9440-1A40-B952-86084692F924}" v="7" dt="2023-12-22T07:36:30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95890"/>
  </p:normalViewPr>
  <p:slideViewPr>
    <p:cSldViewPr>
      <p:cViewPr varScale="1">
        <p:scale>
          <a:sx n="59" d="100"/>
          <a:sy n="59" d="100"/>
        </p:scale>
        <p:origin x="888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35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Beamforming for 802.11bn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836538"/>
              </p:ext>
            </p:extLst>
          </p:nvPr>
        </p:nvGraphicFramePr>
        <p:xfrm>
          <a:off x="993775" y="2416175"/>
          <a:ext cx="10209213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870200" progId="Word.Document.8">
                  <p:embed/>
                </p:oleObj>
              </mc:Choice>
              <mc:Fallback>
                <p:oleObj name="Document" r:id="rId3" imgW="10439400" imgH="2870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6175"/>
                        <a:ext cx="10209213" cy="2800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Multi-AP coordination (MAPC) is one of the most discussed protocol enhancements for 802.11bn.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MAPC may enable development of new features, among them Coordinated Beamforming (Co-BF).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Co-BF has been already extensively discussed in </a:t>
            </a:r>
            <a:r>
              <a:rPr lang="en-GB" b="0" dirty="0" err="1"/>
              <a:t>TGbe</a:t>
            </a:r>
            <a:r>
              <a:rPr lang="en-GB" b="0" dirty="0"/>
              <a:t> [1-5] and leverages on the applications of beamforming and null steering capabilities. 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90DB-82D0-0E15-4EE0-3B7D21EA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D34F-642D-A8FB-92E9-2E5E2E2F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Clarify Co-BF meaning, its requirements and opportunities.</a:t>
            </a:r>
            <a:endParaRPr lang="en-DE" dirty="0"/>
          </a:p>
          <a:p>
            <a:pPr marL="0" indent="0"/>
            <a:endParaRPr lang="en-GB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6FA62-60E6-3B5C-A6B6-279CE09FE6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9A5FE-92DB-F5BF-EB8F-E27E5030E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AD743B-B7C4-7C4A-D32F-F8A2CFA663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7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7EE8-CF41-56FC-1CEF-7508A34E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What does Co-BF mean?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F1D57-0D19-DD1A-BB46-EEE4EBBEF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12581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Wi-Fi access points (APs) are densely deployed and equipped with multiple antennas.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Digital precoding/filtering techniques allow APs to focus radiation patterns towards users to serve, BUT also to null interference towards/from overlapping basic service set (OBSS)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The application of radiation nulls requires CSI acquisition from OBSS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APs equipped with Co-BF with null steering have the possibility to share channel and time resources, avoiding contentions and interference.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E8B4E-8E6B-8BD7-36CE-17DC258D66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0F649-825A-6D75-DF92-FDAB0C3CB7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E77427-E5B0-B94D-8040-A05625F4AD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  <p:pic>
        <p:nvPicPr>
          <p:cNvPr id="7" name="Picture 6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E8DC7351-F728-8B9F-F9E3-FDC0A7FA69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4" y="1981201"/>
            <a:ext cx="2260506" cy="369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9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7EE8-CF41-56FC-1CEF-7508A34E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Co-BF framework for 802.11bn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F1D57-0D19-DD1A-BB46-EEE4EBBEF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2811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/>
              <a:t>Define a common MAPC framework (wireless or wired) valid for Co-BF but also for other coordination techniques: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Coordination set establishment and maintenance</a:t>
            </a:r>
            <a:r>
              <a:rPr lang="en-US" b="0" dirty="0"/>
              <a:t> with the means available in the semi-static MAPC framework</a:t>
            </a:r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Define a specific Co-BF framework for: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b="0" dirty="0"/>
              <a:t>CSI acquisition from OBSS devices (CSI acquisition means for own </a:t>
            </a:r>
            <a:r>
              <a:rPr lang="en-US" b="0"/>
              <a:t>devices reused).</a:t>
            </a:r>
            <a:endParaRPr lang="en-US" b="0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b="0" dirty="0"/>
              <a:t>Allocation and communication of nulling capabilities in both UL and DL directions. </a:t>
            </a:r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Data transmission with beams and nulls activated 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Relaxing channel access constraints (concurrent transmission without power reduction)</a:t>
            </a:r>
            <a:endParaRPr lang="en-US" b="0" dirty="0"/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E8B4E-8E6B-8BD7-36CE-17DC258D66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0F649-825A-6D75-DF92-FDAB0C3CB7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E77427-E5B0-B94D-8040-A05625F4AD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8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7EE8-CF41-56FC-1CEF-7508A34E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/>
              <a:t>Co-BF opportunities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F1D57-0D19-DD1A-BB46-EEE4EBBEF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Through Co-BF with null steering is possible to boost spatial reuse opportunities by making media available for simultaneous transmissions, thus reducing worst-case latency [2, 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We aim to highlight the opportunity to build upon what has been already discussed [1-5] and straw-polled (see below) in </a:t>
            </a:r>
            <a:r>
              <a:rPr lang="en-GB" b="0" dirty="0" err="1"/>
              <a:t>TGbe</a:t>
            </a:r>
            <a:r>
              <a:rPr lang="en-GB" b="0" dirty="0"/>
              <a:t>.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E8B4E-8E6B-8BD7-36CE-17DC258D66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0F649-825A-6D75-DF92-FDAB0C3CB7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E77427-E5B0-B94D-8040-A05625F4AD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506BCC-7BDF-0B05-412C-9641F3D09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5233" y="3933056"/>
            <a:ext cx="3359419" cy="251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432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Do you believe coordinated beamforming with null steering should be considered for inclusion in the 802.11 </a:t>
            </a:r>
            <a:r>
              <a:rPr lang="en-GB" dirty="0" err="1"/>
              <a:t>TGbn</a:t>
            </a:r>
            <a:r>
              <a:rPr lang="en-GB" dirty="0"/>
              <a:t> Specification Framework Document (SFD)?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Yes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156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8840"/>
            <a:ext cx="10361084" cy="4113213"/>
          </a:xfrm>
        </p:spPr>
        <p:txBody>
          <a:bodyPr/>
          <a:lstStyle/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US" altLang="ko-KR" sz="2400" b="0" dirty="0">
                <a:cs typeface="Times New Roman"/>
              </a:rPr>
              <a:t>[1] </a:t>
            </a:r>
            <a:r>
              <a:rPr lang="en-GB" sz="2400" b="0" i="1" dirty="0">
                <a:cs typeface="Times New Roman"/>
              </a:rPr>
              <a:t>“</a:t>
            </a:r>
            <a:r>
              <a:rPr lang="en-US" sz="2400" b="0" i="1" dirty="0">
                <a:cs typeface="Times New Roman"/>
              </a:rPr>
              <a:t>Coordinated Null Steering for EHT”</a:t>
            </a:r>
            <a:r>
              <a:rPr lang="en-US" sz="2400" b="0" dirty="0">
                <a:cs typeface="Times New Roman"/>
              </a:rPr>
              <a:t>, 19/0811</a:t>
            </a:r>
            <a:r>
              <a:rPr lang="en-US" sz="2400" b="0" i="1" dirty="0">
                <a:cs typeface="Times New Roman"/>
              </a:rPr>
              <a:t>.</a:t>
            </a:r>
            <a:endParaRPr lang="en-US" altLang="ko-KR" sz="2400" b="0" dirty="0">
              <a:cs typeface="Times New Roman"/>
            </a:endParaRP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US" altLang="ko-KR" sz="2400" b="0" dirty="0">
                <a:cs typeface="Times New Roman"/>
              </a:rPr>
              <a:t>[2] </a:t>
            </a:r>
            <a:r>
              <a:rPr lang="en-GB" sz="2400" b="0" i="1" dirty="0">
                <a:cs typeface="Times New Roman"/>
              </a:rPr>
              <a:t>“</a:t>
            </a:r>
            <a:r>
              <a:rPr lang="en-US" sz="2400" b="0" i="1" dirty="0">
                <a:cs typeface="Times New Roman"/>
              </a:rPr>
              <a:t>Performance of Coordinated Null Steering in 802.11be”</a:t>
            </a:r>
            <a:r>
              <a:rPr lang="en-GB" sz="2400" b="0" dirty="0">
                <a:cs typeface="Times New Roman"/>
              </a:rPr>
              <a:t>, 19/1212.</a:t>
            </a:r>
            <a:endParaRPr lang="en-US" altLang="ko-KR" sz="2400" b="0" dirty="0">
              <a:cs typeface="Times New Roman"/>
            </a:endParaRP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altLang="ko-KR" sz="2400" b="0" dirty="0">
                <a:cs typeface="Times New Roman"/>
              </a:rPr>
              <a:t>[3</a:t>
            </a:r>
            <a:r>
              <a:rPr lang="en-US" sz="2400" b="0" dirty="0">
                <a:cs typeface="Times New Roman"/>
              </a:rPr>
              <a:t>]</a:t>
            </a:r>
            <a:r>
              <a:rPr lang="en-US" altLang="ko-KR" sz="2400" b="0" dirty="0">
                <a:cs typeface="Times New Roman"/>
              </a:rPr>
              <a:t> </a:t>
            </a:r>
            <a:r>
              <a:rPr lang="en-GB" sz="2400" b="0" i="1" dirty="0">
                <a:cs typeface="Times New Roman"/>
              </a:rPr>
              <a:t>“</a:t>
            </a:r>
            <a:r>
              <a:rPr lang="en-US" sz="2400" b="0" i="1" dirty="0">
                <a:cs typeface="Times New Roman"/>
              </a:rPr>
              <a:t>Coordinated Beamforming/Null Steering in 802.11be”</a:t>
            </a:r>
            <a:r>
              <a:rPr lang="en-GB" sz="2400" b="0" dirty="0">
                <a:cs typeface="Times New Roman"/>
              </a:rPr>
              <a:t>, 19/1594</a:t>
            </a:r>
            <a:r>
              <a:rPr lang="en-US" sz="2400" b="0" dirty="0">
                <a:cs typeface="Times New Roman"/>
              </a:rPr>
              <a:t>.</a:t>
            </a:r>
          </a:p>
          <a:p>
            <a:r>
              <a:rPr lang="en-GB" b="0" dirty="0"/>
              <a:t>[4] </a:t>
            </a:r>
            <a:r>
              <a:rPr lang="en-GB" sz="2400" b="0" i="1" dirty="0">
                <a:cs typeface="Times New Roman"/>
              </a:rPr>
              <a:t>“Downlink spatial reuse parameter framework with c</a:t>
            </a:r>
            <a:r>
              <a:rPr lang="en-US" sz="2400" b="0" i="1" dirty="0" err="1">
                <a:cs typeface="Times New Roman"/>
              </a:rPr>
              <a:t>oordinated</a:t>
            </a:r>
            <a:r>
              <a:rPr lang="en-US" sz="2400" b="0" i="1" dirty="0">
                <a:cs typeface="Times New Roman"/>
              </a:rPr>
              <a:t> Beamforming/Null Steering for 802.11be”</a:t>
            </a:r>
            <a:r>
              <a:rPr lang="en-US" sz="2400" b="0" dirty="0">
                <a:cs typeface="Times New Roman"/>
              </a:rPr>
              <a:t>, 19/1779.</a:t>
            </a:r>
          </a:p>
          <a:p>
            <a:r>
              <a:rPr lang="en-GB" b="0" dirty="0"/>
              <a:t>[5] </a:t>
            </a:r>
            <a:r>
              <a:rPr lang="en-GB" sz="2400" b="0" i="1" dirty="0">
                <a:cs typeface="Times New Roman"/>
              </a:rPr>
              <a:t>“Performance of parameterized spatial reuse (PSR) with coordinated beamforming/null steering </a:t>
            </a:r>
            <a:r>
              <a:rPr lang="en-GB" b="0" i="1" dirty="0">
                <a:cs typeface="Times New Roman"/>
              </a:rPr>
              <a:t>for 802.11be”</a:t>
            </a:r>
            <a:r>
              <a:rPr lang="en-GB" b="0" dirty="0">
                <a:cs typeface="Times New Roman"/>
              </a:rPr>
              <a:t>, 20/0091.</a:t>
            </a: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3265393DDC845BCD21324304D040D" ma:contentTypeVersion="6" ma:contentTypeDescription="Create a new document." ma:contentTypeScope="" ma:versionID="9b94aff157f33a77937bf542b8097804">
  <xsd:schema xmlns:xsd="http://www.w3.org/2001/XMLSchema" xmlns:xs="http://www.w3.org/2001/XMLSchema" xmlns:p="http://schemas.microsoft.com/office/2006/metadata/properties" xmlns:ns2="71c5aaf6-e6ce-465b-b873-5148d2a4c105" xmlns:ns3="b8c0fa87-babb-4a51-b397-5be76e8f80f6" targetNamespace="http://schemas.microsoft.com/office/2006/metadata/properties" ma:root="true" ma:fieldsID="c276a27a5d46ed6c3ad6096eeb8e751a" ns2:_="" ns3:_="">
    <xsd:import namespace="71c5aaf6-e6ce-465b-b873-5148d2a4c105"/>
    <xsd:import namespace="b8c0fa87-babb-4a51-b397-5be76e8f80f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c0fa87-babb-4a51-b397-5be76e8f80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25B96D-E8EF-431D-97D0-3C63A8B99E5F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5F18BFD4-B4D7-4D3C-A7D7-926258D75FC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ADF3D59-7039-43DC-A0D1-BCAB40D9CE6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E5BA140-0572-4B91-934B-5288B9D39C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8c0fa87-babb-4a51-b397-5be76e8f80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01-24-xxxx-xx-00bn-consideration-coordinated-beamforming-null-steering-for-802-11bn</Template>
  <TotalTime>1638</TotalTime>
  <Words>564</Words>
  <Application>Microsoft Office PowerPoint</Application>
  <PresentationFormat>Widescreen</PresentationFormat>
  <Paragraphs>79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Office Theme</vt:lpstr>
      <vt:lpstr>Document</vt:lpstr>
      <vt:lpstr>Coordinated Beamforming for 802.11bn</vt:lpstr>
      <vt:lpstr>Background</vt:lpstr>
      <vt:lpstr>Objectives</vt:lpstr>
      <vt:lpstr>What does Co-BF mean?</vt:lpstr>
      <vt:lpstr>Co-BF framework for 802.11bn</vt:lpstr>
      <vt:lpstr>Co-BF opportunities</vt:lpstr>
      <vt:lpstr>Straw poll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CBF</dc:title>
  <dc:subject/>
  <dc:creator>Okan Mutgan (Nokia)</dc:creator>
  <cp:keywords>11-24-0009-00-00bn</cp:keywords>
  <dc:description/>
  <cp:lastModifiedBy>Okan Mutgan (NSB)</cp:lastModifiedBy>
  <cp:revision>3</cp:revision>
  <cp:lastPrinted>1601-01-01T00:00:00Z</cp:lastPrinted>
  <dcterms:created xsi:type="dcterms:W3CDTF">2023-12-15T11:08:27Z</dcterms:created>
  <dcterms:modified xsi:type="dcterms:W3CDTF">2024-01-03T03:28:01Z</dcterms:modified>
  <cp:category>Okan Mutgan, Nokia</cp:category>
</cp:coreProperties>
</file>