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696" r:id="rId6"/>
    <p:sldId id="4511" r:id="rId7"/>
    <p:sldId id="4515" r:id="rId8"/>
    <p:sldId id="4516" r:id="rId9"/>
    <p:sldId id="19318" r:id="rId10"/>
    <p:sldId id="19319" r:id="rId11"/>
    <p:sldId id="19321" r:id="rId12"/>
    <p:sldId id="19316" r:id="rId13"/>
    <p:sldId id="4521" r:id="rId14"/>
    <p:sldId id="4522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8ECE49-8D3D-49F3-ABCF-9E6EED7B45AA}" v="6" dt="2024-01-04T15:14:43.2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998ECE49-8D3D-49F3-ABCF-9E6EED7B45AA}"/>
    <pc:docChg chg="undo redo custSel addSld delSld modSld sldOrd modMainMaster">
      <pc:chgData name="Rich Kennedy" userId="e810d86e-335d-4c6e-9b29-76a01f35df5d" providerId="ADAL" clId="{998ECE49-8D3D-49F3-ABCF-9E6EED7B45AA}" dt="2024-01-08T19:11:59.960" v="1242" actId="20577"/>
      <pc:docMkLst>
        <pc:docMk/>
      </pc:docMkLst>
      <pc:sldChg chg="modSp mod">
        <pc:chgData name="Rich Kennedy" userId="e810d86e-335d-4c6e-9b29-76a01f35df5d" providerId="ADAL" clId="{998ECE49-8D3D-49F3-ABCF-9E6EED7B45AA}" dt="2024-01-05T22:47:46.942" v="1228" actId="20577"/>
        <pc:sldMkLst>
          <pc:docMk/>
          <pc:sldMk cId="0" sldId="331"/>
        </pc:sldMkLst>
        <pc:spChg chg="mod">
          <ac:chgData name="Rich Kennedy" userId="e810d86e-335d-4c6e-9b29-76a01f35df5d" providerId="ADAL" clId="{998ECE49-8D3D-49F3-ABCF-9E6EED7B45AA}" dt="2024-01-02T13:30:48.633" v="12" actId="20577"/>
          <ac:spMkLst>
            <pc:docMk/>
            <pc:sldMk cId="0" sldId="331"/>
            <ac:spMk id="15364" creationId="{4E8B2BB7-4429-43CC-96FE-B4AF112A9770}"/>
          </ac:spMkLst>
        </pc:spChg>
        <pc:spChg chg="mod">
          <ac:chgData name="Rich Kennedy" userId="e810d86e-335d-4c6e-9b29-76a01f35df5d" providerId="ADAL" clId="{998ECE49-8D3D-49F3-ABCF-9E6EED7B45AA}" dt="2024-01-05T22:47:46.942" v="1228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modSp mod">
        <pc:chgData name="Rich Kennedy" userId="e810d86e-335d-4c6e-9b29-76a01f35df5d" providerId="ADAL" clId="{998ECE49-8D3D-49F3-ABCF-9E6EED7B45AA}" dt="2024-01-02T18:43:45.591" v="850" actId="20577"/>
        <pc:sldMkLst>
          <pc:docMk/>
          <pc:sldMk cId="2014146738" sldId="4516"/>
        </pc:sldMkLst>
        <pc:spChg chg="mod">
          <ac:chgData name="Rich Kennedy" userId="e810d86e-335d-4c6e-9b29-76a01f35df5d" providerId="ADAL" clId="{998ECE49-8D3D-49F3-ABCF-9E6EED7B45AA}" dt="2024-01-02T18:43:45.591" v="850" actId="20577"/>
          <ac:spMkLst>
            <pc:docMk/>
            <pc:sldMk cId="2014146738" sldId="4516"/>
            <ac:spMk id="3" creationId="{D416EBDA-4D2E-FC84-DEB8-76A59D1BA4A4}"/>
          </ac:spMkLst>
        </pc:spChg>
      </pc:sldChg>
      <pc:sldChg chg="modSp mod">
        <pc:chgData name="Rich Kennedy" userId="e810d86e-335d-4c6e-9b29-76a01f35df5d" providerId="ADAL" clId="{998ECE49-8D3D-49F3-ABCF-9E6EED7B45AA}" dt="2024-01-05T16:55:21.219" v="1222" actId="20577"/>
        <pc:sldMkLst>
          <pc:docMk/>
          <pc:sldMk cId="2982590701" sldId="4521"/>
        </pc:sldMkLst>
        <pc:spChg chg="mod">
          <ac:chgData name="Rich Kennedy" userId="e810d86e-335d-4c6e-9b29-76a01f35df5d" providerId="ADAL" clId="{998ECE49-8D3D-49F3-ABCF-9E6EED7B45AA}" dt="2024-01-05T16:55:21.219" v="1222" actId="20577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998ECE49-8D3D-49F3-ABCF-9E6EED7B45AA}" dt="2024-01-08T16:23:39.233" v="1235" actId="947"/>
        <pc:sldMkLst>
          <pc:docMk/>
          <pc:sldMk cId="3108186197" sldId="4522"/>
        </pc:sldMkLst>
        <pc:spChg chg="mod">
          <ac:chgData name="Rich Kennedy" userId="e810d86e-335d-4c6e-9b29-76a01f35df5d" providerId="ADAL" clId="{998ECE49-8D3D-49F3-ABCF-9E6EED7B45AA}" dt="2024-01-08T16:23:39.233" v="1235" actId="947"/>
          <ac:spMkLst>
            <pc:docMk/>
            <pc:sldMk cId="3108186197" sldId="4522"/>
            <ac:spMk id="3" creationId="{F09405C0-C628-AC10-994E-B3B0B0C278E4}"/>
          </ac:spMkLst>
        </pc:spChg>
      </pc:sldChg>
      <pc:sldChg chg="modSp mod">
        <pc:chgData name="Rich Kennedy" userId="e810d86e-335d-4c6e-9b29-76a01f35df5d" providerId="ADAL" clId="{998ECE49-8D3D-49F3-ABCF-9E6EED7B45AA}" dt="2024-01-02T15:21:19.311" v="825" actId="207"/>
        <pc:sldMkLst>
          <pc:docMk/>
          <pc:sldMk cId="1463949931" sldId="19316"/>
        </pc:sldMkLst>
        <pc:spChg chg="mod">
          <ac:chgData name="Rich Kennedy" userId="e810d86e-335d-4c6e-9b29-76a01f35df5d" providerId="ADAL" clId="{998ECE49-8D3D-49F3-ABCF-9E6EED7B45AA}" dt="2024-01-02T13:35:26.321" v="45" actId="20577"/>
          <ac:spMkLst>
            <pc:docMk/>
            <pc:sldMk cId="1463949931" sldId="19316"/>
            <ac:spMk id="2" creationId="{8E6AAD8E-7397-5004-7401-03F49C668293}"/>
          </ac:spMkLst>
        </pc:spChg>
        <pc:spChg chg="mod">
          <ac:chgData name="Rich Kennedy" userId="e810d86e-335d-4c6e-9b29-76a01f35df5d" providerId="ADAL" clId="{998ECE49-8D3D-49F3-ABCF-9E6EED7B45AA}" dt="2024-01-02T15:21:19.311" v="825" actId="207"/>
          <ac:spMkLst>
            <pc:docMk/>
            <pc:sldMk cId="1463949931" sldId="19316"/>
            <ac:spMk id="3" creationId="{D38631AC-F9E2-CD93-86EB-9665DB9879FE}"/>
          </ac:spMkLst>
        </pc:spChg>
      </pc:sldChg>
      <pc:sldChg chg="del">
        <pc:chgData name="Rich Kennedy" userId="e810d86e-335d-4c6e-9b29-76a01f35df5d" providerId="ADAL" clId="{998ECE49-8D3D-49F3-ABCF-9E6EED7B45AA}" dt="2024-01-02T15:23:51.595" v="827" actId="2696"/>
        <pc:sldMkLst>
          <pc:docMk/>
          <pc:sldMk cId="1721863038" sldId="19317"/>
        </pc:sldMkLst>
      </pc:sldChg>
      <pc:sldChg chg="modSp new mod">
        <pc:chgData name="Rich Kennedy" userId="e810d86e-335d-4c6e-9b29-76a01f35df5d" providerId="ADAL" clId="{998ECE49-8D3D-49F3-ABCF-9E6EED7B45AA}" dt="2024-01-08T19:11:59.960" v="1242" actId="20577"/>
        <pc:sldMkLst>
          <pc:docMk/>
          <pc:sldMk cId="1125833464" sldId="19318"/>
        </pc:sldMkLst>
        <pc:spChg chg="mod">
          <ac:chgData name="Rich Kennedy" userId="e810d86e-335d-4c6e-9b29-76a01f35df5d" providerId="ADAL" clId="{998ECE49-8D3D-49F3-ABCF-9E6EED7B45AA}" dt="2024-01-02T13:35:55.398" v="55" actId="20577"/>
          <ac:spMkLst>
            <pc:docMk/>
            <pc:sldMk cId="1125833464" sldId="19318"/>
            <ac:spMk id="2" creationId="{0986236B-84FB-8651-A9B2-595CF9814551}"/>
          </ac:spMkLst>
        </pc:spChg>
        <pc:spChg chg="mod">
          <ac:chgData name="Rich Kennedy" userId="e810d86e-335d-4c6e-9b29-76a01f35df5d" providerId="ADAL" clId="{998ECE49-8D3D-49F3-ABCF-9E6EED7B45AA}" dt="2024-01-08T19:11:59.960" v="1242" actId="20577"/>
          <ac:spMkLst>
            <pc:docMk/>
            <pc:sldMk cId="1125833464" sldId="19318"/>
            <ac:spMk id="3" creationId="{F69A126E-C905-3F78-5F9F-C03B9D98A0E2}"/>
          </ac:spMkLst>
        </pc:spChg>
      </pc:sldChg>
      <pc:sldChg chg="modSp new mod">
        <pc:chgData name="Rich Kennedy" userId="e810d86e-335d-4c6e-9b29-76a01f35df5d" providerId="ADAL" clId="{998ECE49-8D3D-49F3-ABCF-9E6EED7B45AA}" dt="2024-01-02T15:19:55.899" v="823" actId="20577"/>
        <pc:sldMkLst>
          <pc:docMk/>
          <pc:sldMk cId="3866345183" sldId="19319"/>
        </pc:sldMkLst>
        <pc:spChg chg="mod">
          <ac:chgData name="Rich Kennedy" userId="e810d86e-335d-4c6e-9b29-76a01f35df5d" providerId="ADAL" clId="{998ECE49-8D3D-49F3-ABCF-9E6EED7B45AA}" dt="2024-01-02T14:52:22.202" v="491" actId="20577"/>
          <ac:spMkLst>
            <pc:docMk/>
            <pc:sldMk cId="3866345183" sldId="19319"/>
            <ac:spMk id="2" creationId="{77809866-B8CF-1491-8D3B-C9F603D49715}"/>
          </ac:spMkLst>
        </pc:spChg>
        <pc:spChg chg="mod">
          <ac:chgData name="Rich Kennedy" userId="e810d86e-335d-4c6e-9b29-76a01f35df5d" providerId="ADAL" clId="{998ECE49-8D3D-49F3-ABCF-9E6EED7B45AA}" dt="2024-01-02T15:19:55.899" v="823" actId="20577"/>
          <ac:spMkLst>
            <pc:docMk/>
            <pc:sldMk cId="3866345183" sldId="19319"/>
            <ac:spMk id="3" creationId="{60A2506F-E0A8-3168-09D6-DE92D19402A1}"/>
          </ac:spMkLst>
        </pc:spChg>
      </pc:sldChg>
      <pc:sldChg chg="addSp delSp modSp new del">
        <pc:chgData name="Rich Kennedy" userId="e810d86e-335d-4c6e-9b29-76a01f35df5d" providerId="ADAL" clId="{998ECE49-8D3D-49F3-ABCF-9E6EED7B45AA}" dt="2024-01-04T15:10:44.257" v="909" actId="680"/>
        <pc:sldMkLst>
          <pc:docMk/>
          <pc:sldMk cId="3211439309" sldId="19320"/>
        </pc:sldMkLst>
        <pc:spChg chg="add del">
          <ac:chgData name="Rich Kennedy" userId="e810d86e-335d-4c6e-9b29-76a01f35df5d" providerId="ADAL" clId="{998ECE49-8D3D-49F3-ABCF-9E6EED7B45AA}" dt="2024-01-04T15:10:43.535" v="908"/>
          <ac:spMkLst>
            <pc:docMk/>
            <pc:sldMk cId="3211439309" sldId="19320"/>
            <ac:spMk id="3" creationId="{111CD4C5-5F91-DD59-3648-BAFAE0CE7368}"/>
          </ac:spMkLst>
        </pc:spChg>
        <pc:picChg chg="add del mod">
          <ac:chgData name="Rich Kennedy" userId="e810d86e-335d-4c6e-9b29-76a01f35df5d" providerId="ADAL" clId="{998ECE49-8D3D-49F3-ABCF-9E6EED7B45AA}" dt="2024-01-04T15:10:43.535" v="908"/>
          <ac:picMkLst>
            <pc:docMk/>
            <pc:sldMk cId="3211439309" sldId="19320"/>
            <ac:picMk id="7" creationId="{EA2EB343-E5A7-023B-43B2-90D2D069D2C5}"/>
          </ac:picMkLst>
        </pc:picChg>
      </pc:sldChg>
      <pc:sldChg chg="addSp delSp modSp mod ord">
        <pc:chgData name="Rich Kennedy" userId="e810d86e-335d-4c6e-9b29-76a01f35df5d" providerId="ADAL" clId="{998ECE49-8D3D-49F3-ABCF-9E6EED7B45AA}" dt="2024-01-04T15:18:46.295" v="952"/>
        <pc:sldMkLst>
          <pc:docMk/>
          <pc:sldMk cId="3477848225" sldId="19321"/>
        </pc:sldMkLst>
        <pc:spChg chg="mod">
          <ac:chgData name="Rich Kennedy" userId="e810d86e-335d-4c6e-9b29-76a01f35df5d" providerId="ADAL" clId="{998ECE49-8D3D-49F3-ABCF-9E6EED7B45AA}" dt="2024-01-04T15:11:48.853" v="945" actId="20577"/>
          <ac:spMkLst>
            <pc:docMk/>
            <pc:sldMk cId="3477848225" sldId="19321"/>
            <ac:spMk id="2" creationId="{C203B391-9802-2FCC-B0B2-E6E191769DCD}"/>
          </ac:spMkLst>
        </pc:spChg>
        <pc:spChg chg="add del mod">
          <ac:chgData name="Rich Kennedy" userId="e810d86e-335d-4c6e-9b29-76a01f35df5d" providerId="ADAL" clId="{998ECE49-8D3D-49F3-ABCF-9E6EED7B45AA}" dt="2024-01-04T15:14:43.280" v="948"/>
          <ac:spMkLst>
            <pc:docMk/>
            <pc:sldMk cId="3477848225" sldId="19321"/>
            <ac:spMk id="3" creationId="{CEED5F54-7D6C-748F-E89D-0F3CEE65DDF3}"/>
          </ac:spMkLst>
        </pc:spChg>
        <pc:spChg chg="mod">
          <ac:chgData name="Rich Kennedy" userId="e810d86e-335d-4c6e-9b29-76a01f35df5d" providerId="ADAL" clId="{998ECE49-8D3D-49F3-ABCF-9E6EED7B45AA}" dt="2024-01-04T15:12:20.463" v="946" actId="113"/>
          <ac:spMkLst>
            <pc:docMk/>
            <pc:sldMk cId="3477848225" sldId="19321"/>
            <ac:spMk id="10" creationId="{E6CB36B6-8377-371A-C9BC-F241D5CC5C8E}"/>
          </ac:spMkLst>
        </pc:spChg>
        <pc:spChg chg="mod">
          <ac:chgData name="Rich Kennedy" userId="e810d86e-335d-4c6e-9b29-76a01f35df5d" providerId="ADAL" clId="{998ECE49-8D3D-49F3-ABCF-9E6EED7B45AA}" dt="2024-01-04T15:15:22.611" v="950" actId="113"/>
          <ac:spMkLst>
            <pc:docMk/>
            <pc:sldMk cId="3477848225" sldId="19321"/>
            <ac:spMk id="12" creationId="{B39C67D8-14EC-F291-2AAB-D4E7E5B2FA1D}"/>
          </ac:spMkLst>
        </pc:spChg>
        <pc:graphicFrameChg chg="add mod">
          <ac:chgData name="Rich Kennedy" userId="e810d86e-335d-4c6e-9b29-76a01f35df5d" providerId="ADAL" clId="{998ECE49-8D3D-49F3-ABCF-9E6EED7B45AA}" dt="2024-01-04T15:14:56.106" v="949" actId="1076"/>
          <ac:graphicFrameMkLst>
            <pc:docMk/>
            <pc:sldMk cId="3477848225" sldId="19321"/>
            <ac:graphicFrameMk id="7" creationId="{A0FB01ED-E229-820D-EFBD-03E5EE97AE9A}"/>
          </ac:graphicFrameMkLst>
        </pc:graphicFrameChg>
        <pc:picChg chg="del">
          <ac:chgData name="Rich Kennedy" userId="e810d86e-335d-4c6e-9b29-76a01f35df5d" providerId="ADAL" clId="{998ECE49-8D3D-49F3-ABCF-9E6EED7B45AA}" dt="2024-01-04T15:14:33.819" v="947" actId="478"/>
          <ac:picMkLst>
            <pc:docMk/>
            <pc:sldMk cId="3477848225" sldId="19321"/>
            <ac:picMk id="8" creationId="{3777EF17-D16F-7917-6857-89F956085CAD}"/>
          </ac:picMkLst>
        </pc:picChg>
      </pc:sldChg>
      <pc:sldMasterChg chg="modSp mod">
        <pc:chgData name="Rich Kennedy" userId="e810d86e-335d-4c6e-9b29-76a01f35df5d" providerId="ADAL" clId="{998ECE49-8D3D-49F3-ABCF-9E6EED7B45AA}" dt="2024-01-02T13:32:10.952" v="28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998ECE49-8D3D-49F3-ABCF-9E6EED7B45AA}" dt="2024-01-02T13:32:10.952" v="28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539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802.11-24/0006r0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January 2024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2024-01-16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consensus response to FCC 23-86 Second FNPRM</a:t>
            </a:r>
          </a:p>
          <a:p>
            <a:pPr lvl="1"/>
            <a:r>
              <a:rPr lang="en-US" dirty="0"/>
              <a:t>Referencing the EC Directive and SE45/FM57 conclusions for narrowband VLP</a:t>
            </a:r>
          </a:p>
          <a:p>
            <a:r>
              <a:rPr lang="en-US" dirty="0"/>
              <a:t>Continued review of sharing simulation results </a:t>
            </a:r>
          </a:p>
          <a:p>
            <a:r>
              <a:rPr lang="en-US" dirty="0"/>
              <a:t>Began discussion of acceptable limits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for narrowband VLP NPRMs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pPr lvl="1"/>
            <a:r>
              <a:rPr lang="en-US" dirty="0"/>
              <a:t>ETSI BRAN #123 February 2024</a:t>
            </a:r>
          </a:p>
          <a:p>
            <a:r>
              <a:rPr lang="en-US" dirty="0"/>
              <a:t>Exploring enhanced sharing mechanisms for the 5725 – 5850 MHz band</a:t>
            </a:r>
          </a:p>
          <a:p>
            <a:r>
              <a:rPr lang="en-US" dirty="0"/>
              <a:t>Further regulatory action needed on the 5.8 GHz band globally</a:t>
            </a:r>
          </a:p>
          <a:p>
            <a:pPr lvl="1"/>
            <a:r>
              <a:rPr lang="en-US" dirty="0"/>
              <a:t>China: Bluetooth type-approval requirements</a:t>
            </a:r>
          </a:p>
          <a:p>
            <a:pPr lvl="1"/>
            <a:r>
              <a:rPr lang="en-US" dirty="0"/>
              <a:t>Japan: 5.8 GHz band limited by DSRC Road Tolling – can VLP share?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#120 New Work Item; BRAN #123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2023 (BRAN #120)</a:t>
            </a:r>
          </a:p>
          <a:p>
            <a:r>
              <a:rPr lang="en-US" dirty="0"/>
              <a:t>The detailed plan can best be developed working together</a:t>
            </a:r>
          </a:p>
          <a:p>
            <a:r>
              <a:rPr lang="en-US" dirty="0"/>
              <a:t>Now that the FCC has completed the first round of VLP decisions, we are requesting another for narrowband sharing (without geofencing)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6236B-84FB-8651-A9B2-595CF981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FCC 23-86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A126E-C905-3F78-5F9F-C03B9D98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Second Report and Order</a:t>
            </a:r>
          </a:p>
          <a:p>
            <a:pPr lvl="1"/>
            <a:r>
              <a:rPr lang="en-US" dirty="0"/>
              <a:t>VLP Power Levels and Protection of Incumbents</a:t>
            </a:r>
          </a:p>
          <a:p>
            <a:pPr lvl="1"/>
            <a:r>
              <a:rPr lang="en-US" dirty="0"/>
              <a:t>Bluetooth SIG: </a:t>
            </a:r>
          </a:p>
          <a:p>
            <a:pPr lvl="2"/>
            <a:r>
              <a:rPr lang="en-US" dirty="0"/>
              <a:t>Support Wi-Fi conclusions on VLP power and PSD limits (14 dBm and 1 dBm/MHz); narrowband less likely to cause harmful interference </a:t>
            </a:r>
          </a:p>
          <a:p>
            <a:pPr lvl="2"/>
            <a:r>
              <a:rPr lang="en-US" dirty="0"/>
              <a:t>CBP for protection of BAS and CARS not a concern for U-NII-5</a:t>
            </a:r>
          </a:p>
          <a:p>
            <a:r>
              <a:rPr lang="en-US" dirty="0"/>
              <a:t>Second Further Notice of Proposed Rulemaking</a:t>
            </a:r>
          </a:p>
          <a:p>
            <a:pPr lvl="1"/>
            <a:r>
              <a:rPr lang="en-US" dirty="0"/>
              <a:t>Power Limits for Geofenced VLP Devices in the U-NII-5 through U-NII-8 Bands</a:t>
            </a:r>
          </a:p>
          <a:p>
            <a:pPr lvl="1"/>
            <a:r>
              <a:rPr lang="en-US" dirty="0"/>
              <a:t>Bluetooth SIG: </a:t>
            </a:r>
          </a:p>
          <a:p>
            <a:pPr lvl="2"/>
            <a:r>
              <a:rPr lang="en-US" dirty="0"/>
              <a:t>Currently, Bluetooth does not natively have geolocation capability, but can share in multi-radio devices via coordination with GPS</a:t>
            </a:r>
          </a:p>
          <a:p>
            <a:pPr lvl="2"/>
            <a:r>
              <a:rPr lang="en-US" dirty="0"/>
              <a:t>Narrowband operation may not pose harmful interference threat without geofencing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2EFC7-1D66-957B-83BF-8A9A4DAF0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7C85C-6B18-C108-FF24-F3BE9EB6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750E9-D5E1-D04C-8E42-ED232C26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83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09866-B8CF-1491-8D3B-C9F603D4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FCC 23-86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2506F-E0A8-3168-09D6-DE92D1940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Memorandum Opinion and Order on Remand</a:t>
            </a:r>
          </a:p>
          <a:p>
            <a:pPr lvl="1"/>
            <a:r>
              <a:rPr lang="en-US" dirty="0"/>
              <a:t>NAB request for dedicated 6 GHz spectrum for mobile services</a:t>
            </a:r>
          </a:p>
          <a:p>
            <a:pPr lvl="1"/>
            <a:r>
              <a:rPr lang="en-US" dirty="0"/>
              <a:t>Bluetooth SIG: </a:t>
            </a:r>
          </a:p>
          <a:p>
            <a:pPr lvl="2"/>
            <a:r>
              <a:rPr lang="en-US" dirty="0"/>
              <a:t>BAS and CARS only in U-NII-6 and U-NII-8, where Bluetooth has no current interest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77E41-E842-DD5F-2913-B754BA700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BD91B-D77E-36A5-B257-2EE0D091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10B25-0647-3293-254B-4337A28E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634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3B391-9802-2FCC-B0B2-E6E191769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European Commission Directive on VLP Provisions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982D9-A1CE-2E23-CB87-67E95788D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7DF1D-3D59-3FAD-5357-020B59C1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46764-9A4E-CE8A-0E31-B4E7EDF6B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CB36B6-8377-371A-C9BC-F241D5CC5C8E}"/>
              </a:ext>
            </a:extLst>
          </p:cNvPr>
          <p:cNvSpPr txBox="1"/>
          <p:nvPr/>
        </p:nvSpPr>
        <p:spPr>
          <a:xfrm>
            <a:off x="7608168" y="1899329"/>
            <a:ext cx="4300314" cy="2282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1: The mean </a:t>
            </a:r>
            <a:r>
              <a:rPr lang="en-US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e.i.r.p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refers to the </a:t>
            </a:r>
            <a:r>
              <a:rPr lang="en-US" sz="11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e.i.r.p</a:t>
            </a: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during the transmission burst which corresponds to the highest power, if power control is implemented.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2: 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Narrowband (NB) devices are devices that operate in channel bandwidths below 20 </a:t>
            </a:r>
            <a:r>
              <a:rPr lang="en-US" sz="11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MHz.</a:t>
            </a:r>
            <a:r>
              <a:rPr lang="en-US" sz="11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NB devices also require a frequency hopping mechanism based on at least 15 hop channels to operate at a value of in-band power spectral density (PSD) above 1 dBm/</a:t>
            </a:r>
            <a:r>
              <a:rPr lang="en-US" sz="11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MHz.</a:t>
            </a:r>
            <a:endParaRPr lang="en-US" sz="1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3: The appropriateness of this limit shall be subject to review by 31 December 2024. In the absence of justified evidence, a value of -37 dBm/MHz shall apply from 1 January 2025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9C67D8-14EC-F291-2AAB-D4E7E5B2FA1D}"/>
              </a:ext>
            </a:extLst>
          </p:cNvPr>
          <p:cNvSpPr txBox="1"/>
          <p:nvPr/>
        </p:nvSpPr>
        <p:spPr>
          <a:xfrm>
            <a:off x="2332868" y="4884452"/>
            <a:ext cx="81644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Techniques to access spectrum and mitigate interference that provide </a:t>
            </a:r>
            <a:r>
              <a:rPr lang="en-US" b="1" dirty="0"/>
              <a:t>an appropriate level of performance to comply with the essential requirements of Directive 2014/53/EU</a:t>
            </a:r>
            <a:r>
              <a:rPr lang="en-US" dirty="0"/>
              <a:t> shall be used. Where relevant techniques are described in </a:t>
            </a:r>
            <a:r>
              <a:rPr lang="en-US" dirty="0" err="1"/>
              <a:t>harmonised</a:t>
            </a:r>
            <a:r>
              <a:rPr lang="en-US" dirty="0"/>
              <a:t> standards or parts thereof the references of which have been published in the Official Journal of the European Union in accordance with Directive 2014/53/EU, performance at least equivalent to the performance level associated with those techniques shall be ensured.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0FB01ED-E229-820D-EFBD-03E5EE97AE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991667"/>
              </p:ext>
            </p:extLst>
          </p:nvPr>
        </p:nvGraphicFramePr>
        <p:xfrm>
          <a:off x="977482" y="1899329"/>
          <a:ext cx="6375400" cy="2392680"/>
        </p:xfrm>
        <a:graphic>
          <a:graphicData uri="http://schemas.openxmlformats.org/drawingml/2006/table">
            <a:tbl>
              <a:tblPr/>
              <a:tblGrid>
                <a:gridCol w="3302000">
                  <a:extLst>
                    <a:ext uri="{9D8B030D-6E8A-4147-A177-3AD203B41FA5}">
                      <a16:colId xmlns:a16="http://schemas.microsoft.com/office/drawing/2014/main" val="60083839"/>
                    </a:ext>
                  </a:extLst>
                </a:gridCol>
                <a:gridCol w="3073400">
                  <a:extLst>
                    <a:ext uri="{9D8B030D-6E8A-4147-A177-3AD203B41FA5}">
                      <a16:colId xmlns:a16="http://schemas.microsoft.com/office/drawing/2014/main" val="387481493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 Conditions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346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Permissible operation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Indoors and outdoors. Use on Unmanned Aircraft Systems (UAS) is not permitted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4778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 of device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VLP device is a portable device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2020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Frequency band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5 945-6 425 MHz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130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mean e.i.r.p. for in-band emissions (note 1)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dBm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0250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mean e.i.r.p. density for in-band emissions (note 1)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dBm/MHz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7881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Narrowband usage maximum mean e.i.r.p. density for in-band emissions (note 1) (note 2)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dBm/MHz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920362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mean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e.i.r.p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density for out-of-band emissions below 5 935 MHz (note 1)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- 45 dBm/MHz until 31 December 2024 (note 3)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753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848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54563</TotalTime>
  <Words>1181</Words>
  <Application>Microsoft Office PowerPoint</Application>
  <PresentationFormat>Widescreen</PresentationFormat>
  <Paragraphs>132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802-11-Submission</vt:lpstr>
      <vt:lpstr>Document</vt:lpstr>
      <vt:lpstr>Bluetooth SIG January 2024 Update</vt:lpstr>
      <vt:lpstr>Abstract</vt:lpstr>
      <vt:lpstr>Agenda</vt:lpstr>
      <vt:lpstr>Bluetooth Sharing Goals</vt:lpstr>
      <vt:lpstr>The Overall Bluetooth SIG Plan</vt:lpstr>
      <vt:lpstr>FCC 23-86</vt:lpstr>
      <vt:lpstr>FCC 23-86 [2]</vt:lpstr>
      <vt:lpstr>European Commission Directive on VLP Provisions</vt:lpstr>
      <vt:lpstr>ETSI BRAN New Work Item Provisions</vt:lpstr>
      <vt:lpstr>Recent Actions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1286</cp:revision>
  <cp:lastPrinted>1998-02-10T13:28:06Z</cp:lastPrinted>
  <dcterms:created xsi:type="dcterms:W3CDTF">2004-12-02T14:01:45Z</dcterms:created>
  <dcterms:modified xsi:type="dcterms:W3CDTF">2024-01-10T13:33:04Z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