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619" r:id="rId5"/>
    <p:sldId id="374" r:id="rId6"/>
    <p:sldId id="564" r:id="rId7"/>
    <p:sldId id="403" r:id="rId8"/>
    <p:sldId id="267" r:id="rId9"/>
    <p:sldId id="534" r:id="rId10"/>
    <p:sldId id="268" r:id="rId11"/>
    <p:sldId id="416" r:id="rId12"/>
    <p:sldId id="571" r:id="rId13"/>
    <p:sldId id="576" r:id="rId14"/>
    <p:sldId id="496" r:id="rId15"/>
    <p:sldId id="577" r:id="rId16"/>
    <p:sldId id="417" r:id="rId17"/>
    <p:sldId id="415" r:id="rId18"/>
    <p:sldId id="369" r:id="rId19"/>
    <p:sldId id="365" r:id="rId20"/>
    <p:sldId id="366" r:id="rId21"/>
    <p:sldId id="367" r:id="rId22"/>
    <p:sldId id="405" r:id="rId23"/>
    <p:sldId id="376" r:id="rId24"/>
    <p:sldId id="373" r:id="rId25"/>
    <p:sldId id="418" r:id="rId26"/>
    <p:sldId id="419" r:id="rId27"/>
    <p:sldId id="371" r:id="rId28"/>
    <p:sldId id="288" r:id="rId29"/>
    <p:sldId id="285" r:id="rId30"/>
    <p:sldId id="286" r:id="rId31"/>
    <p:sldId id="284" r:id="rId32"/>
    <p:sldId id="566" r:id="rId33"/>
    <p:sldId id="283" r:id="rId34"/>
    <p:sldId id="567" r:id="rId35"/>
    <p:sldId id="430" r:id="rId36"/>
    <p:sldId id="287" r:id="rId37"/>
    <p:sldId id="565" r:id="rId38"/>
    <p:sldId id="289" r:id="rId39"/>
    <p:sldId id="572" r:id="rId40"/>
    <p:sldId id="569" r:id="rId41"/>
    <p:sldId id="568" r:id="rId42"/>
    <p:sldId id="324" r:id="rId43"/>
    <p:sldId id="570" r:id="rId44"/>
    <p:sldId id="323" r:id="rId45"/>
    <p:sldId id="280" r:id="rId46"/>
    <p:sldId id="340" r:id="rId47"/>
    <p:sldId id="346" r:id="rId48"/>
    <p:sldId id="347" r:id="rId49"/>
    <p:sldId id="348" r:id="rId50"/>
    <p:sldId id="349" r:id="rId51"/>
    <p:sldId id="350" r:id="rId52"/>
    <p:sldId id="351" r:id="rId53"/>
    <p:sldId id="290" r:id="rId54"/>
    <p:sldId id="438"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619"/>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100" d="100"/>
          <a:sy n="100" d="100"/>
        </p:scale>
        <p:origin x="78" y="25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802.11-24/0004r4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802.11-24/0004r4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10</a:t>
            </a:fld>
            <a:endParaRPr lang="en-GB"/>
          </a:p>
        </p:txBody>
      </p:sp>
    </p:spTree>
    <p:extLst>
      <p:ext uri="{BB962C8B-B14F-4D97-AF65-F5344CB8AC3E}">
        <p14:creationId xmlns:p14="http://schemas.microsoft.com/office/powerpoint/2010/main" val="278626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14</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15</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16</a:t>
            </a:fld>
            <a:endParaRPr lang="en-US" alt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17</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September 2024</a:t>
            </a:r>
            <a:endParaRPr lang="en-GB" alt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18</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21</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22</a:t>
            </a:fld>
            <a:endParaRPr lang="en-US" altLang="en-US" sz="1200" b="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23</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23</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27</a:t>
            </a:fld>
            <a:endParaRPr lang="en-US" altLang="en-U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31</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32</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32</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35</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35</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39</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39</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42</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42</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43</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43</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44</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44</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45</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45</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46</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46</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47</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47</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48</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48</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49</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49</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3702439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50</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50</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51</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51</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52</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52</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53</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53</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54</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54</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6</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802.11-24/0004r4</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September 2024</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8</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C05462-8841-55BE-B73D-16A2AAE4143F}"/>
              </a:ext>
            </a:extLst>
          </p:cNvPr>
          <p:cNvSpPr>
            <a:spLocks noGrp="1" noChangeArrowheads="1"/>
          </p:cNvSpPr>
          <p:nvPr>
            <p:ph type="dt" idx="10"/>
          </p:nvPr>
        </p:nvSpPr>
        <p:spPr>
          <a:xfrm>
            <a:off x="929218" y="333375"/>
            <a:ext cx="2499783" cy="273050"/>
          </a:xfrm>
          <a:ln/>
        </p:spPr>
        <p:txBody>
          <a:bodyPr/>
          <a:lstStyle>
            <a:lvl1pPr>
              <a:defRPr/>
            </a:lvl1pPr>
          </a:lstStyle>
          <a:p>
            <a:r>
              <a:rPr lang="en-US" dirty="0"/>
              <a:t>September 2024</a:t>
            </a:r>
            <a:endParaRPr lang="en-GB" dirty="0"/>
          </a:p>
        </p:txBody>
      </p:sp>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September 2024</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September 2024</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2" name="Rectangle 3">
            <a:extLst>
              <a:ext uri="{FF2B5EF4-FFF2-40B4-BE49-F238E27FC236}">
                <a16:creationId xmlns:a16="http://schemas.microsoft.com/office/drawing/2014/main" id="{1E1ACA1C-5914-7600-1250-25C83FF9C954}"/>
              </a:ext>
            </a:extLst>
          </p:cNvPr>
          <p:cNvSpPr txBox="1">
            <a:spLocks noChangeArrowheads="1"/>
          </p:cNvSpPr>
          <p:nvPr userDrawn="1"/>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6" name="Rectangle 4"/>
          <p:cNvSpPr>
            <a:spLocks noGrp="1" noChangeArrowheads="1"/>
          </p:cNvSpPr>
          <p:nvPr>
            <p:ph type="ftr" idx="11"/>
          </p:nvPr>
        </p:nvSpPr>
        <p:spPr>
          <a:ln/>
        </p:spPr>
        <p:txBody>
          <a:bodyPr/>
          <a:lstStyle>
            <a:lvl1pPr>
              <a:defRPr/>
            </a:lvl1pPr>
          </a:lstStyle>
          <a:p>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September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4" name="Rectangle 4"/>
          <p:cNvSpPr>
            <a:spLocks noGrp="1" noChangeArrowheads="1"/>
          </p:cNvSpPr>
          <p:nvPr>
            <p:ph type="ftr" idx="11"/>
          </p:nvPr>
        </p:nvSpPr>
        <p:spPr>
          <a:ln/>
        </p:spPr>
        <p:txBody>
          <a:bodyPr/>
          <a:lstStyle>
            <a:lvl1pPr>
              <a:defRPr/>
            </a:lvl1pPr>
          </a:lstStyle>
          <a:p>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3" name="Rectangle 4"/>
          <p:cNvSpPr>
            <a:spLocks noGrp="1" noChangeArrowheads="1"/>
          </p:cNvSpPr>
          <p:nvPr>
            <p:ph type="ftr" idx="11"/>
          </p:nvPr>
        </p:nvSpPr>
        <p:spPr>
          <a:ln/>
        </p:spPr>
        <p:txBody>
          <a:bodyPr/>
          <a:lstStyle>
            <a:lvl1pPr>
              <a:defRPr/>
            </a:lvl1pPr>
          </a:lstStyle>
          <a:p>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September 2024</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802.11-24/0004r4</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re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4/ec-24-0123-00-00EC-montreal-2024-july-802-plenary-things-to-know.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2024-09-09</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Rectangle 5">
            <a:extLst>
              <a:ext uri="{FF2B5EF4-FFF2-40B4-BE49-F238E27FC236}">
                <a16:creationId xmlns:a16="http://schemas.microsoft.com/office/drawing/2014/main" id="{C61229AA-7ED0-A78D-0672-B801AFDD5B4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4294967295"/>
          </p:nvPr>
        </p:nvSpPr>
        <p:spPr>
          <a:xfrm>
            <a:off x="914400" y="6380957"/>
            <a:ext cx="2190749" cy="365125"/>
          </a:xfrm>
        </p:spPr>
        <p:txBody>
          <a:bodyPr/>
          <a:lstStyle/>
          <a:p>
            <a:pPr>
              <a:defRPr/>
            </a:pPr>
            <a:r>
              <a:rPr lang="en-US" dirty="0">
                <a:solidFill>
                  <a:prstClr val="black">
                    <a:tint val="75000"/>
                  </a:prstClr>
                </a:solidFill>
              </a:rPr>
              <a:t>September 2024</a:t>
            </a:r>
          </a:p>
        </p:txBody>
      </p:sp>
    </p:spTree>
    <p:extLst>
      <p:ext uri="{BB962C8B-B14F-4D97-AF65-F5344CB8AC3E}">
        <p14:creationId xmlns:p14="http://schemas.microsoft.com/office/powerpoint/2010/main" val="2956315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11</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7553620" y="1623128"/>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4603546"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LAN/MAN Standards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2024</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12</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2024</a:t>
            </a:r>
          </a:p>
        </p:txBody>
      </p:sp>
    </p:spTree>
    <p:extLst>
      <p:ext uri="{BB962C8B-B14F-4D97-AF65-F5344CB8AC3E}">
        <p14:creationId xmlns:p14="http://schemas.microsoft.com/office/powerpoint/2010/main" val="41364503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2024</a:t>
            </a:r>
            <a:endParaRPr lang="en-GB"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
        <p:nvSpPr>
          <p:cNvPr id="2" name="Rectangle 5">
            <a:extLst>
              <a:ext uri="{FF2B5EF4-FFF2-40B4-BE49-F238E27FC236}">
                <a16:creationId xmlns:a16="http://schemas.microsoft.com/office/drawing/2014/main" id="{6C502A7D-CB28-BA8E-9C8E-DC916B06673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889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September 2024</a:t>
            </a:r>
            <a:endParaRPr lang="en-GB" dirty="0"/>
          </a:p>
        </p:txBody>
      </p:sp>
      <p:sp>
        <p:nvSpPr>
          <p:cNvPr id="6" name="Rectangle 5">
            <a:extLst>
              <a:ext uri="{FF2B5EF4-FFF2-40B4-BE49-F238E27FC236}">
                <a16:creationId xmlns:a16="http://schemas.microsoft.com/office/drawing/2014/main" id="{FA25ED45-723A-A143-46FE-66AEC12772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054996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15</a:t>
            </a:fld>
            <a:endParaRPr lang="en-US" sz="800" dirty="0">
              <a:latin typeface="+mj-lt"/>
            </a:endParaRPr>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September 2024</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5150307" y="5149716"/>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7340207" y="435628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7323192" y="1282342"/>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8016901" y="241735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8016393" y="3237961"/>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7313075" y="2011389"/>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4957739" y="4366531"/>
            <a:ext cx="959214" cy="5176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802.11bn</a:t>
            </a:r>
          </a:p>
          <a:p>
            <a:pPr algn="ctr"/>
            <a:r>
              <a:rPr lang="en-US" sz="1100" b="1" dirty="0">
                <a:solidFill>
                  <a:schemeClr val="tx1"/>
                </a:solidFill>
                <a:latin typeface="Tahoma" pitchFamily="34" charset="0"/>
                <a:ea typeface="ＭＳ Ｐゴシック" charset="-128"/>
                <a:cs typeface="Arial" pitchFamily="34" charset="0"/>
              </a:rPr>
              <a:t>UHR</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SC</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4953916" y="3637315"/>
            <a:ext cx="946899"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802.11bp</a:t>
            </a:r>
          </a:p>
          <a:p>
            <a:pPr algn="ctr"/>
            <a:r>
              <a:rPr lang="en-US" sz="1100" b="1" dirty="0">
                <a:solidFill>
                  <a:schemeClr val="tx1"/>
                </a:solidFill>
                <a:latin typeface="Tahoma" pitchFamily="34" charset="0"/>
                <a:ea typeface="ＭＳ Ｐゴシック" charset="-128"/>
                <a:cs typeface="Arial" pitchFamily="34" charset="0"/>
              </a:rPr>
              <a:t>AMP SG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6167254" y="50442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8010784" y="4627231"/>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
        <p:nvSpPr>
          <p:cNvPr id="3" name="AutoShape 46">
            <a:extLst>
              <a:ext uri="{FF2B5EF4-FFF2-40B4-BE49-F238E27FC236}">
                <a16:creationId xmlns:a16="http://schemas.microsoft.com/office/drawing/2014/main" id="{6D5BC194-267A-473D-CE82-D0E86F592209}"/>
              </a:ext>
            </a:extLst>
          </p:cNvPr>
          <p:cNvSpPr>
            <a:spLocks noChangeArrowheads="1"/>
          </p:cNvSpPr>
          <p:nvPr/>
        </p:nvSpPr>
        <p:spPr bwMode="auto">
          <a:xfrm>
            <a:off x="3810688" y="4359491"/>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IMMW SG</a:t>
            </a:r>
          </a:p>
        </p:txBody>
      </p:sp>
      <p:sp>
        <p:nvSpPr>
          <p:cNvPr id="6" name="Rectangle 5">
            <a:extLst>
              <a:ext uri="{FF2B5EF4-FFF2-40B4-BE49-F238E27FC236}">
                <a16:creationId xmlns:a16="http://schemas.microsoft.com/office/drawing/2014/main" id="{8D8FB3DF-AB11-6201-98AB-87B62DF02F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0377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16</a:t>
            </a:fld>
            <a:endParaRPr lang="en-US" altLang="en-US" sz="1200" b="0"/>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September 2024</a:t>
            </a:r>
            <a:endParaRPr lang="en-GB" dirty="0"/>
          </a:p>
        </p:txBody>
      </p:sp>
      <p:sp>
        <p:nvSpPr>
          <p:cNvPr id="4" name="Rectangle 5">
            <a:extLst>
              <a:ext uri="{FF2B5EF4-FFF2-40B4-BE49-F238E27FC236}">
                <a16:creationId xmlns:a16="http://schemas.microsoft.com/office/drawing/2014/main" id="{8198CFE6-7723-CE07-6EF4-2D9F6542B5B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17</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September 2024</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18</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September 2024</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September 2024</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July 22</a:t>
            </a:r>
            <a:r>
              <a:rPr lang="en-US" altLang="en-US" sz="3200" baseline="30000" dirty="0">
                <a:solidFill>
                  <a:srgbClr val="FF0000"/>
                </a:solidFill>
                <a:latin typeface="Arial" panose="020B0604020202020204" pitchFamily="34" charset="0"/>
                <a:cs typeface="DejaVu Sans" charset="0"/>
              </a:rPr>
              <a:t>nd</a:t>
            </a:r>
            <a:r>
              <a:rPr lang="en-US" altLang="en-US" sz="3200" dirty="0">
                <a:solidFill>
                  <a:srgbClr val="FF0000"/>
                </a:solidFill>
                <a:latin typeface="Arial" panose="020B0604020202020204" pitchFamily="34" charset="0"/>
                <a:cs typeface="DejaVu Sans" charset="0"/>
              </a:rPr>
              <a:t>, 2024</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September 2024</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20</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September 2024</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21</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September 2024</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A1ED1788-77A0-592C-3504-EA2D196170F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B9F1C1B-CA11-9C36-1C9F-4125497D29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2B298A9C-1A5C-FBB2-42F2-3080667A4D1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BCB4049C-0118-AF8A-AD7C-DCC0EC88A4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757E6CD2-5DB5-788C-0801-F4993215B74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9940DA81-09D1-1F43-E392-7E6F8B86FA7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6CB4FB2-56C8-8A89-6761-2725533AF7F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F0BE0205-781E-A100-2C34-73AEBFF1BDA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September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September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i="1" dirty="0"/>
              <a:t>If you have not already done so, you can register here: </a:t>
            </a:r>
            <a:r>
              <a:rPr lang="en-US" altLang="en-US" b="0" i="1" dirty="0">
                <a:hlinkClick r:id="rId3"/>
              </a:rPr>
              <a:t>https://mtgevents.com.au/ieee2024/reg</a:t>
            </a:r>
            <a:r>
              <a:rPr lang="en-US" altLang="en-US" b="0" i="1"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9306C86-03A6-CFD5-9E72-95FF3A58B03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01966405-A198-6EA0-1DFE-BB80E808151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0C44FB07-3561-8BA4-2121-1259F33B2E0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9393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4" name="Rectangle 5">
            <a:extLst>
              <a:ext uri="{FF2B5EF4-FFF2-40B4-BE49-F238E27FC236}">
                <a16:creationId xmlns:a16="http://schemas.microsoft.com/office/drawing/2014/main" id="{B1909BD1-826C-FE0C-C1DB-3A18220F07F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464650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4" name="Rectangle 5">
            <a:extLst>
              <a:ext uri="{FF2B5EF4-FFF2-40B4-BE49-F238E27FC236}">
                <a16:creationId xmlns:a16="http://schemas.microsoft.com/office/drawing/2014/main" id="{B6FB4D54-5434-4982-602E-FA8143C753A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1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C20E920E-880A-2D40-0B7E-1363789A31B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Rectangle 5">
            <a:extLst>
              <a:ext uri="{FF2B5EF4-FFF2-40B4-BE49-F238E27FC236}">
                <a16:creationId xmlns:a16="http://schemas.microsoft.com/office/drawing/2014/main" id="{E786DE5E-AF2C-CC9E-A941-5FB784F3058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9330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Rectangle 5">
            <a:extLst>
              <a:ext uri="{FF2B5EF4-FFF2-40B4-BE49-F238E27FC236}">
                <a16:creationId xmlns:a16="http://schemas.microsoft.com/office/drawing/2014/main" id="{FA4E741B-A3D6-B623-242D-7FA325363E5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4370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Rectangle 5">
            <a:extLst>
              <a:ext uri="{FF2B5EF4-FFF2-40B4-BE49-F238E27FC236}">
                <a16:creationId xmlns:a16="http://schemas.microsoft.com/office/drawing/2014/main" id="{F50303DC-D1B3-255F-EB14-55A3AB97766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96954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4FC1D6ED-09F6-F959-DC60-94B1BA8D23E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1418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Logistics (Onsite)</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pPr>
              <a:buFont typeface="Arial" panose="020B0604020202020204" pitchFamily="34" charset="0"/>
              <a:buChar char="•"/>
            </a:pPr>
            <a:r>
              <a:rPr lang="en-US" altLang="en-US" b="0" dirty="0"/>
              <a:t>Some important information has been compiled to help you make the most of your Onsite In-Person experience</a:t>
            </a:r>
          </a:p>
          <a:p>
            <a:endParaRPr lang="en-US" altLang="en-US" sz="2800" b="0" dirty="0"/>
          </a:p>
          <a:p>
            <a:pPr>
              <a:buFont typeface="Arial" panose="020B0604020202020204" pitchFamily="34" charset="0"/>
              <a:buChar char="•"/>
            </a:pPr>
            <a:r>
              <a:rPr lang="en-US" altLang="en-US" b="0" dirty="0"/>
              <a:t>This information is also presented in a as a slide deck and is available on Mentor: </a:t>
            </a:r>
            <a:r>
              <a:rPr lang="en-US" altLang="en-US" b="0" dirty="0">
                <a:hlinkClick r:id="rId3"/>
              </a:rPr>
              <a:t>https://mentor.ieee.org/802-ec/dcn/24/ec-24-0123-00-00EC-montreal-2024-September-802-plenary-things-to-know.pptx</a:t>
            </a:r>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487724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2" name="Rectangle 5">
            <a:extLst>
              <a:ext uri="{FF2B5EF4-FFF2-40B4-BE49-F238E27FC236}">
                <a16:creationId xmlns:a16="http://schemas.microsoft.com/office/drawing/2014/main" id="{9937FC3E-8CB3-0734-B83F-63543A66B2F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29865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2" name="Rectangle 5">
            <a:extLst>
              <a:ext uri="{FF2B5EF4-FFF2-40B4-BE49-F238E27FC236}">
                <a16:creationId xmlns:a16="http://schemas.microsoft.com/office/drawing/2014/main" id="{091E4687-F755-F702-4A78-36F79814013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673387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478F8B62-0C35-93BE-CAB5-775D54C73B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September 2024</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
        <p:nvSpPr>
          <p:cNvPr id="4" name="Rectangle 5">
            <a:extLst>
              <a:ext uri="{FF2B5EF4-FFF2-40B4-BE49-F238E27FC236}">
                <a16:creationId xmlns:a16="http://schemas.microsoft.com/office/drawing/2014/main" id="{32C795BE-4CB7-BD0D-7221-0D164C5A7F7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783760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7000DFB7-4BAA-E299-FAEE-06425CCD10B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5FDD8364-DD7D-C290-5A93-D4C0A913FA8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C8F83594-7E94-C3E8-DA0E-B2E5E074EEB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20082DD-A6C5-BFA1-CC0A-8EDE5E1A6C9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9060244A-66B3-4335-1B43-8214D192C7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September 2024</a:t>
            </a:r>
            <a:endParaRPr lang="en-GB" dirty="0"/>
          </a:p>
        </p:txBody>
      </p:sp>
      <p:sp>
        <p:nvSpPr>
          <p:cNvPr id="4" name="Rectangle 5">
            <a:extLst>
              <a:ext uri="{FF2B5EF4-FFF2-40B4-BE49-F238E27FC236}">
                <a16:creationId xmlns:a16="http://schemas.microsoft.com/office/drawing/2014/main" id="{7BC2B684-1A33-F272-48EB-9C74720DE27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0D1AB904-77F1-02C2-7D6D-41964322F6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5F35A134-A00D-7218-E7B1-5B3B0BCDC4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1B392D85-1A9A-CB8D-5D56-B993B78126D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BFE03D2B-A211-7585-5E1E-9DBA388319C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37BDC5CB-AEE8-9F73-6601-3280F14CEC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8EA28C21-679A-B1D4-D1D8-3F2CEF84274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349805539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PAR 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
        <p:nvSpPr>
          <p:cNvPr id="3" name="Rectangle 5">
            <a:extLst>
              <a:ext uri="{FF2B5EF4-FFF2-40B4-BE49-F238E27FC236}">
                <a16:creationId xmlns:a16="http://schemas.microsoft.com/office/drawing/2014/main" id="{0EB3E297-0850-92D3-4075-67A50A03EA8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September 2024</a:t>
            </a:r>
            <a:endParaRPr lang="en-GB" dirty="0"/>
          </a:p>
        </p:txBody>
      </p:sp>
      <p:sp>
        <p:nvSpPr>
          <p:cNvPr id="4" name="Rectangle 5">
            <a:extLst>
              <a:ext uri="{FF2B5EF4-FFF2-40B4-BE49-F238E27FC236}">
                <a16:creationId xmlns:a16="http://schemas.microsoft.com/office/drawing/2014/main" id="{5FEE53FA-8571-09E5-6951-B624FBEE42C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6A081980-5DFD-7745-2F07-3E0800FA7A5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1F126677-F1BC-09EC-7BD1-38633BBE68E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E207B51F-68B9-DC8F-AF3A-3A993F39A1D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5425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AA2DC0DC-D7CF-B5FE-BC66-2F0E51754C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3" name="Rectangle 5">
            <a:extLst>
              <a:ext uri="{FF2B5EF4-FFF2-40B4-BE49-F238E27FC236}">
                <a16:creationId xmlns:a16="http://schemas.microsoft.com/office/drawing/2014/main" id="{08DDA8B4-ED98-0FAF-8D4D-A204A107425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3" name="Rectangle 5">
            <a:extLst>
              <a:ext uri="{FF2B5EF4-FFF2-40B4-BE49-F238E27FC236}">
                <a16:creationId xmlns:a16="http://schemas.microsoft.com/office/drawing/2014/main" id="{FC1C47B5-705F-6C79-014E-6415E52781C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600125A0-7CD6-DC46-C576-2A191677D69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September 2024</a:t>
            </a:r>
            <a:endParaRPr lang="en-GB" dirty="0"/>
          </a:p>
        </p:txBody>
      </p:sp>
      <p:sp>
        <p:nvSpPr>
          <p:cNvPr id="3" name="Rectangle 5">
            <a:extLst>
              <a:ext uri="{FF2B5EF4-FFF2-40B4-BE49-F238E27FC236}">
                <a16:creationId xmlns:a16="http://schemas.microsoft.com/office/drawing/2014/main" id="{3E5CD03D-328D-D0E2-5F16-9DB3CA66E98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sp>
        <p:nvSpPr>
          <p:cNvPr id="2" name="Rectangle 5">
            <a:extLst>
              <a:ext uri="{FF2B5EF4-FFF2-40B4-BE49-F238E27FC236}">
                <a16:creationId xmlns:a16="http://schemas.microsoft.com/office/drawing/2014/main" id="{1717F36E-157B-1752-48C2-9E4F170202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2024</a:t>
            </a:r>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
        <p:nvSpPr>
          <p:cNvPr id="2" name="Rectangle 5">
            <a:extLst>
              <a:ext uri="{FF2B5EF4-FFF2-40B4-BE49-F238E27FC236}">
                <a16:creationId xmlns:a16="http://schemas.microsoft.com/office/drawing/2014/main" id="{636D4311-9777-0C20-5A84-3B7193B90A5F}"/>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6920</Words>
  <Application>Microsoft Office PowerPoint</Application>
  <PresentationFormat>Widescreen</PresentationFormat>
  <Paragraphs>1152</Paragraphs>
  <Slides>64</Slides>
  <Notes>51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6" baseType="lpstr">
      <vt:lpstr>MS PGothic</vt:lpstr>
      <vt:lpstr>MS PGothic</vt:lpstr>
      <vt:lpstr>Arial</vt:lpstr>
      <vt:lpstr>Calibri</vt:lpstr>
      <vt:lpstr>DejaVu Sans</vt:lpstr>
      <vt:lpstr>Helvetica</vt:lpstr>
      <vt:lpstr>Monotype Sorts</vt:lpstr>
      <vt:lpstr>Tahoma</vt:lpstr>
      <vt:lpstr>Times New Roman</vt:lpstr>
      <vt:lpstr>Wingdings</vt:lpstr>
      <vt:lpstr>802-11 Theme</vt:lpstr>
      <vt:lpstr>Document</vt:lpstr>
      <vt:lpstr>IEEE 802.11 New Members Introduction</vt:lpstr>
      <vt:lpstr>PowerPoint Presentation</vt:lpstr>
      <vt:lpstr>Registration for the September IEEE 802 interim session</vt:lpstr>
      <vt:lpstr>Logistics (Onsite)</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426</cp:revision>
  <cp:lastPrinted>2020-01-13T01:47:50Z</cp:lastPrinted>
  <dcterms:created xsi:type="dcterms:W3CDTF">2014-04-14T10:59:07Z</dcterms:created>
  <dcterms:modified xsi:type="dcterms:W3CDTF">2024-07-22T14:31:39Z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1721064406</vt:lpwstr>
  </property>
</Properties>
</file>