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85" d="100"/>
          <a:sy n="85" d="100"/>
        </p:scale>
        <p:origin x="82" y="134"/>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a:t>January 2024</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802.11-24/0004r1</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endParaRPr lang="en-US" altLang="en-US" sz="1400" dirty="0"/>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March 2024</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March 2024</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March 2024</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March 2024</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March 2024</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March 2024</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March 2024</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March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2024-03-11</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2024</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March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March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March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7340207" y="435628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8016901" y="241735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016393" y="3237961"/>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6145742" y="2021830"/>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31502"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SG</a:t>
            </a:r>
          </a:p>
          <a:p>
            <a:pPr algn="ctr"/>
            <a:r>
              <a:rPr lang="en-US" sz="1100" b="1" dirty="0">
                <a:solidFill>
                  <a:schemeClr val="tx1"/>
                </a:solidFill>
                <a:latin typeface="Tahoma" pitchFamily="34" charset="0"/>
                <a:ea typeface="ＭＳ Ｐゴシック" charset="-128"/>
                <a:cs typeface="Arial" pitchFamily="34" charset="0"/>
              </a:rPr>
              <a:t>(802.11bp)</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8010784" y="4627231"/>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March 2024</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March 2024</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March 2024</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March 2024</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March 2024</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a:t>
            </a:r>
            <a:r>
              <a:rPr lang="en-US" altLang="en-US" sz="3200">
                <a:solidFill>
                  <a:srgbClr val="FF0000"/>
                </a:solidFill>
                <a:latin typeface="Arial" panose="020B0604020202020204" pitchFamily="34" charset="0"/>
                <a:cs typeface="DejaVu Sans" charset="0"/>
              </a:rPr>
              <a:t>March 11</a:t>
            </a:r>
            <a:r>
              <a:rPr lang="en-US" altLang="en-US" sz="3200" baseline="3000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March 2024</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March 2024</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https://web.cvent.com/event/1fb7683a-77e3-48fe-a703-472af68d3ee5/regProcessStep1</a:t>
            </a: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March 2024</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March 2024</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March 2024</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March 2024</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61</a:t>
            </a:fld>
            <a:endParaRPr lang="en-US"/>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62</a:t>
            </a:fld>
            <a:endParaRPr lang="en-US"/>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63</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64</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March 2024</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a:xfrm>
            <a:off x="911424" y="235899"/>
            <a:ext cx="2190749" cy="365125"/>
          </a:xfrm>
        </p:spPr>
        <p:txBody>
          <a:bodyPr/>
          <a:lstStyle/>
          <a:p>
            <a:pPr>
              <a:defRPr/>
            </a:pPr>
            <a:r>
              <a:rPr lang="en-US" dirty="0">
                <a:solidFill>
                  <a:schemeClr val="tx1"/>
                </a:solidFill>
              </a:rPr>
              <a:t>March 2024</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16"/>
          </p:nvPr>
        </p:nvSpPr>
        <p:spPr/>
        <p:txBody>
          <a:bodyPr/>
          <a:lstStyle/>
          <a:p>
            <a:pPr>
              <a:defRPr/>
            </a:pPr>
            <a:r>
              <a:rPr lang="en-US" dirty="0">
                <a:solidFill>
                  <a:prstClr val="black">
                    <a:tint val="75000"/>
                  </a:prstClr>
                </a:solidFill>
              </a:rPr>
              <a:t>March 2024</a:t>
            </a:r>
          </a:p>
        </p:txBody>
      </p:sp>
      <p:sp>
        <p:nvSpPr>
          <p:cNvPr id="11" name="Rectangle 4">
            <a:extLst>
              <a:ext uri="{FF2B5EF4-FFF2-40B4-BE49-F238E27FC236}">
                <a16:creationId xmlns:a16="http://schemas.microsoft.com/office/drawing/2014/main" id="{8C4624DB-B0DD-D08A-AA7E-27F4CB0A3465}"/>
              </a:ext>
            </a:extLst>
          </p:cNvPr>
          <p:cNvSpPr txBox="1">
            <a:spLocks noChangeArrowheads="1"/>
          </p:cNvSpPr>
          <p:nvPr/>
        </p:nvSpPr>
        <p:spPr>
          <a:xfrm>
            <a:off x="848904" y="2895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2024</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7143</Words>
  <Application>Microsoft Office PowerPoint</Application>
  <PresentationFormat>Widescreen</PresentationFormat>
  <Paragraphs>1227</Paragraphs>
  <Slides>64</Slides>
  <Notes>51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6" baseType="lpstr">
      <vt:lpstr>ＭＳ Ｐゴシック</vt:lpstr>
      <vt:lpstr>ＭＳ Ｐゴシック</vt:lpstr>
      <vt:lpstr>Arial</vt:lpstr>
      <vt:lpstr>Calibri</vt:lpstr>
      <vt:lpstr>DejaVu Sans</vt:lpstr>
      <vt:lpstr>Helvetica</vt:lpstr>
      <vt:lpstr>Monotype Sorts</vt:lpstr>
      <vt:lpstr>Tahoma</vt:lpstr>
      <vt:lpstr>Times New Roman</vt:lpstr>
      <vt:lpstr>Wingdings</vt:lpstr>
      <vt:lpstr>802-11 Theme</vt:lpstr>
      <vt:lpstr>Document</vt:lpstr>
      <vt:lpstr>IEEE 802.11 New Members Introduction</vt:lpstr>
      <vt:lpstr>PowerPoint Presentation</vt:lpstr>
      <vt:lpstr>Registration for the March IEEE 802 plenary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416</cp:revision>
  <cp:lastPrinted>2020-01-13T01:47:50Z</cp:lastPrinted>
  <dcterms:created xsi:type="dcterms:W3CDTF">2014-04-14T10:59:07Z</dcterms:created>
  <dcterms:modified xsi:type="dcterms:W3CDTF">2024-03-11T19:20:13Z</dcterms:modified>
  <cp:category>Report</cp:category>
</cp:coreProperties>
</file>