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101" d="100"/>
          <a:sy n="101" d="100"/>
        </p:scale>
        <p:origin x="132" y="24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802.11-24/0003r18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802.11-24/0003r18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802.11-24/0003r18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802.11-24/0003r18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802.11-24/0003r18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2024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802.11-24/0003r18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2024-08-02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99441"/>
              </p:ext>
            </p:extLst>
          </p:nvPr>
        </p:nvGraphicFramePr>
        <p:xfrm>
          <a:off x="914400" y="3124200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24200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832750"/>
              </p:ext>
            </p:extLst>
          </p:nvPr>
        </p:nvGraphicFramePr>
        <p:xfrm>
          <a:off x="929217" y="1256778"/>
          <a:ext cx="10361085" cy="453734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14*, 15*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74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6, 13, 20, 27, September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8, 15, 22, 29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20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7, 14, 21, 28, September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13, 20, 27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12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  <a:tr h="26376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29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12</a:t>
                      </a:r>
                      <a:endParaRPr lang="en-GB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148404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821433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8,22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19,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61111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3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8044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773175"/>
              </p:ext>
            </p:extLst>
          </p:nvPr>
        </p:nvGraphicFramePr>
        <p:xfrm>
          <a:off x="802216" y="1263086"/>
          <a:ext cx="10361085" cy="2831543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5, 26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IML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MMW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5860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305</Words>
  <Application>Microsoft Office PowerPoint</Application>
  <PresentationFormat>Widescreen</PresentationFormat>
  <Paragraphs>113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1873</cp:revision>
  <cp:lastPrinted>1601-01-01T00:00:00Z</cp:lastPrinted>
  <dcterms:created xsi:type="dcterms:W3CDTF">2018-05-10T16:45:22Z</dcterms:created>
  <dcterms:modified xsi:type="dcterms:W3CDTF">2024-08-02T11:26:43Z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1721342930</vt:lpwstr>
  </property>
</Properties>
</file>