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100" d="100"/>
          <a:sy n="100" d="100"/>
        </p:scale>
        <p:origin x="84" y="2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802.11-24/0003r14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June 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802.11-24/0003r14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802.11-24/0003r14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802.11-24/0003r14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802.11-24/0003r14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802.11-24/0003r14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2024-06-13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99441"/>
              </p:ext>
            </p:extLst>
          </p:nvPr>
        </p:nvGraphicFramePr>
        <p:xfrm>
          <a:off x="914400" y="3124200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124200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4537501"/>
              </p:ext>
            </p:extLst>
          </p:nvPr>
        </p:nvGraphicFramePr>
        <p:xfrm>
          <a:off x="929217" y="1256778"/>
          <a:ext cx="10361085" cy="438038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19*,  </a:t>
                      </a:r>
                      <a:r>
                        <a:rPr lang="en-US" sz="1600" b="0" strike="sngStrike" dirty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July 3*</a:t>
                      </a:r>
                      <a:endParaRPr lang="en-GB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74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</a:t>
                      </a:r>
                      <a:r>
                        <a:rPr lang="en-GB" sz="1600" b="0" i="0" u="none" strike="sng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20, 27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</a:t>
                      </a:r>
                      <a:r>
                        <a:rPr lang="en-US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une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18, 25, July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18 – 20 (Ad-hoc)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9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25*, July 9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</a:t>
                      </a: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  <a:tr h="414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20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8148404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13, 27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17, 24, July 8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21433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9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044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96056"/>
              </p:ext>
            </p:extLst>
          </p:nvPr>
        </p:nvGraphicFramePr>
        <p:xfrm>
          <a:off x="802216" y="1263086"/>
          <a:ext cx="10361085" cy="2831543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14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IML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MMW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96477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59374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5860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304</Words>
  <Application>Microsoft Office PowerPoint</Application>
  <PresentationFormat>Widescreen</PresentationFormat>
  <Paragraphs>113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 Unicode MS</vt:lpstr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1859</cp:revision>
  <cp:lastPrinted>1601-01-01T00:00:00Z</cp:lastPrinted>
  <dcterms:created xsi:type="dcterms:W3CDTF">2018-05-10T16:45:22Z</dcterms:created>
  <dcterms:modified xsi:type="dcterms:W3CDTF">2024-06-13T07:44:02Z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1715939272</vt:lpwstr>
  </property>
</Properties>
</file>