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104" d="100"/>
          <a:sy n="104" d="100"/>
        </p:scale>
        <p:origin x="120" y="23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802.11-24/0003r12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984689"/>
              </p:ext>
            </p:extLst>
          </p:nvPr>
        </p:nvGraphicFramePr>
        <p:xfrm>
          <a:off x="929217" y="1256778"/>
          <a:ext cx="10361085" cy="407950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74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13, 20, 27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une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11, 18, 25, July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28, June 4,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12, July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4, 11, 25*,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</a:t>
                      </a: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41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une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30, June 6, 13,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17, 24, July 8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11, July 9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04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507272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10,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14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IML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36</TotalTime>
  <Words>311</Words>
  <Application>Microsoft Office PowerPoint</Application>
  <PresentationFormat>Widescreen</PresentationFormat>
  <Paragraphs>108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Gothic</vt:lpstr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1853</cp:revision>
  <cp:lastPrinted>1601-01-01T00:00:00Z</cp:lastPrinted>
  <dcterms:created xsi:type="dcterms:W3CDTF">2018-05-10T16:45:22Z</dcterms:created>
  <dcterms:modified xsi:type="dcterms:W3CDTF">2024-05-17T09:52:27Z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1715939272</vt:lpwstr>
  </property>
</Properties>
</file>