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88" r:id="rId3"/>
    <p:sldId id="289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82" autoAdjust="0"/>
    <p:restoredTop sz="94453" autoAdjust="0"/>
  </p:normalViewPr>
  <p:slideViewPr>
    <p:cSldViewPr>
      <p:cViewPr varScale="1">
        <p:scale>
          <a:sx n="88" d="100"/>
          <a:sy n="88" d="100"/>
        </p:scale>
        <p:origin x="72" y="50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802.11-24/0003r10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April 2024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802.11-24/0003r10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2024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802.11-24/0003r10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802.11-24/0003r10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 2024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802.11-24/0003r10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 2024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2024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802.11-24/0003r10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2024-04-12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531428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099441"/>
              </p:ext>
            </p:extLst>
          </p:nvPr>
        </p:nvGraphicFramePr>
        <p:xfrm>
          <a:off x="914400" y="3124200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Document" r:id="rId4" imgW="10459112" imgH="2525312" progId="Word.Document.8">
                  <p:embed/>
                </p:oleObj>
              </mc:Choice>
              <mc:Fallback>
                <p:oleObj name="Document" r:id="rId4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124200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April 2024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0503711"/>
              </p:ext>
            </p:extLst>
          </p:nvPr>
        </p:nvGraphicFramePr>
        <p:xfrm>
          <a:off x="929217" y="1256778"/>
          <a:ext cx="10361085" cy="3929358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293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74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416934"/>
                  </a:ext>
                </a:extLst>
              </a:tr>
              <a:tr h="35365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24, May 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2310338"/>
                  </a:ext>
                </a:extLst>
              </a:tr>
              <a:tr h="37412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16, May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7712872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3854181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18, 25, May 2,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2106617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TGbk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sng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25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30, May 7 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9535475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29, May 6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16, 17, 18 (ad-hoc)</a:t>
                      </a:r>
                      <a:endParaRPr lang="en-GB" sz="1600" b="0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1343995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TGbn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18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15, 29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8148404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TGbn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25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22, May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8214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April 2024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8095164"/>
              </p:ext>
            </p:extLst>
          </p:nvPr>
        </p:nvGraphicFramePr>
        <p:xfrm>
          <a:off x="802216" y="1263086"/>
          <a:ext cx="10361085" cy="3172047"/>
        </p:xfrm>
        <a:graphic>
          <a:graphicData uri="http://schemas.openxmlformats.org/drawingml/2006/table">
            <a:tbl>
              <a:tblPr/>
              <a:tblGrid>
                <a:gridCol w="1298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04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0943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97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May 6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May 12</a:t>
                      </a: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IMMW SG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348413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4085674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AIML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4156588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496477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1593744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30 (using 802.15.4ab Webex)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8606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45</TotalTime>
  <Words>301</Words>
  <Application>Microsoft Office PowerPoint</Application>
  <PresentationFormat>Widescreen</PresentationFormat>
  <Paragraphs>112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MS Gothic</vt:lpstr>
      <vt:lpstr>Arial Unicode MS</vt:lpstr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1839</cp:revision>
  <cp:lastPrinted>1601-01-01T00:00:00Z</cp:lastPrinted>
  <dcterms:created xsi:type="dcterms:W3CDTF">2018-05-10T16:45:22Z</dcterms:created>
  <dcterms:modified xsi:type="dcterms:W3CDTF">2024-04-12T05:58:07Z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1712901212</vt:lpwstr>
  </property>
</Properties>
</file>