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88" d="100"/>
          <a:sy n="88" d="100"/>
        </p:scale>
        <p:origin x="110" y="1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802.11-24/0003r8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802.11-24/0003r8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802.11-24/0003r8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802.11-24/0003r8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802.11-24/0003r8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802.11-24/0003r9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2024-03-20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099441"/>
              </p:ext>
            </p:extLst>
          </p:nvPr>
        </p:nvGraphicFramePr>
        <p:xfrm>
          <a:off x="914400" y="3124200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124200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4655934"/>
              </p:ext>
            </p:extLst>
          </p:nvPr>
        </p:nvGraphicFramePr>
        <p:xfrm>
          <a:off x="929217" y="1256778"/>
          <a:ext cx="10361085" cy="4119894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3*,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27, April 10, 24, May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5646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16, May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712872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3854181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28, April 4, 11, 18, 25, May 2,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106617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25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30, May 7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14:00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953547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25, April 29, May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16, 17, 18 (ad-hoc)</a:t>
                      </a:r>
                      <a:endParaRPr lang="en-GB" sz="1600" b="0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34399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18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15,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8148404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28, April 11, 25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8, 22, </a:t>
                      </a:r>
                      <a:r>
                        <a:rPr lang="en-US" sz="1600" b="0" strike="sngStrike" baseline="0" dirty="0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</a:t>
                      </a:r>
                      <a:r>
                        <a:rPr lang="en-US" sz="1600" b="0" strike="sngStrik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</a:t>
                      </a: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May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21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1282523"/>
              </p:ext>
            </p:extLst>
          </p:nvPr>
        </p:nvGraphicFramePr>
        <p:xfrm>
          <a:off x="802216" y="1263086"/>
          <a:ext cx="10361085" cy="3172047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9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8, May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 12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IMMW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48413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08567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156588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96477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159374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30 (using 802.15.4ab Webex)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860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41</TotalTime>
  <Words>338</Words>
  <Application>Microsoft Office PowerPoint</Application>
  <PresentationFormat>Widescreen</PresentationFormat>
  <Paragraphs>116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 Unicode MS</vt:lpstr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1838</cp:revision>
  <cp:lastPrinted>1601-01-01T00:00:00Z</cp:lastPrinted>
  <dcterms:created xsi:type="dcterms:W3CDTF">2018-05-10T16:45:22Z</dcterms:created>
  <dcterms:modified xsi:type="dcterms:W3CDTF">2024-03-20T08:46:21Z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