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2024-02-01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432574"/>
              </p:ext>
            </p:extLst>
          </p:nvPr>
        </p:nvGraphicFramePr>
        <p:xfrm>
          <a:off x="929217" y="1256778"/>
          <a:ext cx="10361085" cy="394989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28*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7, 21, March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6, 26, 27, March 4,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8, 15, 28, March 7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13*, 20, 27, March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5, March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725608"/>
              </p:ext>
            </p:extLst>
          </p:nvPr>
        </p:nvGraphicFramePr>
        <p:xfrm>
          <a:off x="802216" y="1263086"/>
          <a:ext cx="10361085" cy="3329119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5, March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 (Joint with 802.15.4ab)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333</Words>
  <Application>Microsoft Office PowerPoint</Application>
  <PresentationFormat>Widescreen</PresentationFormat>
  <Paragraphs>115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1817</cp:revision>
  <cp:lastPrinted>1601-01-01T00:00:00Z</cp:lastPrinted>
  <dcterms:created xsi:type="dcterms:W3CDTF">2018-05-10T16:45:22Z</dcterms:created>
  <dcterms:modified xsi:type="dcterms:W3CDTF">2024-02-01T08:31:39Z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