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6" r:id="rId5"/>
    <p:sldId id="270" r:id="rId6"/>
    <p:sldId id="26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CE9D08-DFAA-47AE-81B1-EB527880419A}">
          <p14:sldIdLst>
            <p14:sldId id="256"/>
            <p14:sldId id="257"/>
            <p14:sldId id="262"/>
            <p14:sldId id="266"/>
            <p14:sldId id="270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A-MPDU Coexistence Feedback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2024-01-04</a:t>
            </a:r>
            <a:endParaRPr lang="en-GB" sz="2000" b="0" dirty="0">
              <a:highlight>
                <a:srgbClr val="FFFF00"/>
              </a:highlight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316919"/>
              </p:ext>
            </p:extLst>
          </p:nvPr>
        </p:nvGraphicFramePr>
        <p:xfrm>
          <a:off x="993775" y="2414588"/>
          <a:ext cx="10218738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Document" r:id="rId4" imgW="10448057" imgH="3452052" progId="Word.Document.8">
                  <p:embed/>
                </p:oleObj>
              </mc:Choice>
              <mc:Fallback>
                <p:oleObj name="Document" r:id="rId4" imgW="10448057" imgH="34520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3365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a mechanism to mitigate problems with </a:t>
            </a:r>
            <a:r>
              <a:rPr lang="en-GB" dirty="0" err="1"/>
              <a:t>coex</a:t>
            </a:r>
            <a:r>
              <a:rPr lang="en-GB" dirty="0"/>
              <a:t> during A-MPDU reception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0083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 STA might be unable to receive an MPDU in an A-MPDU because of </a:t>
            </a:r>
            <a:r>
              <a:rPr lang="en-GB" dirty="0" err="1"/>
              <a:t>coex</a:t>
            </a:r>
            <a:r>
              <a:rPr lang="en-GB" dirty="0"/>
              <a:t> issues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If the recipient STA does not ack MPDUs for this reason, the originating STA will typically assume a channel problem and reduce the rate for subsequent transmissions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worsens the problem, since the consequent increased PPDU duration increases the likelihood of </a:t>
            </a:r>
            <a:r>
              <a:rPr lang="en-GB" dirty="0" err="1"/>
              <a:t>coex</a:t>
            </a:r>
            <a:r>
              <a:rPr lang="en-GB" dirty="0"/>
              <a:t> collision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In the worst case, the rate is reduced so much that even a single MPDU does not fit between consecutive </a:t>
            </a:r>
            <a:r>
              <a:rPr lang="en-GB" dirty="0" err="1"/>
              <a:t>coex</a:t>
            </a:r>
            <a:r>
              <a:rPr lang="en-GB" dirty="0"/>
              <a:t> events; as a result data flow stops and the link is dropped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C8595-CAB8-4E6C-935F-25210476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16F46-A4AA-4DBB-A6DF-CA1B20879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Extend the </a:t>
            </a:r>
            <a:r>
              <a:rPr lang="en-GB" dirty="0" err="1"/>
              <a:t>BlockAck</a:t>
            </a:r>
            <a:r>
              <a:rPr lang="en-GB" dirty="0"/>
              <a:t> frame(s) to carry information to help the originator distinguish between </a:t>
            </a:r>
            <a:r>
              <a:rPr lang="en-GB" dirty="0" err="1"/>
              <a:t>coex</a:t>
            </a:r>
            <a:r>
              <a:rPr lang="en-GB" dirty="0"/>
              <a:t> issues and channel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Coex</a:t>
            </a:r>
            <a:r>
              <a:rPr lang="en-GB" dirty="0"/>
              <a:t> issues might include hidden node issues, if these can be identified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Specifically, return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The number of bad A-MPDU subframe headers / bad MPDU </a:t>
            </a:r>
            <a:r>
              <a:rPr lang="en-GB" dirty="0" err="1"/>
              <a:t>FCSes</a:t>
            </a:r>
            <a:r>
              <a:rPr lang="en-GB" dirty="0"/>
              <a:t> received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Can’t be a perfect count of missed MPDUs, since if A-MPDU subframe header is corrupted resync to next header is not guaranteed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No counting when didn’t even try to receive, due to </a:t>
            </a:r>
            <a:r>
              <a:rPr lang="en-GB" dirty="0" err="1"/>
              <a:t>coex</a:t>
            </a:r>
            <a:r>
              <a:rPr lang="en-GB" dirty="0"/>
              <a:t> issues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The cumulative away time during the PPDU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B8C14-B524-4BDB-AD18-CF2423E62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40DE-EDBC-48C8-86EA-355942538E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537D4A-37EF-4FB9-AC4F-8258B4CDE8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32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2737-8615-458C-AC74-AE64A5B05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originator behaviour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17BF-9FCA-4016-90EB-A691D7686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If the originator had many MPDUs unacknowledged: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If the recipient only reported a few bad MPDUs/subframes and a significant cumulative away time, the originator could surmise the recipient was just away due to </a:t>
            </a:r>
            <a:r>
              <a:rPr lang="en-GB" dirty="0" err="1"/>
              <a:t>coex</a:t>
            </a:r>
            <a:r>
              <a:rPr lang="en-GB" dirty="0"/>
              <a:t> issues for the </a:t>
            </a:r>
            <a:r>
              <a:rPr lang="en-GB" dirty="0" err="1"/>
              <a:t>unacked</a:t>
            </a:r>
            <a:r>
              <a:rPr lang="en-GB" dirty="0"/>
              <a:t> MPDUs, and use this as a hint not to change the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If the recipient reported many bad MPDUs/subframes, the originator could surmise bad radio conditions, and use this as a hint to rate-adapt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If the recipient only reported a few bad MPDUs/subframes and a zero or small cumulative away time, or there was no BA, the originator could surmise really bad radio conditions, and use this as a hint to rate-adapt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952799-9A1D-4AC9-9216-D9C68D6437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4FCB4-E095-4CA6-9AF7-ACEF403ADA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7AB2B7-D201-483D-8A22-CFBE237904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0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ADAD-AE9A-47B0-ACFE-E727CB42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C66DE-CB29-4FD2-94CC-93F23F1F7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BlockAcks</a:t>
            </a:r>
            <a:r>
              <a:rPr lang="en-GB" dirty="0"/>
              <a:t> should be extended to provide information on bad MPDUs/subframes and cumulative away time for previous PPDU, so that the originator can try to distinguish </a:t>
            </a:r>
            <a:r>
              <a:rPr lang="en-GB" dirty="0" err="1"/>
              <a:t>coex</a:t>
            </a:r>
            <a:r>
              <a:rPr lang="en-GB" dirty="0"/>
              <a:t> issues from channel issues</a:t>
            </a:r>
          </a:p>
          <a:p>
            <a:endParaRPr lang="en-GB" dirty="0"/>
          </a:p>
          <a:p>
            <a:r>
              <a:rPr lang="en-GB" dirty="0"/>
              <a:t>Y</a:t>
            </a:r>
          </a:p>
          <a:p>
            <a:r>
              <a:rPr lang="en-GB" dirty="0"/>
              <a:t>N</a:t>
            </a:r>
          </a:p>
          <a:p>
            <a:r>
              <a:rPr lang="en-GB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6F6C3-EE96-4EA1-8C15-DE886B2E3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EE1D4-B964-4DB5-8AA0-F6FF0A228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5C7B58-EFD9-4FB0-B3DD-EE9BA356C3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08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802-11-submission(2)</Template>
  <TotalTime>13852</TotalTime>
  <Words>470</Words>
  <Application>Microsoft Office PowerPoint</Application>
  <PresentationFormat>Widescreen</PresentationFormat>
  <Paragraphs>59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A-MPDU Coexistence Feedback</vt:lpstr>
      <vt:lpstr>Abstract</vt:lpstr>
      <vt:lpstr>Problem</vt:lpstr>
      <vt:lpstr>Solution</vt:lpstr>
      <vt:lpstr>Possible originator behaviour</vt:lpstr>
      <vt:lpstr>Straw poll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A-MPDU Coexistence Feedback</dc:title>
  <dc:subject>Test</dc:subject>
  <dc:creator>Mark Rison</dc:creator>
  <cp:keywords/>
  <cp:lastModifiedBy>Mark Rison</cp:lastModifiedBy>
  <cp:revision>103</cp:revision>
  <cp:lastPrinted>1601-01-01T00:00:00Z</cp:lastPrinted>
  <dcterms:created xsi:type="dcterms:W3CDTF">2023-12-12T14:53:34Z</dcterms:created>
  <dcterms:modified xsi:type="dcterms:W3CDTF">2024-01-04T21:55:01Z</dcterms:modified>
  <cp:category>Michail KOUNDOURAKIS, Samsung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