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2" r:id="rId4"/>
    <p:sldId id="266" r:id="rId5"/>
    <p:sldId id="267" r:id="rId6"/>
    <p:sldId id="271" r:id="rId7"/>
    <p:sldId id="274" r:id="rId8"/>
    <p:sldId id="269" r:id="rId9"/>
    <p:sldId id="272" r:id="rId10"/>
    <p:sldId id="273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CCE9D08-DFAA-47AE-81B1-EB527880419A}">
          <p14:sldIdLst>
            <p14:sldId id="256"/>
            <p14:sldId id="257"/>
            <p14:sldId id="262"/>
            <p14:sldId id="266"/>
            <p14:sldId id="267"/>
            <p14:sldId id="271"/>
            <p14:sldId id="274"/>
            <p14:sldId id="269"/>
            <p14:sldId id="272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>
        <p:scale>
          <a:sx n="100" d="100"/>
          <a:sy n="100" d="100"/>
        </p:scale>
        <p:origin x="936" y="4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Michail KOUNDOURAKIS,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Michail KOUNDOURAKIS,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802.11-24/0001r0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DL MU Ext PPDUs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2024-01-09</a:t>
            </a:r>
            <a:endParaRPr lang="en-GB" sz="2000" b="0" dirty="0">
              <a:highlight>
                <a:srgbClr val="FFFF00"/>
              </a:highlight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4526436"/>
              </p:ext>
            </p:extLst>
          </p:nvPr>
        </p:nvGraphicFramePr>
        <p:xfrm>
          <a:off x="990600" y="2419350"/>
          <a:ext cx="10125075" cy="285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" name="Document" r:id="rId4" imgW="10448057" imgH="2960398" progId="Word.Document.8">
                  <p:embed/>
                </p:oleObj>
              </mc:Choice>
              <mc:Fallback>
                <p:oleObj name="Document" r:id="rId4" imgW="10448057" imgH="296039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9350"/>
                        <a:ext cx="10125075" cy="2857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919EAA-FFF4-4768-B9B6-5901F4D2C46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D1C6E9-0F90-451F-A3C1-66B4AFA7B3B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A19EB8-3914-447D-9AB2-337FD87CA0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0AD3984-670C-4211-A3D7-E2D61F4336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992" y="659282"/>
            <a:ext cx="9936016" cy="5816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633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proposes a mechanism to support OFDMA with legacy STAs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28800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Various transmissions have to be non-OFDMA PPDUs on the primary channel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Beacons (typically 20M, though could be non-HT duplicate)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Probe responses ( " 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Broadcasts ( " 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Transmissions to non-HE STAs (at the max width they support; could be &lt; BSS width)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etc.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These transmissions can consume a significant fraction of the beacon interval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Typically at low rates, worsening the issue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The rest of the channel is wasted during these transmissions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Latency is increased as a result of these transmissions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C8595-CAB8-4E6C-935F-252104768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16F46-A4AA-4DBB-A6DF-CA1B20879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72816"/>
            <a:ext cx="1094223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Introduce a special form of DL OFDMA, a “DL MU Ext PPDU”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Transmission on the P20 (or P40 etc.) is a legacy (non-OFDMA) waveform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Transmission on other subchannels is an OFDMA waveform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Can also be used for TXOP Sharing Mode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Can also help reduce latency for </a:t>
            </a:r>
            <a:r>
              <a:rPr lang="en-GB" dirty="0" err="1"/>
              <a:t>tx</a:t>
            </a:r>
            <a:r>
              <a:rPr lang="en-GB" dirty="0"/>
              <a:t> to UHR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Use announcement frame prior to this, a “Non-HE-Primary Announcement”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Short frame, as inexpensive as protection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Ignored by legacy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UHR STAs can use this to determine where to listen for the next PPDU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Announcement frame indicates which UHR STAs are to ignore the primary channel and look elsewhere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Note no HE/EHT/UHR header on primary channel for DL MU Ext PPDU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FB8C14-B524-4BDB-AD18-CF2423E625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A40DE-EDBC-48C8-86EA-355942538E5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537D4A-37EF-4FB9-AC4F-8258B4CDE8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7321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00E8C-E37E-4E6F-8AC7-5FBF28C94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GB" dirty="0"/>
              <a:t>Example</a:t>
            </a:r>
            <a:endParaRPr lang="en-GB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1D5FB-1504-4652-B51A-CAC255194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474955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example only the P20 is used for the non-HE PPDU, but can be a wider primary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example the HE PPDUs are shown as aligned with 20M subchannel boundaries, but can be in any RU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9B461-6FBC-4403-A433-758C4E9B1C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72A70C-BC29-4EA1-BAB9-2DF417DF5D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E48D1F4-E859-4CFA-8A63-597F6E7808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8" name="Rectangle 65">
            <a:extLst>
              <a:ext uri="{FF2B5EF4-FFF2-40B4-BE49-F238E27FC236}">
                <a16:creationId xmlns:a16="http://schemas.microsoft.com/office/drawing/2014/main" id="{BF1CC853-8908-4171-A048-B5CA17E31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1824" y="24928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661FFFD3-0FAB-4626-A394-B87D414270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3785354"/>
              </p:ext>
            </p:extLst>
          </p:nvPr>
        </p:nvGraphicFramePr>
        <p:xfrm>
          <a:off x="4511824" y="2492896"/>
          <a:ext cx="6915150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" name="Visio" r:id="rId3" imgW="13020631" imgH="5581493" progId="Visio.Drawing.15">
                  <p:embed/>
                </p:oleObj>
              </mc:Choice>
              <mc:Fallback>
                <p:oleObj name="Visio" r:id="rId3" imgW="13020631" imgH="5581493" progId="Visio.Drawing.15">
                  <p:embed/>
                  <p:pic>
                    <p:nvPicPr>
                      <p:cNvPr id="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1824" y="2492896"/>
                        <a:ext cx="6915150" cy="297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4475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C8595-CAB8-4E6C-935F-252104768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16F46-A4AA-4DBB-A6DF-CA1B20879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AP identifies UHR STAs in active mode that are not interested in the transmission on the primary 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Data broadcasts typically of interest to all STAs, so don’t use for these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Don’t use for beacons with critical update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Don’t use for short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Time cost of announcement frame outweighs the spectral benefit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FB8C14-B524-4BDB-AD18-CF2423E625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A40DE-EDBC-48C8-86EA-355942538E5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537D4A-37EF-4FB9-AC4F-8258B4CDE8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6171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C8595-CAB8-4E6C-935F-252104768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16F46-A4AA-4DBB-A6DF-CA1B20879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Announcement frame could indicate whether broadcast frames follow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But the UHR STAs are in active mode so will receive anyway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Need to ensure no acks to MPDUs in DL MU Ext PPDU while DL MU Ext PPDU still being transmitted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Could just use ack policy No Ack or Block 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Could allow just one STA to legacy 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Could use Trigger frames in DL MU Ext PPDU to allow for UL OFDMA acks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Could extend announcement frame to also carry trigger information, for UL OFDMA ack after the DL MU Ext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If allowing ack, need to pad to align to end of DL MU Ext PPDU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FB8C14-B524-4BDB-AD18-CF2423E625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A40DE-EDBC-48C8-86EA-355942538E5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537D4A-37EF-4FB9-AC4F-8258B4CDE8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06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2ADAD-AE9A-47B0-ACFE-E727CB42C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C66DE-CB29-4FD2-94CC-93F23F1F7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DL MU Ext PPDUs should be developed as a mechanism to make better use of the channel during transmissions to legacy STAs</a:t>
            </a:r>
          </a:p>
          <a:p>
            <a:endParaRPr lang="en-GB" dirty="0"/>
          </a:p>
          <a:p>
            <a:r>
              <a:rPr lang="en-GB" dirty="0"/>
              <a:t>Y</a:t>
            </a:r>
          </a:p>
          <a:p>
            <a:r>
              <a:rPr lang="en-GB" dirty="0"/>
              <a:t>N</a:t>
            </a:r>
          </a:p>
          <a:p>
            <a:r>
              <a:rPr lang="en-GB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C6F6C3-EE96-4EA1-8C15-DE886B2E34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EE1D4-B964-4DB5-8AA0-F6FF0A2284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5C7B58-EFD9-4FB0-B3DD-EE9BA356C3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608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BD108-B374-457B-A734-798C24550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Backup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A4E3DD-A3A1-437C-AF7B-C3ED9AE4DB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8A5F0-C8D9-4AF2-B1C0-C7B4ABD4609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0271C-F239-4CCE-A954-025009580ED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A36F0-DE43-4C6B-B5BD-CA02594717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673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802-11-submission(2)</Template>
  <TotalTime>20143</TotalTime>
  <Words>599</Words>
  <Application>Microsoft Office PowerPoint</Application>
  <PresentationFormat>Widescreen</PresentationFormat>
  <Paragraphs>96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Microsoft Visio Drawing</vt:lpstr>
      <vt:lpstr>DL MU Ext PPDUs</vt:lpstr>
      <vt:lpstr>Abstract</vt:lpstr>
      <vt:lpstr>Problem</vt:lpstr>
      <vt:lpstr>Solution</vt:lpstr>
      <vt:lpstr>Example</vt:lpstr>
      <vt:lpstr>Operation</vt:lpstr>
      <vt:lpstr>Additional considerations</vt:lpstr>
      <vt:lpstr>Straw poll</vt:lpstr>
      <vt:lpstr>Backup</vt:lpstr>
      <vt:lpstr>PowerPoint Presentation</vt:lpstr>
    </vt:vector>
  </TitlesOfParts>
  <Company>Samsung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DL MU Ext PPDUs</dc:title>
  <dc:subject>Test</dc:subject>
  <dc:creator>Mark Rison</dc:creator>
  <cp:keywords/>
  <cp:lastModifiedBy>Mark Rison</cp:lastModifiedBy>
  <cp:revision>97</cp:revision>
  <cp:lastPrinted>1601-01-01T00:00:00Z</cp:lastPrinted>
  <dcterms:created xsi:type="dcterms:W3CDTF">2023-12-12T14:53:34Z</dcterms:created>
  <dcterms:modified xsi:type="dcterms:W3CDTF">2024-01-09T06:45:04Z</dcterms:modified>
  <cp:category>Michail KOUNDOURAKIS, Samsung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