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6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Covariant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802.11-23/2215r0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of Waveforms with PA Non-linearity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926200"/>
              </p:ext>
            </p:extLst>
          </p:nvPr>
        </p:nvGraphicFramePr>
        <p:xfrm>
          <a:off x="996950" y="2413000"/>
          <a:ext cx="1020603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3000"/>
                        <a:ext cx="10206038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059F-9008-F876-43FE-A753D2CA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802.11ad SC PHY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3FEFC-9DE9-1D94-F38F-5FFA45A33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802.11ad PHY design, there were three key observations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impulse response of indoor </a:t>
            </a:r>
            <a:r>
              <a:rPr lang="en-US" dirty="0" err="1"/>
              <a:t>mmWave</a:t>
            </a:r>
            <a:r>
              <a:rPr lang="en-US" dirty="0"/>
              <a:t> channels would tend to be short compared to 2.4 and 5 GHz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speed omni-directional </a:t>
            </a:r>
            <a:r>
              <a:rPr lang="en-US" dirty="0" err="1"/>
              <a:t>mmWave</a:t>
            </a:r>
            <a:r>
              <a:rPr lang="en-US" dirty="0"/>
              <a:t> communication in not possible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Large antenna gains means narrow beamwidths, which reduces the number of strong reflected paths and reduces the resulting channel impulse response length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MMSE-DFE is not necessary; a linear equalizer would work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amplifiers are less efficient at 60 GHz and would need to operate closer to saturation than 2.4 and 5 GHz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noise will be much higher at 60 GHz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these factors favor Single Carrier over OFDM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31D2E-0403-5763-9C3A-2AE706C8FB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1762E-9B61-A4D5-3E49-2CE1675CB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11DB2C-3CD7-A54D-F204-E9A99BD519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19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05E8-A5E0-E1F5-1F26-CFB65A57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TGad</a:t>
            </a:r>
            <a:r>
              <a:rPr lang="en-US" dirty="0"/>
              <a:t> and </a:t>
            </a:r>
            <a:r>
              <a:rPr lang="en-US" dirty="0" err="1"/>
              <a:t>TGay</a:t>
            </a:r>
            <a:r>
              <a:rPr lang="en-US" dirty="0"/>
              <a:t> Evaluation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762A-5731-7CDB-F9AD-F451AB72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1981201"/>
            <a:ext cx="44174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task groups used the same power amplifier non-linearity model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 acknowledges that a greater backoff is required for OFDM compared to single carrier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CE93D-B561-0947-3C4E-4844E2CCF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A609D-5D6D-1E6C-5839-B03493B9F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C29161-89BB-9609-F393-AE01AF845A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330EEC-7D9C-4F08-0C13-DD4E5630F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84" y="1536288"/>
            <a:ext cx="4897194" cy="463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45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CEA5C-E08F-B30F-6566-B483CBAC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Waveforms with the Rapp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825D6-26A9-8F24-C10C-28C5FD660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802.11ax HE SU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4 (16 QAM rate ¾ LDPC code)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2x996 tone RU - 160 MHz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Spatial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3.2 us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 EVM -19 dB (See 802.11ax-2021 p.636)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802.11ad DMG SC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12 (16 QAM rate ¾ LDPC code)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 EVM -21 (See 802.11-2020 p.2992)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Results computed with </a:t>
            </a:r>
            <a:r>
              <a:rPr lang="en-US" dirty="0" err="1"/>
              <a:t>Matlab</a:t>
            </a:r>
            <a:r>
              <a:rPr lang="en-US" dirty="0"/>
              <a:t> WLAN Toolbox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A7F3B-9E3E-0885-5AF2-90265FA66C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92816-E1A4-855F-66F3-C3345A331D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88317A-8914-D11A-786C-51F5CE3272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4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88CF3-FDDD-06F5-93CD-1B62A6DB1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B8272-C2CD-D6C7-A8FC-5F1ADDA11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5801" y="1981201"/>
            <a:ext cx="2969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with a more relaxed EVM specification, the OFDM waveform power level is 2.5 dB lower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0CC5A-164C-F875-D621-4C908A9623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A279F-13CB-26E5-9F4B-CFCFD4CAFB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14A6D4-336E-0FA1-7F4F-9665BA5AD2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6F0B59-EA5F-E60E-3DBE-812080FC2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6"/>
            <a:ext cx="4000500" cy="3000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4B9C9B9-F8C8-73C7-DBDD-2908CD4AB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693" y="1981201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82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3BA28-4FAC-52CB-54F3-F4D53D2B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Compression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7FF5-1931-AE4B-CFB7-BFAA4DD8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0" y="1820821"/>
            <a:ext cx="31220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Peak and average power levels are shown on top of the Rapp Model amplitude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DMG Single carrier waveform can transmit 2.5 dB more power at a lower EVM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ED955-4BD6-264C-3B3F-1E21B9476E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2BBA2-3A24-CF71-1E42-F3B34C8781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C897A3-D80A-B5AC-F107-658619E3E0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6F03A5-8970-8473-0F9A-9A20A62D0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18" y="1730419"/>
            <a:ext cx="5922373" cy="444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91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1B71-001D-E4EE-EF9C-4B40A052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D9764-AD04-303C-9538-A42C0905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1" y="1981201"/>
            <a:ext cx="36554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4096 byte PSDU comparison in AWGN between the HE SU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1% PER, the DMG SC PHY requires 1.6 dB lower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DMG SC has a net 4.1 dB improvement over the 802.11ax PHY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59BF7-9AB0-3D67-6288-003D6335C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AB367-B5E0-14CD-61EA-BFF05EC3C2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7860B1-5D82-AD3B-50B7-E9CA6BF6CB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30E044-A274-AFF0-AEB7-470B94EBB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751014"/>
            <a:ext cx="5791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84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F1C9-2534-F4D5-58E5-54E7A8D6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E342B-11A8-2C74-B82F-D576B65EA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Power amplifier nonlinearity will limit the usefulness of any OFDM PHY in the </a:t>
            </a:r>
            <a:r>
              <a:rPr lang="en-US" sz="2000" dirty="0" err="1"/>
              <a:t>mmWave</a:t>
            </a:r>
            <a:r>
              <a:rPr lang="en-US" sz="2000" dirty="0"/>
              <a:t> bands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Results here show a gap of more than 4 dB using existing IEEE 802.11 PHY specifications and evaluation criteria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gap is most likely even greater when realistic phase noise models are added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option to develop a single carrier PHY is a necessary part of any task group for IMMW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78455-6C4D-DDF4-BF51-5DD218343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20B40-1749-BC38-A650-1543CB393E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894CE5-D079-0174-40D3-3D9FED4DCA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609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5FE9-1BA3-259D-E075-20F057AC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536E5-5B58-5FE9-DA05-C7CF8E00B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Integrated </a:t>
            </a:r>
            <a:r>
              <a:rPr lang="en-US" dirty="0" err="1"/>
              <a:t>mmWave</a:t>
            </a:r>
            <a:r>
              <a:rPr lang="en-US" dirty="0"/>
              <a:t> Study Group Creation, IEEE 802.11-23/0481r2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Considerations on PHY Designs for </a:t>
            </a:r>
            <a:r>
              <a:rPr lang="en-US" dirty="0" err="1"/>
              <a:t>mmWave</a:t>
            </a:r>
            <a:r>
              <a:rPr lang="en-US" dirty="0"/>
              <a:t> Band, IEEE 802.11-22/1872r0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Integrated </a:t>
            </a:r>
            <a:r>
              <a:rPr lang="en-US" dirty="0" err="1"/>
              <a:t>mmWave</a:t>
            </a:r>
            <a:r>
              <a:rPr lang="en-US" dirty="0"/>
              <a:t> Design Considerations, IEEE 802.11-23/1819r1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i="1" dirty="0"/>
              <a:t>MMSE Decision-Feedback Equalizers and Coding – Part II: Coding Results</a:t>
            </a:r>
            <a:r>
              <a:rPr lang="en-US" dirty="0"/>
              <a:t>”, J. Cioffi et al, IEEE Trans. Comm, Vol 43, No. 10, Oct. 1995, p. 2595-2604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TGay</a:t>
            </a:r>
            <a:r>
              <a:rPr lang="en-US" dirty="0"/>
              <a:t> Evaluation Methodology, IEEE 802.11-15/0866r2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5AA91-48C3-280D-80D5-D92D25EF29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E256-CB98-9662-CA2F-49C39CFC26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A7CF1-F585-132A-CAF3-1DEF0EF111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06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Technical input regarding different waveform options for a new </a:t>
            </a:r>
            <a:r>
              <a:rPr lang="en-GB" dirty="0" err="1"/>
              <a:t>mmWave</a:t>
            </a:r>
            <a:r>
              <a:rPr lang="en-GB" dirty="0"/>
              <a:t> PHY.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24376-A89D-3653-BEFF-4B2715C57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A71E6-D806-C187-7710-5B88C2177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IMMW Study Group Creation Motion [1] specifies operation between </a:t>
            </a:r>
            <a:r>
              <a:rPr lang="en-US" sz="2000" b="0" i="1" dirty="0"/>
              <a:t>42.5 and 71 GHz </a:t>
            </a:r>
            <a:r>
              <a:rPr lang="en-US" sz="2000" dirty="0"/>
              <a:t>and a new amendment that “</a:t>
            </a:r>
            <a:r>
              <a:rPr lang="en-US" sz="2000" b="0" i="1" dirty="0"/>
              <a:t>leverages MAC/PHY specifications in the Sub 7 GHz bands</a:t>
            </a:r>
            <a:r>
              <a:rPr lang="en-US" sz="200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Contributions to the UHR and IMMW Study groups ([2], [3]) have suggested that simple changes to existing OFDM physical layer designs, such as increasing the clock rate and/or changing the DFT length would be sufficient to transform a PHY designed for bands below 7 GHz into a useful PHY for </a:t>
            </a:r>
            <a:r>
              <a:rPr lang="en-US" sz="2000" dirty="0" err="1"/>
              <a:t>mmWave</a:t>
            </a:r>
            <a:r>
              <a:rPr lang="en-US" sz="2000" dirty="0"/>
              <a:t> bands.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Previous work in IEEE standards– including 802.11ad, 802.11ay, 802.15.3c provides helpful guidance for the direction of this new effort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BBCFE-7068-D531-8388-7EEC54B7C5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EC438-76DB-4501-8AA7-831E23C682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04E818-EA34-84CA-6BB9-C4480A03AC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46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FA3B-B70B-94E6-FEFB-59707E24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E42BD-6A6A-6420-311B-1A2F32D99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previous IEEE 802.15 and 802.11 standards efforts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Evaluation Methodology from previous standards efforts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the Rapp Model for power amplifier non-linearities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Simulation Results for HE SU and DMG waveforms applied to the Rapp Model according to Evaluation Methodologies from previous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Future 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4E025-93F3-5F74-D2D9-DA215EC1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A9898-2492-195D-A532-EE363C433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E9EF6-A502-E604-7EEC-DB3311DE84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74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A622D-E5AC-01D3-0CDC-D630F41CB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802.15c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4D97-8C39-2DD9-BE67-BB2B86B92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1" y="1981201"/>
            <a:ext cx="63224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Published in 2009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Included 3 Alternate PHY specifications for 802.15.3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Carrier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Speed Interface Mode (OFDM PHY)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Audio / Visual Mode (OFDM Low and High Rate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2160 MHz channel bandwidths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implemented in products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34379-51E7-6891-E5D4-2398714AF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7A014-6D34-A9AC-9259-1E9A244016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96BE9E-6A17-4947-CF63-AC67BC8451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24E4ED-A8A3-84A1-C016-A03562D1E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10695"/>
            <a:ext cx="3574079" cy="455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23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8162-FC6B-9B85-6EE0-C277937B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802.11ad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04FA3-73F1-0B7A-0604-3E2E5025C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1" y="1981201"/>
            <a:ext cx="5789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Published in 2012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 Physical Layers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Carrier Control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SC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1" dirty="0"/>
              <a:t>Control PHY </a:t>
            </a:r>
            <a:r>
              <a:rPr lang="en-US" dirty="0"/>
              <a:t>and </a:t>
            </a:r>
            <a:r>
              <a:rPr lang="en-US" i="1" dirty="0"/>
              <a:t>SC PHY </a:t>
            </a:r>
            <a:r>
              <a:rPr lang="en-US" dirty="0"/>
              <a:t>are implemented in products that are on the market today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OFDM PHY </a:t>
            </a:r>
            <a:r>
              <a:rPr lang="en-US" dirty="0"/>
              <a:t>was deprecated and removed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275C5-28D8-AFF7-5531-BAA972D2FE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D6FE1-D8BC-9322-4737-6CF5DE7390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ED3A6-83FA-1DA2-A91A-0699865097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BEB196-DDC0-6479-1A30-AE8A45F0D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216" y="1726051"/>
            <a:ext cx="3693584" cy="4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0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D5C2-0C0A-4ECC-AD11-A5978885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802.11ay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49834-FDA5-19A8-FAB5-20E05E008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1" y="1981201"/>
            <a:ext cx="5636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Published in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Physical Layers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EDMG SC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EDMG OFDM PHY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EDMG SC PHY has been implemented in products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1A7B2-0DA6-AAAF-586E-0D031BF036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F0701-7E04-0990-313A-FD97910B19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FCB75C-65D6-956D-E9B3-8D753E5397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BB09A8-1793-C6DA-DC38-1D1688BE1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600200"/>
            <a:ext cx="4176831" cy="471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AE9D7-49D1-7BD1-C399-388A07E3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vs Single Carrier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E8CC6-9A3F-6197-030D-5E223E6BD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linear, time invariant channels, the two techniques can provide identical performance [4]: “Indeed, the MMSE-DFE </a:t>
            </a:r>
            <a:r>
              <a:rPr lang="en-US" i="1" dirty="0"/>
              <a:t>(single carrier)</a:t>
            </a:r>
            <a:r>
              <a:rPr lang="en-US" dirty="0"/>
              <a:t> achieves the signal-to-noise radio and corresponding data rates of a multitone </a:t>
            </a:r>
            <a:r>
              <a:rPr lang="en-US" i="1" dirty="0"/>
              <a:t>(OFDM) </a:t>
            </a:r>
            <a:r>
              <a:rPr lang="en-US" dirty="0"/>
              <a:t>system, which is known to be able to achieve capacity.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Practical implementations differ</a:t>
            </a:r>
            <a:r>
              <a:rPr lang="en-US" i="1" dirty="0"/>
              <a:t>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13A9A-0263-E6CE-664C-CFCEFACDB6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1675B-ED4B-8753-3CB8-C3C94AC875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Covariant Corp.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ED0B8E-7661-3644-439C-230A3B090E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90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432D-98AA-95DD-292F-8474A836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vs. Single Carrier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09986-C108-5480-525F-D3121631DB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dirty="0"/>
              <a:t>OFDM</a:t>
            </a:r>
          </a:p>
          <a:p>
            <a:pPr algn="ctr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Simpler to combine with channel coding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High peak-to-average ratio creates distortion in amplifiers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More sensitive to phase noise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A50A4-2C88-0C84-5D97-05CED9EA2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/>
              <a:t>Single Carrier</a:t>
            </a:r>
          </a:p>
          <a:p>
            <a:pPr algn="ctr"/>
            <a:endParaRPr lang="en-US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/>
              <a:t>DFE (Decision Feedback Equalizer) can be difficult to combine with channel coding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/>
              <a:t>Low peak-to-average ratio minimizes distortion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/>
              <a:t>Less sensitive to phase noise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270D9-A8E2-096F-43E4-D066641A31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6E0BF-F96C-DCB5-28DE-B2AE1562F3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Covariant Corp.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5FC7E-AE10-9E81-DA8F-1B55475E21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75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</TotalTime>
  <Words>1080</Words>
  <Application>Microsoft Office PowerPoint</Application>
  <PresentationFormat>Widescreen</PresentationFormat>
  <Paragraphs>164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Times New Roman</vt:lpstr>
      <vt:lpstr>Office Theme</vt:lpstr>
      <vt:lpstr>Document</vt:lpstr>
      <vt:lpstr>Comparison of Waveforms with PA Non-linearity</vt:lpstr>
      <vt:lpstr>Abstract</vt:lpstr>
      <vt:lpstr>Background</vt:lpstr>
      <vt:lpstr>Outline</vt:lpstr>
      <vt:lpstr>IEEE 802.15c Review</vt:lpstr>
      <vt:lpstr>IEEE 802.11ad Review</vt:lpstr>
      <vt:lpstr>IEEE 802.11ay Review</vt:lpstr>
      <vt:lpstr>OFDM vs Single Carrier (1)</vt:lpstr>
      <vt:lpstr>OFDM vs. Single Carrier (2)</vt:lpstr>
      <vt:lpstr>802.11ad SC PHY Design</vt:lpstr>
      <vt:lpstr>TGad and TGay Evaluation Methodology</vt:lpstr>
      <vt:lpstr>Comparing Waveforms with the Rapp Model</vt:lpstr>
      <vt:lpstr>PSD Comparison</vt:lpstr>
      <vt:lpstr>Gain Compression Impact</vt:lpstr>
      <vt:lpstr>PER Performance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Christopher Hansen</dc:creator>
  <cp:keywords/>
  <cp:lastModifiedBy>Christopher Hansen</cp:lastModifiedBy>
  <cp:revision>41</cp:revision>
  <cp:lastPrinted>1601-01-01T00:00:00Z</cp:lastPrinted>
  <dcterms:created xsi:type="dcterms:W3CDTF">2023-12-14T21:29:51Z</dcterms:created>
  <dcterms:modified xsi:type="dcterms:W3CDTF">2024-03-11T20:12:38Z</dcterms:modified>
  <cp:category>C. Hansen, Covariant</cp:category>
</cp:coreProperties>
</file>