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302"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304" r:id="rId19"/>
    <p:sldId id="2368"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159" d="100"/>
          <a:sy n="159" d="100"/>
        </p:scale>
        <p:origin x="222" y="15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802.11-23/2198r2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December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802.org/1/files/private/802-REVc-drafts/d1/P802-REVc-d1.2.pdf" TargetMode="External"/><Relationship Id="rId7" Type="http://schemas.openxmlformats.org/officeDocument/2006/relationships/hyperlink" Target="https://mentor.ieee.org/802.11/dcn/23/11-23-2199-00-0arc-epd-and-lpd-concept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dcn/23/1-23-0022-08-Mntg-p802-revc-d1-1-comments-pdis.ods" TargetMode="External"/><Relationship Id="rId5" Type="http://schemas.openxmlformats.org/officeDocument/2006/relationships/hyperlink" Target="https://www.ieee802.org/1/files/private/802-REVc-drafts/d1/1-23-0037-00-Mntg-p802-revc-d1-1-comments-dis.pdf" TargetMode="External"/><Relationship Id="rId4" Type="http://schemas.openxmlformats.org/officeDocument/2006/relationships/hyperlink" Target="https://www.ieee802.org/1/files/private/802-REVc-drafts/d1/P802-REVc-d1.2CMP.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ARC-SC-agenda-December-18-2023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18 December 2023</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December/January plan reminder:</a:t>
            </a:r>
          </a:p>
          <a:p>
            <a:pPr marL="857250" lvl="1" indent="-457200">
              <a:lnSpc>
                <a:spcPct val="90000"/>
              </a:lnSpc>
              <a:spcBef>
                <a:spcPts val="300"/>
              </a:spcBef>
              <a:spcAft>
                <a:spcPts val="0"/>
              </a:spcAft>
              <a:buFont typeface="Arial" panose="020B0604020202020204" pitchFamily="34" charset="0"/>
              <a:buChar char="•"/>
              <a:defRPr/>
            </a:pPr>
            <a:r>
              <a:rPr lang="en-US" sz="2800" dirty="0"/>
              <a:t>Teleconferences on December 18 and January 8, to consider letter ballot on REV802</a:t>
            </a:r>
          </a:p>
          <a:p>
            <a:pPr marL="457200" indent="-457200">
              <a:lnSpc>
                <a:spcPct val="90000"/>
              </a:lnSpc>
              <a:spcBef>
                <a:spcPts val="300"/>
              </a:spcBef>
              <a:spcAft>
                <a:spcPts val="0"/>
              </a:spcAft>
              <a:buFont typeface="Arial" panose="020B0604020202020204" pitchFamily="34" charset="0"/>
              <a:buChar char="•"/>
              <a:defRPr/>
            </a:pPr>
            <a:r>
              <a:rPr lang="en-US" sz="2800" dirty="0"/>
              <a:t>New ARC topic is proposed (11-23/2207), to discuss definition of non-infrastructure BSS.  - 15 minutes</a:t>
            </a:r>
          </a:p>
          <a:p>
            <a:pPr marL="857250" lvl="1" indent="-457200">
              <a:lnSpc>
                <a:spcPct val="90000"/>
              </a:lnSpc>
              <a:spcBef>
                <a:spcPts val="300"/>
              </a:spcBef>
              <a:spcAft>
                <a:spcPts val="0"/>
              </a:spcAft>
              <a:buFont typeface="Arial" panose="020B0604020202020204" pitchFamily="34" charset="0"/>
              <a:buChar char="•"/>
              <a:defRPr/>
            </a:pPr>
            <a:r>
              <a:rPr lang="en-US" sz="2400" dirty="0"/>
              <a:t>May consider on January 8, if there is time, otherwise, at Jan F2F session.</a:t>
            </a:r>
          </a:p>
          <a:p>
            <a:pPr marL="857250" lvl="1" indent="-457200">
              <a:lnSpc>
                <a:spcPct val="90000"/>
              </a:lnSpc>
              <a:spcBef>
                <a:spcPts val="300"/>
              </a:spcBef>
              <a:spcAft>
                <a:spcPts val="0"/>
              </a:spcAft>
              <a:buFont typeface="Arial" panose="020B0604020202020204" pitchFamily="34" charset="0"/>
              <a:buChar char="•"/>
              <a:defRPr/>
            </a:pPr>
            <a:r>
              <a:rPr lang="en-US" sz="2400" dirty="0"/>
              <a:t>Two topics: Definition of non-infrastructure BSS; scope of Channel Usage</a:t>
            </a:r>
          </a:p>
          <a:p>
            <a:pPr marL="457200" indent="-457200">
              <a:lnSpc>
                <a:spcPct val="90000"/>
              </a:lnSpc>
              <a:spcBef>
                <a:spcPts val="300"/>
              </a:spcBef>
              <a:spcAft>
                <a:spcPts val="0"/>
              </a:spcAft>
              <a:buFont typeface="Arial" panose="020B0604020202020204" pitchFamily="34" charset="0"/>
              <a:buChar char="•"/>
              <a:defRPr/>
            </a:pPr>
            <a:r>
              <a:rPr lang="en-US" sz="2800" dirty="0"/>
              <a:t>REV802c updates – 802.11’s comments on D1.2</a:t>
            </a:r>
            <a:endParaRPr lang="en-US" sz="3200" dirty="0"/>
          </a:p>
          <a:p>
            <a:pPr marL="457200" indent="-457200">
              <a:lnSpc>
                <a:spcPct val="90000"/>
              </a:lnSpc>
              <a:spcBef>
                <a:spcPts val="300"/>
              </a:spcBef>
              <a:spcAft>
                <a:spcPts val="0"/>
              </a:spcAft>
              <a:buFont typeface="Arial" panose="020B0604020202020204" pitchFamily="34" charset="0"/>
              <a:buChar char="•"/>
              <a:defRPr/>
            </a:pPr>
            <a:r>
              <a:rPr lang="en-US" sz="2800" dirty="0"/>
              <a:t>Annex G and WBA liaison discussions to resume at January interim</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dirty="0"/>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457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143000"/>
            <a:ext cx="10361084" cy="5332414"/>
          </a:xfrm>
          <a:ln/>
        </p:spPr>
        <p:txBody>
          <a:bodyPr/>
          <a:lstStyle/>
          <a:p>
            <a:pPr lvl="0">
              <a:lnSpc>
                <a:spcPct val="90000"/>
              </a:lnSpc>
              <a:buClr>
                <a:srgbClr val="000000"/>
              </a:buClr>
              <a:buSzPct val="100000"/>
              <a:buFont typeface="Arial" pitchFamily="34"/>
              <a:buChar char="•"/>
            </a:pPr>
            <a:r>
              <a:rPr lang="en-US" sz="3200" dirty="0"/>
              <a:t>Update from 802.11 representative (Joseph Levy)</a:t>
            </a:r>
          </a:p>
          <a:p>
            <a:pPr lvl="0">
              <a:lnSpc>
                <a:spcPct val="90000"/>
              </a:lnSpc>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200" dirty="0"/>
              <a:t>IEEE Std 802 is undergoing a revision update. 802.1 is handling the official process, and is holding 802.1 Working Group letter ballots</a:t>
            </a:r>
          </a:p>
          <a:p>
            <a:pPr>
              <a:lnSpc>
                <a:spcPct val="90000"/>
              </a:lnSpc>
              <a:spcBef>
                <a:spcPts val="0"/>
              </a:spcBef>
              <a:spcAft>
                <a:spcPts val="600"/>
              </a:spcAft>
              <a:buFont typeface="Arial" panose="020B0604020202020204" pitchFamily="34" charset="0"/>
              <a:buChar char="•"/>
              <a:defRPr/>
            </a:pPr>
            <a:r>
              <a:rPr lang="en-US" sz="2800" dirty="0"/>
              <a:t>Agenda today:</a:t>
            </a:r>
          </a:p>
          <a:p>
            <a:pPr lvl="1">
              <a:lnSpc>
                <a:spcPct val="90000"/>
              </a:lnSpc>
              <a:spcBef>
                <a:spcPts val="0"/>
              </a:spcBef>
              <a:spcAft>
                <a:spcPts val="600"/>
              </a:spcAft>
              <a:buFont typeface="Arial" panose="020B0604020202020204" pitchFamily="34" charset="0"/>
              <a:buChar char="•"/>
              <a:defRPr/>
            </a:pPr>
            <a:r>
              <a:rPr lang="en-US" sz="2200" dirty="0"/>
              <a:t>Review draft: </a:t>
            </a:r>
            <a:r>
              <a:rPr lang="en-US" sz="2200" dirty="0">
                <a:hlinkClick r:id="rId3"/>
              </a:rPr>
              <a:t>https://www.ieee802.org/1/files/private/802-REVc-drafts/d1/P802-REVc-d1.2.pdf</a:t>
            </a:r>
            <a:r>
              <a:rPr lang="en-US" sz="2200" dirty="0"/>
              <a:t>, formulate any comments to give to Dorothy to be filed as WG11 chair</a:t>
            </a:r>
          </a:p>
          <a:p>
            <a:pPr lvl="2">
              <a:lnSpc>
                <a:spcPct val="90000"/>
              </a:lnSpc>
              <a:spcBef>
                <a:spcPts val="0"/>
              </a:spcBef>
              <a:spcAft>
                <a:spcPts val="600"/>
              </a:spcAft>
              <a:buFont typeface="Arial" panose="020B0604020202020204" pitchFamily="34" charset="0"/>
              <a:buChar char="•"/>
              <a:defRPr/>
            </a:pPr>
            <a:r>
              <a:rPr lang="en-US" sz="2000" dirty="0">
                <a:hlinkClick r:id="rId4"/>
              </a:rPr>
              <a:t>https://www.ieee802.org/1/files/private/802-REVc-drafts/d1/P802-REVc-d1.2CMP.pdf</a:t>
            </a:r>
            <a:r>
              <a:rPr lang="en-US" sz="2000" dirty="0"/>
              <a:t> </a:t>
            </a:r>
          </a:p>
          <a:p>
            <a:pPr lvl="2">
              <a:lnSpc>
                <a:spcPct val="90000"/>
              </a:lnSpc>
              <a:spcBef>
                <a:spcPts val="0"/>
              </a:spcBef>
              <a:spcAft>
                <a:spcPts val="600"/>
              </a:spcAft>
              <a:buFont typeface="Arial" panose="020B0604020202020204" pitchFamily="34" charset="0"/>
              <a:buChar char="•"/>
              <a:defRPr/>
            </a:pPr>
            <a:r>
              <a:rPr lang="en-US" sz="2000" dirty="0">
                <a:hlinkClick r:id="rId5"/>
              </a:rPr>
              <a:t>https://www.ieee802.org/1/files/private/802-REVc-drafts/d1/1-23-0037-00-Mntg-p802-revc-d1-1-comments-dis.pdf</a:t>
            </a:r>
            <a:r>
              <a:rPr lang="en-US" sz="2000" dirty="0"/>
              <a:t>, </a:t>
            </a:r>
            <a:r>
              <a:rPr lang="en-US" sz="2000" dirty="0">
                <a:hlinkClick r:id="rId6"/>
              </a:rPr>
              <a:t>https://mentor.ieee.org/802.1/dcn/23/1-23-0022-08-Mntg-p802-revc-d1-1-comments-pdis.ods</a:t>
            </a:r>
            <a:r>
              <a:rPr lang="en-US" sz="2000" dirty="0"/>
              <a:t> </a:t>
            </a:r>
          </a:p>
          <a:p>
            <a:pPr lvl="2">
              <a:lnSpc>
                <a:spcPct val="90000"/>
              </a:lnSpc>
              <a:spcBef>
                <a:spcPts val="0"/>
              </a:spcBef>
              <a:spcAft>
                <a:spcPts val="600"/>
              </a:spcAft>
              <a:buFont typeface="Arial" panose="020B0604020202020204" pitchFamily="34" charset="0"/>
              <a:buChar char="•"/>
              <a:defRPr/>
            </a:pPr>
            <a:r>
              <a:rPr lang="en-US" sz="2000" dirty="0"/>
              <a:t>Any concerns with our comments, and their resolutions</a:t>
            </a:r>
          </a:p>
          <a:p>
            <a:pPr lvl="2">
              <a:lnSpc>
                <a:spcPct val="90000"/>
              </a:lnSpc>
              <a:spcBef>
                <a:spcPts val="0"/>
              </a:spcBef>
              <a:spcAft>
                <a:spcPts val="600"/>
              </a:spcAft>
              <a:buFont typeface="Arial" panose="020B0604020202020204" pitchFamily="34" charset="0"/>
              <a:buChar char="•"/>
              <a:defRPr/>
            </a:pPr>
            <a:r>
              <a:rPr lang="en-US" sz="2000" dirty="0"/>
              <a:t>Any other concerns/comments from other changes?</a:t>
            </a:r>
          </a:p>
          <a:p>
            <a:pPr lvl="1">
              <a:lnSpc>
                <a:spcPct val="90000"/>
              </a:lnSpc>
              <a:spcBef>
                <a:spcPts val="0"/>
              </a:spcBef>
              <a:spcAft>
                <a:spcPts val="600"/>
              </a:spcAft>
              <a:buFont typeface="Arial" panose="020B0604020202020204" pitchFamily="34" charset="0"/>
              <a:buChar char="•"/>
              <a:defRPr/>
            </a:pPr>
            <a:r>
              <a:rPr lang="en-US" sz="2200" dirty="0"/>
              <a:t>Discuss way forward on EPD/LPD concepts: </a:t>
            </a:r>
            <a:r>
              <a:rPr lang="en-US" sz="2200" dirty="0">
                <a:hlinkClick r:id="rId7"/>
              </a:rPr>
              <a:t>11-23/2199r0</a:t>
            </a:r>
            <a:r>
              <a:rPr lang="en-US" sz="22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2">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REVme comments…</a:t>
            </a:r>
          </a:p>
          <a:p>
            <a:pPr marL="0" indent="0" eaLnBrk="1" hangingPunct="1">
              <a:lnSpc>
                <a:spcPct val="90000"/>
              </a:lnSpc>
              <a:spcBef>
                <a:spcPts val="1200"/>
              </a:spcBef>
              <a:buNone/>
              <a:defRPr/>
            </a:pPr>
            <a:endParaRPr lang="en-US" sz="2800" b="0" dirty="0"/>
          </a:p>
          <a:p>
            <a:pPr marL="0" indent="0" eaLnBrk="1" hangingPunct="1">
              <a:lnSpc>
                <a:spcPct val="90000"/>
              </a:lnSpc>
              <a:spcBef>
                <a:spcPts val="1200"/>
              </a:spcBef>
              <a:buNone/>
              <a:defRPr/>
            </a:pPr>
            <a:r>
              <a:rPr lang="en-US" sz="2800" dirty="0"/>
              <a:t>Discussion…</a:t>
            </a:r>
            <a:endParaRPr lang="en-US" sz="22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18 December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18 December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23209</TotalTime>
  <Words>2079</Words>
  <Application>Microsoft Office PowerPoint</Application>
  <PresentationFormat>Widescreen</PresentationFormat>
  <Paragraphs>198</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ARC-SC-agenda-December-18-2023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18 December 2023</vt:lpstr>
      <vt:lpstr>ARC (Architecture) – Other</vt:lpstr>
      <vt:lpstr>IEEE Std 802 revision (P802REVc)</vt:lpstr>
      <vt:lpstr>P802REVc – Other ARC work</vt:lpstr>
      <vt:lpstr>Non-infrastructure BSS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135</cp:revision>
  <cp:lastPrinted>1601-01-01T00:00:00Z</cp:lastPrinted>
  <dcterms:created xsi:type="dcterms:W3CDTF">2021-01-26T19:12:38Z</dcterms:created>
  <dcterms:modified xsi:type="dcterms:W3CDTF">2023-12-18T20:00:34Z</dcterms:modified>
</cp:coreProperties>
</file>