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FDCA18-A58D-493F-8187-65BCAF5F1DDE}" v="11" dt="2024-01-19T02:04:39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802.11-23/2195r0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1239" TargetMode="External"/><Relationship Id="rId2" Type="http://schemas.openxmlformats.org/officeDocument/2006/relationships/hyperlink" Target="https://mentor.ieee.org/802.11/dcn/24/11-24-0022-00-0000-liaison-from-itu-t-sg15-ls76-and-ls8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00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January 2024</a:t>
            </a:r>
            <a:r>
              <a:rPr lang="en-US" dirty="0"/>
              <a:t>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2024-01-18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202704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31576" y="775737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01/18/2024 16:00 ET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0" dirty="0"/>
              <a:t>Contributions: </a:t>
            </a:r>
            <a:r>
              <a:rPr lang="en-US" sz="1800" b="0" dirty="0">
                <a:latin typeface="+mj-lt"/>
              </a:rPr>
              <a:t>No Contributions</a:t>
            </a:r>
            <a:endParaRPr lang="en-US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Discussion Items: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Discussion and Considerations for May 2024 WP5A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>
                <a:solidFill>
                  <a:schemeClr val="tx1"/>
                </a:solidFill>
              </a:rPr>
              <a:t>To discuss </a:t>
            </a:r>
            <a:r>
              <a:rPr lang="en-US" sz="18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Statements </a:t>
            </a:r>
            <a:r>
              <a:rPr lang="en-US" sz="1800" dirty="0">
                <a:solidFill>
                  <a:schemeClr val="tx1"/>
                </a:solidFill>
              </a:rPr>
              <a:t>from 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ITU-T Study Group 15 </a:t>
            </a:r>
          </a:p>
          <a:p>
            <a:pPr marL="1314450" lvl="4" indent="-400050">
              <a:spcBef>
                <a:spcPts val="30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GB" dirty="0">
                <a:effectLst/>
                <a:ea typeface="Times New Roman" panose="02020603050405020304" pitchFamily="18" charset="0"/>
              </a:rPr>
              <a:t>LS84, WLAN management control interface </a:t>
            </a:r>
            <a:r>
              <a:rPr lang="en-GB" dirty="0" err="1">
                <a:effectLst/>
                <a:ea typeface="Times New Roman" panose="02020603050405020304" pitchFamily="18" charset="0"/>
              </a:rPr>
              <a:t>G.wmci</a:t>
            </a:r>
            <a:r>
              <a:rPr lang="en-GB" dirty="0">
                <a:effectLst/>
                <a:ea typeface="Times New Roman" panose="02020603050405020304" pitchFamily="18" charset="0"/>
              </a:rPr>
              <a:t> for an in-premises network  </a:t>
            </a:r>
          </a:p>
          <a:p>
            <a:pPr marL="1314450" lvl="4" indent="-400050">
              <a:spcBef>
                <a:spcPts val="30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GB" dirty="0">
                <a:effectLst/>
                <a:ea typeface="Times New Roman" panose="02020603050405020304" pitchFamily="18" charset="0"/>
              </a:rPr>
              <a:t>LS76, the Home Network Transport (HNT) Standards Overview and Work Plan</a:t>
            </a:r>
            <a:endParaRPr lang="en-US" sz="1400" dirty="0">
              <a:effectLst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Call for contributions on: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latin typeface="+mj-lt"/>
              </a:rPr>
              <a:t>Latest M.1450, M.1801 working drafts and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</a:rPr>
              <a:t>Response to </a:t>
            </a:r>
            <a:r>
              <a:rPr lang="en-US" sz="18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Statements </a:t>
            </a:r>
            <a:r>
              <a:rPr lang="en-US" sz="1800" dirty="0">
                <a:solidFill>
                  <a:schemeClr val="tx1"/>
                </a:solidFill>
              </a:rPr>
              <a:t>from 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ITU-T Study Group 15 </a:t>
            </a:r>
            <a:endParaRPr lang="en-US" sz="1800" dirty="0">
              <a:latin typeface="+mj-lt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Monitoring Development in Jan-Feb 2024 WP5D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Development of ITU AHG recommended contributions to 802.11 and 802.18 for further processing and submission to WP5A 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May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2024 session.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Working Party 5A Next Meeting Dates </a:t>
            </a:r>
            <a:r>
              <a:rPr lang="en-US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r>
              <a:rPr lang="en-US" sz="1800" dirty="0">
                <a:solidFill>
                  <a:srgbClr val="0000CC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pt-B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Next AHG Meeting: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March</a:t>
            </a:r>
            <a:r>
              <a:rPr lang="en-US" sz="1800" dirty="0"/>
              <a:t> 10-15, IEEE 802 Plenary </a:t>
            </a:r>
          </a:p>
          <a:p>
            <a:r>
              <a:rPr lang="pt-BR" altLang="en-US" sz="2000" b="0" dirty="0"/>
              <a:t>Meeting Minutes: 11-23-2196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17278</TotalTime>
  <Words>187</Words>
  <Application>Microsoft Office PowerPoint</Application>
  <PresentationFormat>Widescreen</PresentationFormat>
  <Paragraphs>30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January 2024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Yaghoobi, Hassan</cp:lastModifiedBy>
  <cp:revision>843</cp:revision>
  <cp:lastPrinted>1998-02-10T13:28:06Z</cp:lastPrinted>
  <dcterms:created xsi:type="dcterms:W3CDTF">2004-12-02T14:01:45Z</dcterms:created>
  <dcterms:modified xsi:type="dcterms:W3CDTF">2024-01-19T02:10:37Z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