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1"/>
  </p:notesMasterIdLst>
  <p:handoutMasterIdLst>
    <p:handoutMasterId r:id="rId22"/>
  </p:handoutMasterIdLst>
  <p:sldIdLst>
    <p:sldId id="256" r:id="rId5"/>
    <p:sldId id="257" r:id="rId6"/>
    <p:sldId id="265" r:id="rId7"/>
    <p:sldId id="368" r:id="rId8"/>
    <p:sldId id="268" r:id="rId9"/>
    <p:sldId id="280" r:id="rId10"/>
    <p:sldId id="2387" r:id="rId11"/>
    <p:sldId id="266" r:id="rId12"/>
    <p:sldId id="370" r:id="rId13"/>
    <p:sldId id="261" r:id="rId14"/>
    <p:sldId id="2389" r:id="rId15"/>
    <p:sldId id="2388" r:id="rId16"/>
    <p:sldId id="369" r:id="rId17"/>
    <p:sldId id="2368" r:id="rId18"/>
    <p:sldId id="365" r:id="rId19"/>
    <p:sldId id="375"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0DDE43-5F14-46C9-B121-C9EE4407904B}" v="4" dt="2024-01-18T05:00:28.06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p:cViewPr varScale="1">
        <p:scale>
          <a:sx n="74" d="100"/>
          <a:sy n="74" d="100"/>
        </p:scale>
        <p:origin x="356" y="5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47" d="100"/>
          <a:sy n="47" d="100"/>
        </p:scale>
        <p:origin x="2772" y="4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ghoobi, Hassan" userId="3e33afe7-62c8-4ade-8476-f73fe399f31e" providerId="ADAL" clId="{A00DDE43-5F14-46C9-B121-C9EE4407904B}"/>
    <pc:docChg chg="custSel delSld modSld sldOrd modMainMaster">
      <pc:chgData name="Yaghoobi, Hassan" userId="3e33afe7-62c8-4ade-8476-f73fe399f31e" providerId="ADAL" clId="{A00DDE43-5F14-46C9-B121-C9EE4407904B}" dt="2024-01-18T05:56:47.273" v="1015" actId="20577"/>
      <pc:docMkLst>
        <pc:docMk/>
      </pc:docMkLst>
      <pc:sldChg chg="modSp mod">
        <pc:chgData name="Yaghoobi, Hassan" userId="3e33afe7-62c8-4ade-8476-f73fe399f31e" providerId="ADAL" clId="{A00DDE43-5F14-46C9-B121-C9EE4407904B}" dt="2024-01-18T04:02:54.136" v="75" actId="20577"/>
        <pc:sldMkLst>
          <pc:docMk/>
          <pc:sldMk cId="0" sldId="256"/>
        </pc:sldMkLst>
        <pc:spChg chg="mod">
          <ac:chgData name="Yaghoobi, Hassan" userId="3e33afe7-62c8-4ade-8476-f73fe399f31e" providerId="ADAL" clId="{A00DDE43-5F14-46C9-B121-C9EE4407904B}" dt="2024-01-18T04:01:06.245" v="28" actId="313"/>
          <ac:spMkLst>
            <pc:docMk/>
            <pc:sldMk cId="0" sldId="256"/>
            <ac:spMk id="6" creationId="{00000000-0000-0000-0000-000000000000}"/>
          </ac:spMkLst>
        </pc:spChg>
        <pc:spChg chg="mod">
          <ac:chgData name="Yaghoobi, Hassan" userId="3e33afe7-62c8-4ade-8476-f73fe399f31e" providerId="ADAL" clId="{A00DDE43-5F14-46C9-B121-C9EE4407904B}" dt="2024-01-18T04:02:54.136" v="75" actId="20577"/>
          <ac:spMkLst>
            <pc:docMk/>
            <pc:sldMk cId="0" sldId="256"/>
            <ac:spMk id="3074" creationId="{00000000-0000-0000-0000-000000000000}"/>
          </ac:spMkLst>
        </pc:spChg>
      </pc:sldChg>
      <pc:sldChg chg="modSp mod">
        <pc:chgData name="Yaghoobi, Hassan" userId="3e33afe7-62c8-4ade-8476-f73fe399f31e" providerId="ADAL" clId="{A00DDE43-5F14-46C9-B121-C9EE4407904B}" dt="2024-01-18T04:02:38.570" v="67" actId="20577"/>
        <pc:sldMkLst>
          <pc:docMk/>
          <pc:sldMk cId="0" sldId="257"/>
        </pc:sldMkLst>
        <pc:spChg chg="mod">
          <ac:chgData name="Yaghoobi, Hassan" userId="3e33afe7-62c8-4ade-8476-f73fe399f31e" providerId="ADAL" clId="{A00DDE43-5F14-46C9-B121-C9EE4407904B}" dt="2024-01-18T04:01:07.309" v="29" actId="313"/>
          <ac:spMkLst>
            <pc:docMk/>
            <pc:sldMk cId="0" sldId="257"/>
            <ac:spMk id="4" creationId="{00000000-0000-0000-0000-000000000000}"/>
          </ac:spMkLst>
        </pc:spChg>
        <pc:spChg chg="mod">
          <ac:chgData name="Yaghoobi, Hassan" userId="3e33afe7-62c8-4ade-8476-f73fe399f31e" providerId="ADAL" clId="{A00DDE43-5F14-46C9-B121-C9EE4407904B}" dt="2024-01-18T04:02:38.570" v="67" actId="20577"/>
          <ac:spMkLst>
            <pc:docMk/>
            <pc:sldMk cId="0" sldId="257"/>
            <ac:spMk id="4098" creationId="{00000000-0000-0000-0000-000000000000}"/>
          </ac:spMkLst>
        </pc:spChg>
      </pc:sldChg>
      <pc:sldChg chg="modSp mod">
        <pc:chgData name="Yaghoobi, Hassan" userId="3e33afe7-62c8-4ade-8476-f73fe399f31e" providerId="ADAL" clId="{A00DDE43-5F14-46C9-B121-C9EE4407904B}" dt="2024-01-18T04:01:16.274" v="37" actId="313"/>
        <pc:sldMkLst>
          <pc:docMk/>
          <pc:sldMk cId="0" sldId="261"/>
        </pc:sldMkLst>
        <pc:spChg chg="mod">
          <ac:chgData name="Yaghoobi, Hassan" userId="3e33afe7-62c8-4ade-8476-f73fe399f31e" providerId="ADAL" clId="{A00DDE43-5F14-46C9-B121-C9EE4407904B}" dt="2024-01-18T04:01:16.274" v="37" actId="313"/>
          <ac:spMkLst>
            <pc:docMk/>
            <pc:sldMk cId="0" sldId="261"/>
            <ac:spMk id="7" creationId="{00000000-0000-0000-0000-000000000000}"/>
          </ac:spMkLst>
        </pc:spChg>
      </pc:sldChg>
      <pc:sldChg chg="modSp mod">
        <pc:chgData name="Yaghoobi, Hassan" userId="3e33afe7-62c8-4ade-8476-f73fe399f31e" providerId="ADAL" clId="{A00DDE43-5F14-46C9-B121-C9EE4407904B}" dt="2024-01-18T04:01:08.208" v="30" actId="313"/>
        <pc:sldMkLst>
          <pc:docMk/>
          <pc:sldMk cId="3512326192" sldId="265"/>
        </pc:sldMkLst>
        <pc:spChg chg="mod">
          <ac:chgData name="Yaghoobi, Hassan" userId="3e33afe7-62c8-4ade-8476-f73fe399f31e" providerId="ADAL" clId="{A00DDE43-5F14-46C9-B121-C9EE4407904B}" dt="2024-01-18T04:01:08.208" v="30" actId="313"/>
          <ac:spMkLst>
            <pc:docMk/>
            <pc:sldMk cId="3512326192" sldId="265"/>
            <ac:spMk id="2" creationId="{00000000-0000-0000-0000-000000000000}"/>
          </ac:spMkLst>
        </pc:spChg>
      </pc:sldChg>
      <pc:sldChg chg="modSp mod">
        <pc:chgData name="Yaghoobi, Hassan" userId="3e33afe7-62c8-4ade-8476-f73fe399f31e" providerId="ADAL" clId="{A00DDE43-5F14-46C9-B121-C9EE4407904B}" dt="2024-01-18T04:27:05.979" v="187" actId="20577"/>
        <pc:sldMkLst>
          <pc:docMk/>
          <pc:sldMk cId="2555810336" sldId="266"/>
        </pc:sldMkLst>
        <pc:spChg chg="mod">
          <ac:chgData name="Yaghoobi, Hassan" userId="3e33afe7-62c8-4ade-8476-f73fe399f31e" providerId="ADAL" clId="{A00DDE43-5F14-46C9-B121-C9EE4407904B}" dt="2024-01-18T04:01:13.622" v="35" actId="313"/>
          <ac:spMkLst>
            <pc:docMk/>
            <pc:sldMk cId="2555810336" sldId="266"/>
            <ac:spMk id="2" creationId="{00000000-0000-0000-0000-000000000000}"/>
          </ac:spMkLst>
        </pc:spChg>
        <pc:spChg chg="mod">
          <ac:chgData name="Yaghoobi, Hassan" userId="3e33afe7-62c8-4ade-8476-f73fe399f31e" providerId="ADAL" clId="{A00DDE43-5F14-46C9-B121-C9EE4407904B}" dt="2024-01-18T04:27:05.979" v="187" actId="20577"/>
          <ac:spMkLst>
            <pc:docMk/>
            <pc:sldMk cId="2555810336" sldId="266"/>
            <ac:spMk id="20483" creationId="{00000000-0000-0000-0000-000000000000}"/>
          </ac:spMkLst>
        </pc:spChg>
      </pc:sldChg>
      <pc:sldChg chg="modSp mod">
        <pc:chgData name="Yaghoobi, Hassan" userId="3e33afe7-62c8-4ade-8476-f73fe399f31e" providerId="ADAL" clId="{A00DDE43-5F14-46C9-B121-C9EE4407904B}" dt="2024-01-18T04:01:10.067" v="32" actId="313"/>
        <pc:sldMkLst>
          <pc:docMk/>
          <pc:sldMk cId="1268977485" sldId="268"/>
        </pc:sldMkLst>
        <pc:spChg chg="mod">
          <ac:chgData name="Yaghoobi, Hassan" userId="3e33afe7-62c8-4ade-8476-f73fe399f31e" providerId="ADAL" clId="{A00DDE43-5F14-46C9-B121-C9EE4407904B}" dt="2024-01-18T04:01:10.067" v="32" actId="313"/>
          <ac:spMkLst>
            <pc:docMk/>
            <pc:sldMk cId="1268977485" sldId="268"/>
            <ac:spMk id="2" creationId="{00000000-0000-0000-0000-000000000000}"/>
          </ac:spMkLst>
        </pc:spChg>
      </pc:sldChg>
      <pc:sldChg chg="modSp mod">
        <pc:chgData name="Yaghoobi, Hassan" userId="3e33afe7-62c8-4ade-8476-f73fe399f31e" providerId="ADAL" clId="{A00DDE43-5F14-46C9-B121-C9EE4407904B}" dt="2024-01-18T04:01:10.791" v="33" actId="313"/>
        <pc:sldMkLst>
          <pc:docMk/>
          <pc:sldMk cId="1943740662" sldId="280"/>
        </pc:sldMkLst>
        <pc:spChg chg="mod">
          <ac:chgData name="Yaghoobi, Hassan" userId="3e33afe7-62c8-4ade-8476-f73fe399f31e" providerId="ADAL" clId="{A00DDE43-5F14-46C9-B121-C9EE4407904B}" dt="2024-01-18T04:01:10.791" v="33" actId="313"/>
          <ac:spMkLst>
            <pc:docMk/>
            <pc:sldMk cId="1943740662" sldId="280"/>
            <ac:spMk id="5" creationId="{00000000-0000-0000-0000-000000000000}"/>
          </ac:spMkLst>
        </pc:spChg>
      </pc:sldChg>
      <pc:sldChg chg="modSp mod">
        <pc:chgData name="Yaghoobi, Hassan" userId="3e33afe7-62c8-4ade-8476-f73fe399f31e" providerId="ADAL" clId="{A00DDE43-5F14-46C9-B121-C9EE4407904B}" dt="2024-01-18T04:01:24.941" v="45" actId="313"/>
        <pc:sldMkLst>
          <pc:docMk/>
          <pc:sldMk cId="38427134" sldId="365"/>
        </pc:sldMkLst>
        <pc:spChg chg="mod">
          <ac:chgData name="Yaghoobi, Hassan" userId="3e33afe7-62c8-4ade-8476-f73fe399f31e" providerId="ADAL" clId="{A00DDE43-5F14-46C9-B121-C9EE4407904B}" dt="2024-01-18T04:01:24.941" v="45" actId="313"/>
          <ac:spMkLst>
            <pc:docMk/>
            <pc:sldMk cId="38427134" sldId="365"/>
            <ac:spMk id="4" creationId="{00000000-0000-0000-0000-000000000000}"/>
          </ac:spMkLst>
        </pc:spChg>
      </pc:sldChg>
      <pc:sldChg chg="modSp mod">
        <pc:chgData name="Yaghoobi, Hassan" userId="3e33afe7-62c8-4ade-8476-f73fe399f31e" providerId="ADAL" clId="{A00DDE43-5F14-46C9-B121-C9EE4407904B}" dt="2024-01-18T04:01:09.164" v="31" actId="313"/>
        <pc:sldMkLst>
          <pc:docMk/>
          <pc:sldMk cId="18803189" sldId="368"/>
        </pc:sldMkLst>
        <pc:spChg chg="mod">
          <ac:chgData name="Yaghoobi, Hassan" userId="3e33afe7-62c8-4ade-8476-f73fe399f31e" providerId="ADAL" clId="{A00DDE43-5F14-46C9-B121-C9EE4407904B}" dt="2024-01-18T04:01:09.164" v="31" actId="313"/>
          <ac:spMkLst>
            <pc:docMk/>
            <pc:sldMk cId="18803189" sldId="368"/>
            <ac:spMk id="3" creationId="{4DEDC840-3D08-462E-8EE4-982DE5C72FFD}"/>
          </ac:spMkLst>
        </pc:spChg>
      </pc:sldChg>
      <pc:sldChg chg="modSp mod">
        <pc:chgData name="Yaghoobi, Hassan" userId="3e33afe7-62c8-4ade-8476-f73fe399f31e" providerId="ADAL" clId="{A00DDE43-5F14-46C9-B121-C9EE4407904B}" dt="2024-01-18T04:02:14.921" v="55" actId="1036"/>
        <pc:sldMkLst>
          <pc:docMk/>
          <pc:sldMk cId="81732721" sldId="369"/>
        </pc:sldMkLst>
        <pc:spChg chg="mod">
          <ac:chgData name="Yaghoobi, Hassan" userId="3e33afe7-62c8-4ade-8476-f73fe399f31e" providerId="ADAL" clId="{A00DDE43-5F14-46C9-B121-C9EE4407904B}" dt="2024-01-18T04:02:14.921" v="55" actId="1036"/>
          <ac:spMkLst>
            <pc:docMk/>
            <pc:sldMk cId="81732721" sldId="369"/>
            <ac:spMk id="4" creationId="{00000000-0000-0000-0000-000000000000}"/>
          </ac:spMkLst>
        </pc:spChg>
      </pc:sldChg>
      <pc:sldChg chg="modSp mod">
        <pc:chgData name="Yaghoobi, Hassan" userId="3e33afe7-62c8-4ade-8476-f73fe399f31e" providerId="ADAL" clId="{A00DDE43-5F14-46C9-B121-C9EE4407904B}" dt="2024-01-18T04:25:24.953" v="160" actId="20577"/>
        <pc:sldMkLst>
          <pc:docMk/>
          <pc:sldMk cId="3880020426" sldId="370"/>
        </pc:sldMkLst>
        <pc:spChg chg="mod">
          <ac:chgData name="Yaghoobi, Hassan" userId="3e33afe7-62c8-4ade-8476-f73fe399f31e" providerId="ADAL" clId="{A00DDE43-5F14-46C9-B121-C9EE4407904B}" dt="2024-01-18T04:01:15.607" v="36" actId="313"/>
          <ac:spMkLst>
            <pc:docMk/>
            <pc:sldMk cId="3880020426" sldId="370"/>
            <ac:spMk id="2" creationId="{00000000-0000-0000-0000-000000000000}"/>
          </ac:spMkLst>
        </pc:spChg>
        <pc:spChg chg="mod">
          <ac:chgData name="Yaghoobi, Hassan" userId="3e33afe7-62c8-4ade-8476-f73fe399f31e" providerId="ADAL" clId="{A00DDE43-5F14-46C9-B121-C9EE4407904B}" dt="2024-01-18T04:25:24.953" v="160" actId="20577"/>
          <ac:spMkLst>
            <pc:docMk/>
            <pc:sldMk cId="3880020426" sldId="370"/>
            <ac:spMk id="18435" creationId="{00000000-0000-0000-0000-000000000000}"/>
          </ac:spMkLst>
        </pc:spChg>
      </pc:sldChg>
      <pc:sldChg chg="modSp mod">
        <pc:chgData name="Yaghoobi, Hassan" userId="3e33afe7-62c8-4ade-8476-f73fe399f31e" providerId="ADAL" clId="{A00DDE43-5F14-46C9-B121-C9EE4407904B}" dt="2024-01-18T04:01:57.657" v="53" actId="1036"/>
        <pc:sldMkLst>
          <pc:docMk/>
          <pc:sldMk cId="1387349771" sldId="375"/>
        </pc:sldMkLst>
        <pc:spChg chg="mod">
          <ac:chgData name="Yaghoobi, Hassan" userId="3e33afe7-62c8-4ade-8476-f73fe399f31e" providerId="ADAL" clId="{A00DDE43-5F14-46C9-B121-C9EE4407904B}" dt="2024-01-18T04:01:57.657" v="53" actId="1036"/>
          <ac:spMkLst>
            <pc:docMk/>
            <pc:sldMk cId="1387349771" sldId="375"/>
            <ac:spMk id="6" creationId="{4CBB3FAD-636E-4617-858C-2B4E4B8404EE}"/>
          </ac:spMkLst>
        </pc:spChg>
      </pc:sldChg>
      <pc:sldChg chg="modSp del mod">
        <pc:chgData name="Yaghoobi, Hassan" userId="3e33afe7-62c8-4ade-8476-f73fe399f31e" providerId="ADAL" clId="{A00DDE43-5F14-46C9-B121-C9EE4407904B}" dt="2024-01-18T04:05:24.750" v="77" actId="2696"/>
        <pc:sldMkLst>
          <pc:docMk/>
          <pc:sldMk cId="1968720319" sldId="2366"/>
        </pc:sldMkLst>
        <pc:spChg chg="mod">
          <ac:chgData name="Yaghoobi, Hassan" userId="3e33afe7-62c8-4ade-8476-f73fe399f31e" providerId="ADAL" clId="{A00DDE43-5F14-46C9-B121-C9EE4407904B}" dt="2024-01-18T04:01:11.944" v="34" actId="313"/>
          <ac:spMkLst>
            <pc:docMk/>
            <pc:sldMk cId="1968720319" sldId="2366"/>
            <ac:spMk id="6" creationId="{00000000-0000-0000-0000-000000000000}"/>
          </ac:spMkLst>
        </pc:spChg>
      </pc:sldChg>
      <pc:sldChg chg="modSp mod">
        <pc:chgData name="Yaghoobi, Hassan" userId="3e33afe7-62c8-4ade-8476-f73fe399f31e" providerId="ADAL" clId="{A00DDE43-5F14-46C9-B121-C9EE4407904B}" dt="2024-01-18T05:51:44.809" v="986" actId="20577"/>
        <pc:sldMkLst>
          <pc:docMk/>
          <pc:sldMk cId="3407253792" sldId="2368"/>
        </pc:sldMkLst>
        <pc:spChg chg="mod">
          <ac:chgData name="Yaghoobi, Hassan" userId="3e33afe7-62c8-4ade-8476-f73fe399f31e" providerId="ADAL" clId="{A00DDE43-5F14-46C9-B121-C9EE4407904B}" dt="2024-01-18T04:02:10.227" v="54" actId="1036"/>
          <ac:spMkLst>
            <pc:docMk/>
            <pc:sldMk cId="3407253792" sldId="2368"/>
            <ac:spMk id="4" creationId="{00000000-0000-0000-0000-000000000000}"/>
          </ac:spMkLst>
        </pc:spChg>
        <pc:spChg chg="mod">
          <ac:chgData name="Yaghoobi, Hassan" userId="3e33afe7-62c8-4ade-8476-f73fe399f31e" providerId="ADAL" clId="{A00DDE43-5F14-46C9-B121-C9EE4407904B}" dt="2024-01-18T05:51:44.809" v="986" actId="20577"/>
          <ac:spMkLst>
            <pc:docMk/>
            <pc:sldMk cId="3407253792" sldId="2368"/>
            <ac:spMk id="6147" creationId="{00000000-0000-0000-0000-000000000000}"/>
          </ac:spMkLst>
        </pc:spChg>
      </pc:sldChg>
      <pc:sldChg chg="modSp del mod">
        <pc:chgData name="Yaghoobi, Hassan" userId="3e33afe7-62c8-4ade-8476-f73fe399f31e" providerId="ADAL" clId="{A00DDE43-5F14-46C9-B121-C9EE4407904B}" dt="2024-01-18T04:26:00.832" v="161" actId="2696"/>
        <pc:sldMkLst>
          <pc:docMk/>
          <pc:sldMk cId="3991725134" sldId="2371"/>
        </pc:sldMkLst>
        <pc:spChg chg="mod">
          <ac:chgData name="Yaghoobi, Hassan" userId="3e33afe7-62c8-4ade-8476-f73fe399f31e" providerId="ADAL" clId="{A00DDE43-5F14-46C9-B121-C9EE4407904B}" dt="2024-01-18T04:01:19.295" v="41" actId="313"/>
          <ac:spMkLst>
            <pc:docMk/>
            <pc:sldMk cId="3991725134" sldId="2371"/>
            <ac:spMk id="4" creationId="{00000000-0000-0000-0000-000000000000}"/>
          </ac:spMkLst>
        </pc:spChg>
      </pc:sldChg>
      <pc:sldChg chg="modSp del mod">
        <pc:chgData name="Yaghoobi, Hassan" userId="3e33afe7-62c8-4ade-8476-f73fe399f31e" providerId="ADAL" clId="{A00DDE43-5F14-46C9-B121-C9EE4407904B}" dt="2024-01-18T04:26:00.832" v="161" actId="2696"/>
        <pc:sldMkLst>
          <pc:docMk/>
          <pc:sldMk cId="3388319162" sldId="2382"/>
        </pc:sldMkLst>
        <pc:spChg chg="mod">
          <ac:chgData name="Yaghoobi, Hassan" userId="3e33afe7-62c8-4ade-8476-f73fe399f31e" providerId="ADAL" clId="{A00DDE43-5F14-46C9-B121-C9EE4407904B}" dt="2024-01-18T04:01:17.194" v="38" actId="313"/>
          <ac:spMkLst>
            <pc:docMk/>
            <pc:sldMk cId="3388319162" sldId="2382"/>
            <ac:spMk id="6" creationId="{1FBBC945-DA6A-8705-8B20-EBC52B7E66DA}"/>
          </ac:spMkLst>
        </pc:spChg>
      </pc:sldChg>
      <pc:sldChg chg="modSp del mod">
        <pc:chgData name="Yaghoobi, Hassan" userId="3e33afe7-62c8-4ade-8476-f73fe399f31e" providerId="ADAL" clId="{A00DDE43-5F14-46C9-B121-C9EE4407904B}" dt="2024-01-18T04:26:00.832" v="161" actId="2696"/>
        <pc:sldMkLst>
          <pc:docMk/>
          <pc:sldMk cId="2021001460" sldId="2384"/>
        </pc:sldMkLst>
        <pc:spChg chg="mod">
          <ac:chgData name="Yaghoobi, Hassan" userId="3e33afe7-62c8-4ade-8476-f73fe399f31e" providerId="ADAL" clId="{A00DDE43-5F14-46C9-B121-C9EE4407904B}" dt="2024-01-18T04:01:17.889" v="39" actId="313"/>
          <ac:spMkLst>
            <pc:docMk/>
            <pc:sldMk cId="2021001460" sldId="2384"/>
            <ac:spMk id="6" creationId="{1FBBC945-DA6A-8705-8B20-EBC52B7E66DA}"/>
          </ac:spMkLst>
        </pc:spChg>
      </pc:sldChg>
      <pc:sldChg chg="modSp del mod">
        <pc:chgData name="Yaghoobi, Hassan" userId="3e33afe7-62c8-4ade-8476-f73fe399f31e" providerId="ADAL" clId="{A00DDE43-5F14-46C9-B121-C9EE4407904B}" dt="2024-01-18T04:26:00.832" v="161" actId="2696"/>
        <pc:sldMkLst>
          <pc:docMk/>
          <pc:sldMk cId="3294532338" sldId="2385"/>
        </pc:sldMkLst>
        <pc:spChg chg="mod">
          <ac:chgData name="Yaghoobi, Hassan" userId="3e33afe7-62c8-4ade-8476-f73fe399f31e" providerId="ADAL" clId="{A00DDE43-5F14-46C9-B121-C9EE4407904B}" dt="2024-01-18T04:01:20.156" v="42" actId="313"/>
          <ac:spMkLst>
            <pc:docMk/>
            <pc:sldMk cId="3294532338" sldId="2385"/>
            <ac:spMk id="4" creationId="{00000000-0000-0000-0000-000000000000}"/>
          </ac:spMkLst>
        </pc:spChg>
      </pc:sldChg>
      <pc:sldChg chg="modSp del mod">
        <pc:chgData name="Yaghoobi, Hassan" userId="3e33afe7-62c8-4ade-8476-f73fe399f31e" providerId="ADAL" clId="{A00DDE43-5F14-46C9-B121-C9EE4407904B}" dt="2024-01-18T04:26:00.832" v="161" actId="2696"/>
        <pc:sldMkLst>
          <pc:docMk/>
          <pc:sldMk cId="1418875731" sldId="2386"/>
        </pc:sldMkLst>
        <pc:spChg chg="mod">
          <ac:chgData name="Yaghoobi, Hassan" userId="3e33afe7-62c8-4ade-8476-f73fe399f31e" providerId="ADAL" clId="{A00DDE43-5F14-46C9-B121-C9EE4407904B}" dt="2024-01-18T04:01:18.554" v="40" actId="313"/>
          <ac:spMkLst>
            <pc:docMk/>
            <pc:sldMk cId="1418875731" sldId="2386"/>
            <ac:spMk id="6" creationId="{1FBBC945-DA6A-8705-8B20-EBC52B7E66DA}"/>
          </ac:spMkLst>
        </pc:spChg>
      </pc:sldChg>
      <pc:sldChg chg="modSp mod">
        <pc:chgData name="Yaghoobi, Hassan" userId="3e33afe7-62c8-4ade-8476-f73fe399f31e" providerId="ADAL" clId="{A00DDE43-5F14-46C9-B121-C9EE4407904B}" dt="2024-01-18T04:05:20.848" v="76" actId="207"/>
        <pc:sldMkLst>
          <pc:docMk/>
          <pc:sldMk cId="1993465753" sldId="2387"/>
        </pc:sldMkLst>
        <pc:spChg chg="mod">
          <ac:chgData name="Yaghoobi, Hassan" userId="3e33afe7-62c8-4ade-8476-f73fe399f31e" providerId="ADAL" clId="{A00DDE43-5F14-46C9-B121-C9EE4407904B}" dt="2024-01-18T04:05:20.848" v="76" actId="207"/>
          <ac:spMkLst>
            <pc:docMk/>
            <pc:sldMk cId="1993465753" sldId="2387"/>
            <ac:spMk id="3" creationId="{00000000-0000-0000-0000-000000000000}"/>
          </ac:spMkLst>
        </pc:spChg>
      </pc:sldChg>
      <pc:sldChg chg="modSp mod">
        <pc:chgData name="Yaghoobi, Hassan" userId="3e33afe7-62c8-4ade-8476-f73fe399f31e" providerId="ADAL" clId="{A00DDE43-5F14-46C9-B121-C9EE4407904B}" dt="2024-01-18T05:56:47.273" v="1015" actId="20577"/>
        <pc:sldMkLst>
          <pc:docMk/>
          <pc:sldMk cId="2189992213" sldId="2388"/>
        </pc:sldMkLst>
        <pc:spChg chg="mod">
          <ac:chgData name="Yaghoobi, Hassan" userId="3e33afe7-62c8-4ade-8476-f73fe399f31e" providerId="ADAL" clId="{A00DDE43-5F14-46C9-B121-C9EE4407904B}" dt="2024-01-18T04:49:02.044" v="924" actId="20577"/>
          <ac:spMkLst>
            <pc:docMk/>
            <pc:sldMk cId="2189992213" sldId="2388"/>
            <ac:spMk id="5121" creationId="{00000000-0000-0000-0000-000000000000}"/>
          </ac:spMkLst>
        </pc:spChg>
        <pc:spChg chg="mod">
          <ac:chgData name="Yaghoobi, Hassan" userId="3e33afe7-62c8-4ade-8476-f73fe399f31e" providerId="ADAL" clId="{A00DDE43-5F14-46C9-B121-C9EE4407904B}" dt="2024-01-18T05:56:47.273" v="1015" actId="20577"/>
          <ac:spMkLst>
            <pc:docMk/>
            <pc:sldMk cId="2189992213" sldId="2388"/>
            <ac:spMk id="5122" creationId="{00000000-0000-0000-0000-000000000000}"/>
          </ac:spMkLst>
        </pc:spChg>
      </pc:sldChg>
      <pc:sldChg chg="modSp mod ord">
        <pc:chgData name="Yaghoobi, Hassan" userId="3e33afe7-62c8-4ade-8476-f73fe399f31e" providerId="ADAL" clId="{A00DDE43-5F14-46C9-B121-C9EE4407904B}" dt="2024-01-18T04:49:25.039" v="927" actId="1036"/>
        <pc:sldMkLst>
          <pc:docMk/>
          <pc:sldMk cId="1559095523" sldId="2389"/>
        </pc:sldMkLst>
        <pc:spChg chg="mod">
          <ac:chgData name="Yaghoobi, Hassan" userId="3e33afe7-62c8-4ade-8476-f73fe399f31e" providerId="ADAL" clId="{A00DDE43-5F14-46C9-B121-C9EE4407904B}" dt="2024-01-18T04:49:20.863" v="925" actId="1036"/>
          <ac:spMkLst>
            <pc:docMk/>
            <pc:sldMk cId="1559095523" sldId="2389"/>
            <ac:spMk id="5121" creationId="{00000000-0000-0000-0000-000000000000}"/>
          </ac:spMkLst>
        </pc:spChg>
        <pc:spChg chg="mod">
          <ac:chgData name="Yaghoobi, Hassan" userId="3e33afe7-62c8-4ade-8476-f73fe399f31e" providerId="ADAL" clId="{A00DDE43-5F14-46C9-B121-C9EE4407904B}" dt="2024-01-18T04:49:25.039" v="927" actId="1036"/>
          <ac:spMkLst>
            <pc:docMk/>
            <pc:sldMk cId="1559095523" sldId="2389"/>
            <ac:spMk id="5122" creationId="{00000000-0000-0000-0000-000000000000}"/>
          </ac:spMkLst>
        </pc:spChg>
      </pc:sldChg>
      <pc:sldMasterChg chg="modSp mod modSldLayout">
        <pc:chgData name="Yaghoobi, Hassan" userId="3e33afe7-62c8-4ade-8476-f73fe399f31e" providerId="ADAL" clId="{A00DDE43-5F14-46C9-B121-C9EE4407904B}" dt="2024-01-18T04:01:05.119" v="27" actId="313"/>
        <pc:sldMasterMkLst>
          <pc:docMk/>
          <pc:sldMasterMk cId="0" sldId="2147483648"/>
        </pc:sldMasterMkLst>
        <pc:spChg chg="mod">
          <ac:chgData name="Yaghoobi, Hassan" userId="3e33afe7-62c8-4ade-8476-f73fe399f31e" providerId="ADAL" clId="{A00DDE43-5F14-46C9-B121-C9EE4407904B}" dt="2024-01-18T04:00:21.196" v="8" actId="108"/>
          <ac:spMkLst>
            <pc:docMk/>
            <pc:sldMasterMk cId="0" sldId="2147483648"/>
            <ac:spMk id="10" creationId="{00000000-0000-0000-0000-000000000000}"/>
          </ac:spMkLst>
        </pc:spChg>
        <pc:spChg chg="mod">
          <ac:chgData name="Yaghoobi, Hassan" userId="3e33afe7-62c8-4ade-8476-f73fe399f31e" providerId="ADAL" clId="{A00DDE43-5F14-46C9-B121-C9EE4407904B}" dt="2024-01-18T04:00:32.056" v="18" actId="20577"/>
          <ac:spMkLst>
            <pc:docMk/>
            <pc:sldMasterMk cId="0" sldId="2147483648"/>
            <ac:spMk id="1027" creationId="{00000000-0000-0000-0000-000000000000}"/>
          </ac:spMkLst>
        </pc:spChg>
        <pc:sldLayoutChg chg="modSp mod">
          <pc:chgData name="Yaghoobi, Hassan" userId="3e33afe7-62c8-4ade-8476-f73fe399f31e" providerId="ADAL" clId="{A00DDE43-5F14-46C9-B121-C9EE4407904B}" dt="2024-01-18T04:00:57.457" v="19" actId="313"/>
          <pc:sldLayoutMkLst>
            <pc:docMk/>
            <pc:sldMasterMk cId="0" sldId="2147483648"/>
            <pc:sldLayoutMk cId="0" sldId="2147483649"/>
          </pc:sldLayoutMkLst>
          <pc:spChg chg="mod">
            <ac:chgData name="Yaghoobi, Hassan" userId="3e33afe7-62c8-4ade-8476-f73fe399f31e" providerId="ADAL" clId="{A00DDE43-5F14-46C9-B121-C9EE4407904B}" dt="2024-01-18T04:00:57.457" v="19" actId="313"/>
            <ac:spMkLst>
              <pc:docMk/>
              <pc:sldMasterMk cId="0" sldId="2147483648"/>
              <pc:sldLayoutMk cId="0" sldId="2147483649"/>
              <ac:spMk id="4" creationId="{00000000-0000-0000-0000-000000000000}"/>
            </ac:spMkLst>
          </pc:spChg>
        </pc:sldLayoutChg>
        <pc:sldLayoutChg chg="modSp mod">
          <pc:chgData name="Yaghoobi, Hassan" userId="3e33afe7-62c8-4ade-8476-f73fe399f31e" providerId="ADAL" clId="{A00DDE43-5F14-46C9-B121-C9EE4407904B}" dt="2024-01-18T04:00:58.456" v="20" actId="313"/>
          <pc:sldLayoutMkLst>
            <pc:docMk/>
            <pc:sldMasterMk cId="0" sldId="2147483648"/>
            <pc:sldLayoutMk cId="0" sldId="2147483650"/>
          </pc:sldLayoutMkLst>
          <pc:spChg chg="mod">
            <ac:chgData name="Yaghoobi, Hassan" userId="3e33afe7-62c8-4ade-8476-f73fe399f31e" providerId="ADAL" clId="{A00DDE43-5F14-46C9-B121-C9EE4407904B}" dt="2024-01-18T04:00:58.456" v="20" actId="313"/>
            <ac:spMkLst>
              <pc:docMk/>
              <pc:sldMasterMk cId="0" sldId="2147483648"/>
              <pc:sldLayoutMk cId="0" sldId="2147483650"/>
              <ac:spMk id="12" creationId="{00000000-0000-0000-0000-000000000000}"/>
            </ac:spMkLst>
          </pc:spChg>
        </pc:sldLayoutChg>
        <pc:sldLayoutChg chg="modSp mod">
          <pc:chgData name="Yaghoobi, Hassan" userId="3e33afe7-62c8-4ade-8476-f73fe399f31e" providerId="ADAL" clId="{A00DDE43-5F14-46C9-B121-C9EE4407904B}" dt="2024-01-18T04:00:59.289" v="21" actId="313"/>
          <pc:sldLayoutMkLst>
            <pc:docMk/>
            <pc:sldMasterMk cId="0" sldId="2147483648"/>
            <pc:sldLayoutMk cId="0" sldId="2147483651"/>
          </pc:sldLayoutMkLst>
          <pc:spChg chg="mod">
            <ac:chgData name="Yaghoobi, Hassan" userId="3e33afe7-62c8-4ade-8476-f73fe399f31e" providerId="ADAL" clId="{A00DDE43-5F14-46C9-B121-C9EE4407904B}" dt="2024-01-18T04:00:59.289" v="21" actId="313"/>
            <ac:spMkLst>
              <pc:docMk/>
              <pc:sldMasterMk cId="0" sldId="2147483648"/>
              <pc:sldLayoutMk cId="0" sldId="2147483651"/>
              <ac:spMk id="4" creationId="{00000000-0000-0000-0000-000000000000}"/>
            </ac:spMkLst>
          </pc:spChg>
        </pc:sldLayoutChg>
        <pc:sldLayoutChg chg="modSp mod">
          <pc:chgData name="Yaghoobi, Hassan" userId="3e33afe7-62c8-4ade-8476-f73fe399f31e" providerId="ADAL" clId="{A00DDE43-5F14-46C9-B121-C9EE4407904B}" dt="2024-01-18T04:01:00.419" v="22" actId="313"/>
          <pc:sldLayoutMkLst>
            <pc:docMk/>
            <pc:sldMasterMk cId="0" sldId="2147483648"/>
            <pc:sldLayoutMk cId="0" sldId="2147483652"/>
          </pc:sldLayoutMkLst>
          <pc:spChg chg="mod">
            <ac:chgData name="Yaghoobi, Hassan" userId="3e33afe7-62c8-4ade-8476-f73fe399f31e" providerId="ADAL" clId="{A00DDE43-5F14-46C9-B121-C9EE4407904B}" dt="2024-01-18T04:01:00.419" v="22" actId="313"/>
            <ac:spMkLst>
              <pc:docMk/>
              <pc:sldMasterMk cId="0" sldId="2147483648"/>
              <pc:sldLayoutMk cId="0" sldId="2147483652"/>
              <ac:spMk id="5" creationId="{00000000-0000-0000-0000-000000000000}"/>
            </ac:spMkLst>
          </pc:spChg>
        </pc:sldLayoutChg>
        <pc:sldLayoutChg chg="modSp mod">
          <pc:chgData name="Yaghoobi, Hassan" userId="3e33afe7-62c8-4ade-8476-f73fe399f31e" providerId="ADAL" clId="{A00DDE43-5F14-46C9-B121-C9EE4407904B}" dt="2024-01-18T04:01:01.134" v="23" actId="313"/>
          <pc:sldLayoutMkLst>
            <pc:docMk/>
            <pc:sldMasterMk cId="0" sldId="2147483648"/>
            <pc:sldLayoutMk cId="0" sldId="2147483653"/>
          </pc:sldLayoutMkLst>
          <pc:spChg chg="mod">
            <ac:chgData name="Yaghoobi, Hassan" userId="3e33afe7-62c8-4ade-8476-f73fe399f31e" providerId="ADAL" clId="{A00DDE43-5F14-46C9-B121-C9EE4407904B}" dt="2024-01-18T04:01:01.134" v="23" actId="313"/>
            <ac:spMkLst>
              <pc:docMk/>
              <pc:sldMasterMk cId="0" sldId="2147483648"/>
              <pc:sldLayoutMk cId="0" sldId="2147483653"/>
              <ac:spMk id="7" creationId="{00000000-0000-0000-0000-000000000000}"/>
            </ac:spMkLst>
          </pc:spChg>
        </pc:sldLayoutChg>
        <pc:sldLayoutChg chg="modSp mod">
          <pc:chgData name="Yaghoobi, Hassan" userId="3e33afe7-62c8-4ade-8476-f73fe399f31e" providerId="ADAL" clId="{A00DDE43-5F14-46C9-B121-C9EE4407904B}" dt="2024-01-18T04:01:02.358" v="24" actId="313"/>
          <pc:sldLayoutMkLst>
            <pc:docMk/>
            <pc:sldMasterMk cId="0" sldId="2147483648"/>
            <pc:sldLayoutMk cId="0" sldId="2147483654"/>
          </pc:sldLayoutMkLst>
          <pc:spChg chg="mod">
            <ac:chgData name="Yaghoobi, Hassan" userId="3e33afe7-62c8-4ade-8476-f73fe399f31e" providerId="ADAL" clId="{A00DDE43-5F14-46C9-B121-C9EE4407904B}" dt="2024-01-18T04:01:02.358" v="24" actId="313"/>
            <ac:spMkLst>
              <pc:docMk/>
              <pc:sldMasterMk cId="0" sldId="2147483648"/>
              <pc:sldLayoutMk cId="0" sldId="2147483654"/>
              <ac:spMk id="3" creationId="{00000000-0000-0000-0000-000000000000}"/>
            </ac:spMkLst>
          </pc:spChg>
        </pc:sldLayoutChg>
        <pc:sldLayoutChg chg="modSp mod">
          <pc:chgData name="Yaghoobi, Hassan" userId="3e33afe7-62c8-4ade-8476-f73fe399f31e" providerId="ADAL" clId="{A00DDE43-5F14-46C9-B121-C9EE4407904B}" dt="2024-01-18T04:01:03.384" v="25" actId="313"/>
          <pc:sldLayoutMkLst>
            <pc:docMk/>
            <pc:sldMasterMk cId="0" sldId="2147483648"/>
            <pc:sldLayoutMk cId="0" sldId="2147483655"/>
          </pc:sldLayoutMkLst>
          <pc:spChg chg="mod">
            <ac:chgData name="Yaghoobi, Hassan" userId="3e33afe7-62c8-4ade-8476-f73fe399f31e" providerId="ADAL" clId="{A00DDE43-5F14-46C9-B121-C9EE4407904B}" dt="2024-01-18T04:01:03.384" v="25" actId="313"/>
            <ac:spMkLst>
              <pc:docMk/>
              <pc:sldMasterMk cId="0" sldId="2147483648"/>
              <pc:sldLayoutMk cId="0" sldId="2147483655"/>
              <ac:spMk id="2" creationId="{00000000-0000-0000-0000-000000000000}"/>
            </ac:spMkLst>
          </pc:spChg>
        </pc:sldLayoutChg>
        <pc:sldLayoutChg chg="modSp mod">
          <pc:chgData name="Yaghoobi, Hassan" userId="3e33afe7-62c8-4ade-8476-f73fe399f31e" providerId="ADAL" clId="{A00DDE43-5F14-46C9-B121-C9EE4407904B}" dt="2024-01-18T04:01:04.217" v="26" actId="313"/>
          <pc:sldLayoutMkLst>
            <pc:docMk/>
            <pc:sldMasterMk cId="0" sldId="2147483648"/>
            <pc:sldLayoutMk cId="0" sldId="2147483658"/>
          </pc:sldLayoutMkLst>
          <pc:spChg chg="mod">
            <ac:chgData name="Yaghoobi, Hassan" userId="3e33afe7-62c8-4ade-8476-f73fe399f31e" providerId="ADAL" clId="{A00DDE43-5F14-46C9-B121-C9EE4407904B}" dt="2024-01-18T04:01:04.217" v="26" actId="313"/>
            <ac:spMkLst>
              <pc:docMk/>
              <pc:sldMasterMk cId="0" sldId="2147483648"/>
              <pc:sldLayoutMk cId="0" sldId="2147483658"/>
              <ac:spMk id="4" creationId="{00000000-0000-0000-0000-000000000000}"/>
            </ac:spMkLst>
          </pc:spChg>
        </pc:sldLayoutChg>
        <pc:sldLayoutChg chg="modSp mod">
          <pc:chgData name="Yaghoobi, Hassan" userId="3e33afe7-62c8-4ade-8476-f73fe399f31e" providerId="ADAL" clId="{A00DDE43-5F14-46C9-B121-C9EE4407904B}" dt="2024-01-18T04:01:05.119" v="27" actId="313"/>
          <pc:sldLayoutMkLst>
            <pc:docMk/>
            <pc:sldMasterMk cId="0" sldId="2147483648"/>
            <pc:sldLayoutMk cId="0" sldId="2147483659"/>
          </pc:sldLayoutMkLst>
          <pc:spChg chg="mod">
            <ac:chgData name="Yaghoobi, Hassan" userId="3e33afe7-62c8-4ade-8476-f73fe399f31e" providerId="ADAL" clId="{A00DDE43-5F14-46C9-B121-C9EE4407904B}" dt="2024-01-18T04:01:05.119" v="27" actId="313"/>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Sep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17931"/>
            <a:ext cx="68287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11</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914927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345230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 January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 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 January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 January 2024</a:t>
            </a:r>
            <a:endParaRPr lang="en-GB" dirty="0"/>
          </a:p>
        </p:txBody>
      </p:sp>
      <p:sp>
        <p:nvSpPr>
          <p:cNvPr id="6" name="Footer Placeholder 5"/>
          <p:cNvSpPr>
            <a:spLocks noGrp="1"/>
          </p:cNvSpPr>
          <p:nvPr>
            <p:ph type="ftr" idx="11"/>
          </p:nvPr>
        </p:nvSpPr>
        <p:spPr/>
        <p:txBody>
          <a:bodyPr/>
          <a:lstStyle>
            <a:lvl1pPr>
              <a:defRPr/>
            </a:lvl1pPr>
          </a:lstStyle>
          <a:p>
            <a:r>
              <a:rPr lang="en-GB" dirty="0"/>
              <a:t>Hassan Yaghoobi (Intel Corp.)</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 January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Yaghoobi (Intel Corp.)</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 January 2024</a:t>
            </a:r>
            <a:endParaRPr lang="en-GB" dirty="0"/>
          </a:p>
        </p:txBody>
      </p:sp>
      <p:sp>
        <p:nvSpPr>
          <p:cNvPr id="4" name="Footer Placeholder 3"/>
          <p:cNvSpPr>
            <a:spLocks noGrp="1"/>
          </p:cNvSpPr>
          <p:nvPr>
            <p:ph type="ftr" idx="11"/>
          </p:nvPr>
        </p:nvSpPr>
        <p:spPr/>
        <p:txBody>
          <a:bodyPr/>
          <a:lstStyle>
            <a:lvl1pPr>
              <a:defRPr/>
            </a:lvl1pPr>
          </a:lstStyle>
          <a:p>
            <a:r>
              <a:rPr lang="en-GB" dirty="0"/>
              <a:t>Hassan Yaghoobi (Intel Corp.)</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 January 2024</a:t>
            </a:r>
            <a:endParaRPr lang="en-GB" dirty="0"/>
          </a:p>
        </p:txBody>
      </p:sp>
      <p:sp>
        <p:nvSpPr>
          <p:cNvPr id="3" name="Footer Placeholder 2"/>
          <p:cNvSpPr>
            <a:spLocks noGrp="1"/>
          </p:cNvSpPr>
          <p:nvPr>
            <p:ph type="ftr" idx="11"/>
          </p:nvPr>
        </p:nvSpPr>
        <p:spPr/>
        <p:txBody>
          <a:bodyPr/>
          <a:lstStyle>
            <a:lvl1pPr>
              <a:defRPr/>
            </a:lvl1pPr>
          </a:lstStyle>
          <a:p>
            <a:r>
              <a:rPr lang="en-GB" dirty="0"/>
              <a:t>Hassan Yaghoobi (Intel Corp.)</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January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 January 2024</a:t>
            </a:r>
            <a:endParaRPr lang="en-GB" dirty="0"/>
          </a:p>
        </p:txBody>
      </p:sp>
      <p:sp>
        <p:nvSpPr>
          <p:cNvPr id="5" name="Footer Placeholder 4"/>
          <p:cNvSpPr>
            <a:spLocks noGrp="1"/>
          </p:cNvSpPr>
          <p:nvPr>
            <p:ph type="ftr" idx="11"/>
          </p:nvPr>
        </p:nvSpPr>
        <p:spPr/>
        <p:txBody>
          <a:bodyPr/>
          <a:lstStyle>
            <a:lvl1pPr>
              <a:defRPr/>
            </a:lvl1pPr>
          </a:lstStyle>
          <a:p>
            <a:r>
              <a:rPr lang="en-GB" dirty="0"/>
              <a:t>Hassan Yaghoobi (Intel Corp.)</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Yaghoobi (Intel Corp.)</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802.11-23/</a:t>
            </a:r>
            <a:r>
              <a:rPr kumimoji="0" lang="en-US" sz="1800" b="1" i="0" u="none" strike="noStrike" kern="1200" cap="none" spc="0" normalizeH="0" baseline="0" dirty="0">
                <a:ln>
                  <a:noFill/>
                </a:ln>
                <a:solidFill>
                  <a:schemeClr val="tx2"/>
                </a:solidFill>
                <a:effectLst/>
                <a:uLnTx/>
                <a:uFillTx/>
                <a:latin typeface="Times New Roman" pitchFamily="16" charset="0"/>
                <a:ea typeface="MS Gothic" charset="-128"/>
              </a:rPr>
              <a:t>2194</a:t>
            </a:r>
            <a:r>
              <a:rPr kumimoji="0" lang="en-US"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rPr>
              <a:t>r0</a:t>
            </a:r>
            <a:endParaRPr kumimoji="0" lang="en-GB" sz="1800" b="1" i="0" u="none" strike="noStrike" kern="1200" cap="none" spc="0" normalizeH="0" baseline="0" noProof="0" dirty="0">
              <a:ln>
                <a:noFill/>
              </a:ln>
              <a:solidFill>
                <a:schemeClr val="tx2"/>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0022-00-0000-liaison-from-itu-t-sg15-ls76-and-ls84.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www.itu.int/en/ITU-T/studygroups/2017-2020/15/Pages/default.aspx" TargetMode="External"/><Relationship Id="rId4" Type="http://schemas.openxmlformats.org/officeDocument/2006/relationships/hyperlink" Target="https://www.itu.int/en/ITU-T/studygroups/Pages/sg15-hnt.asp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itu.int/events/eventdetails.asp?eventid=20096" TargetMode="External"/><Relationship Id="rId2" Type="http://schemas.openxmlformats.org/officeDocument/2006/relationships/hyperlink" Target="https://www.itu.int/events/eventdetails.asp?eventid=21239"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www.itu.int/md/R19-WP5A-C-0153/en" TargetMode="External"/><Relationship Id="rId13" Type="http://schemas.openxmlformats.org/officeDocument/2006/relationships/hyperlink" Target="https://www.itu.int/md/meetingdoc.asp?lang=en&amp;parent=R19-WP5A-C-0547" TargetMode="External"/><Relationship Id="rId18" Type="http://schemas.openxmlformats.org/officeDocument/2006/relationships/hyperlink" Target="https://www.itu.int/md/meetingdoc.asp?lang=en&amp;parent=R19-WP5A-C-0798" TargetMode="External"/><Relationship Id="rId3" Type="http://schemas.openxmlformats.org/officeDocument/2006/relationships/hyperlink" Target="https://mentor.ieee.org/802.18/dcn/19/18-19-0157-00-0000-an-update-on-the-recommendation-itu-r-m-1450-5.pptx" TargetMode="External"/><Relationship Id="rId7" Type="http://schemas.openxmlformats.org/officeDocument/2006/relationships/hyperlink" Target="https://www.itu.int/md/R19-WP5A-C-0154/en" TargetMode="External"/><Relationship Id="rId12" Type="http://schemas.openxmlformats.org/officeDocument/2006/relationships/hyperlink" Target="https://www.itu.int/md/meetingdoc.asp?lang=en&amp;parent=R19-WP5A-C-0438" TargetMode="External"/><Relationship Id="rId17" Type="http://schemas.openxmlformats.org/officeDocument/2006/relationships/hyperlink" Target="https://www.itu.int/md/meetingdoc.asp?lang=en&amp;parent=R19-WP5A-C-0799" TargetMode="External"/><Relationship Id="rId2" Type="http://schemas.openxmlformats.org/officeDocument/2006/relationships/notesSlide" Target="../notesSlides/notesSlide9.xml"/><Relationship Id="rId16" Type="http://schemas.openxmlformats.org/officeDocument/2006/relationships/hyperlink" Target="https://extranet.itu.int/rsg-meetings/sg5/wp5a/Share/5A2-Systems%20and%20Standards/SWG%205A2-2%20BWA/IEEE-01-E.docx?d=w54b5745a91f6425581184968a46e4ed0" TargetMode="External"/><Relationship Id="rId1" Type="http://schemas.openxmlformats.org/officeDocument/2006/relationships/slideLayout" Target="../slideLayouts/slideLayout2.xml"/><Relationship Id="rId6" Type="http://schemas.openxmlformats.org/officeDocument/2006/relationships/hyperlink" Target="https://www.itu.int/md/meetingdoc.asp?lang=en&amp;parent=R19-WP5A-C-0043" TargetMode="External"/><Relationship Id="rId11" Type="http://schemas.openxmlformats.org/officeDocument/2006/relationships/hyperlink" Target="https://www.itu.int/md/meetingdoc.asp?lang=en&amp;parent=R19-WP5A-C-0439" TargetMode="External"/><Relationship Id="rId5" Type="http://schemas.openxmlformats.org/officeDocument/2006/relationships/hyperlink" Target="https://www.itu.int/md/meetingdoc.asp?lang=en&amp;parent=R19-WP5A-C-0044" TargetMode="External"/><Relationship Id="rId15" Type="http://schemas.openxmlformats.org/officeDocument/2006/relationships/hyperlink" Target="http://www.itu.int/md/R19-WP5A-C-0675" TargetMode="External"/><Relationship Id="rId10" Type="http://schemas.openxmlformats.org/officeDocument/2006/relationships/hyperlink" Target="https://www.itu.int/md/meetingdoc.asp?lang=en&amp;parent=R19-WP5A-C-0246" TargetMode="External"/><Relationship Id="rId19" Type="http://schemas.openxmlformats.org/officeDocument/2006/relationships/hyperlink" Target="https://www.itu.int/md/meetingdoc.asp?lang=en&amp;parent=R19-WP5A-C-0797" TargetMode="External"/><Relationship Id="rId4" Type="http://schemas.openxmlformats.org/officeDocument/2006/relationships/hyperlink" Target="https://www.itu.int/dms_pubrec/itu-r/rec/m/R-REC-M.1801-2-201302-I!!PDF-E.pdf" TargetMode="External"/><Relationship Id="rId9" Type="http://schemas.openxmlformats.org/officeDocument/2006/relationships/hyperlink" Target="https://www.itu.int/md/meetingdoc.asp?lang=en&amp;parent=R19-WP5A-C-0245" TargetMode="External"/><Relationship Id="rId14" Type="http://schemas.openxmlformats.org/officeDocument/2006/relationships/hyperlink" Target="https://www.itu.int/md/meetingdoc.asp?lang=en&amp;parent=R19-WP5A-C-0546"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4/11-24-0022-00-0000-liaison-from-itu-t-sg15-ls76-and-ls84.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23/11-23-1765-01-0itu-itu-ahg-agenda-for-november-2023-plenary.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2024-18-01</a:t>
            </a:r>
          </a:p>
        </p:txBody>
      </p:sp>
      <p:sp>
        <p:nvSpPr>
          <p:cNvPr id="7" name="Footer Placeholder 4"/>
          <p:cNvSpPr>
            <a:spLocks noGrp="1"/>
          </p:cNvSpPr>
          <p:nvPr>
            <p:ph type="ftr" idx="14"/>
          </p:nvPr>
        </p:nvSpPr>
        <p:spPr/>
        <p:txBody>
          <a:bodyPr/>
          <a:lstStyle/>
          <a:p>
            <a:r>
              <a:rPr lang="en-GB" dirty="0"/>
              <a:t>Hassan Yaghoobi (Intel Corp.)</a:t>
            </a:r>
          </a:p>
        </p:txBody>
      </p:sp>
      <p:sp>
        <p:nvSpPr>
          <p:cNvPr id="6" name="Date Placeholder 3"/>
          <p:cNvSpPr>
            <a:spLocks noGrp="1"/>
          </p:cNvSpPr>
          <p:nvPr>
            <p:ph type="dt" idx="15"/>
          </p:nvPr>
        </p:nvSpPr>
        <p:spPr/>
        <p:txBody>
          <a:bodyPr/>
          <a:lstStyle/>
          <a:p>
            <a:r>
              <a:rPr lang="en-US" dirty="0"/>
              <a:t> January 2024</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901359418"/>
              </p:ext>
            </p:extLst>
          </p:nvPr>
        </p:nvGraphicFramePr>
        <p:xfrm>
          <a:off x="619125" y="2573338"/>
          <a:ext cx="10712450" cy="3738562"/>
        </p:xfrm>
        <a:graphic>
          <a:graphicData uri="http://schemas.openxmlformats.org/presentationml/2006/ole">
            <mc:AlternateContent xmlns:mc="http://schemas.openxmlformats.org/markup-compatibility/2006">
              <mc:Choice xmlns:v="urn:schemas-microsoft-com:vml" Requires="v">
                <p:oleObj name="Document" r:id="rId3" imgW="8267030" imgH="2880731" progId="Word.Document.8">
                  <p:embed/>
                </p:oleObj>
              </mc:Choice>
              <mc:Fallback>
                <p:oleObj name="Document" r:id="rId3" imgW="8267030" imgH="2880731" progId="Word.Document.8">
                  <p:embed/>
                  <p:pic>
                    <p:nvPicPr>
                      <p:cNvPr id="9" name="Object 3"/>
                      <p:cNvPicPr>
                        <a:picLocks noChangeAspect="1" noChangeArrowheads="1"/>
                      </p:cNvPicPr>
                      <p:nvPr/>
                    </p:nvPicPr>
                    <p:blipFill>
                      <a:blip r:embed="rId4"/>
                      <a:srcRect/>
                      <a:stretch>
                        <a:fillRect/>
                      </a:stretch>
                    </p:blipFill>
                    <p:spPr bwMode="auto">
                      <a:xfrm>
                        <a:off x="619125" y="2573338"/>
                        <a:ext cx="10712450" cy="3738562"/>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Contributions</a:t>
            </a:r>
            <a:endParaRPr lang="en-GB" dirty="0"/>
          </a:p>
        </p:txBody>
      </p:sp>
      <p:sp>
        <p:nvSpPr>
          <p:cNvPr id="5122" name="Rectangle 2"/>
          <p:cNvSpPr>
            <a:spLocks noGrp="1" noChangeArrowheads="1"/>
          </p:cNvSpPr>
          <p:nvPr>
            <p:ph idx="1"/>
          </p:nvPr>
        </p:nvSpPr>
        <p:spPr>
          <a:xfrm>
            <a:off x="965200" y="1066800"/>
            <a:ext cx="10361084" cy="5073649"/>
          </a:xfrm>
          <a:ln/>
        </p:spPr>
        <p:txBody>
          <a:bodyPr/>
          <a:lstStyle/>
          <a:p>
            <a:pPr marL="0" indent="0">
              <a:spcBef>
                <a:spcPts val="200"/>
              </a:spcBef>
              <a:defRPr/>
            </a:pPr>
            <a:r>
              <a:rPr lang="en-US" sz="2000" dirty="0"/>
              <a:t>New Contributions</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Contribution for Further Discussion</a:t>
            </a:r>
          </a:p>
          <a:p>
            <a:pPr marL="457200" indent="-457200">
              <a:spcBef>
                <a:spcPts val="200"/>
              </a:spcBef>
              <a:buFont typeface="+mj-lt"/>
              <a:buAutoNum type="alphaLcPeriod"/>
              <a:defRPr/>
            </a:pPr>
            <a:r>
              <a:rPr lang="en-US" sz="1800" dirty="0"/>
              <a:t>N/A</a:t>
            </a:r>
            <a:endParaRPr lang="en-US" sz="1600" dirty="0"/>
          </a:p>
          <a:p>
            <a:pPr marL="0" indent="0">
              <a:spcBef>
                <a:spcPts val="200"/>
              </a:spcBef>
              <a:defRPr/>
            </a:pPr>
            <a:r>
              <a:rPr lang="en-US" sz="2000" dirty="0"/>
              <a:t>References </a:t>
            </a:r>
            <a:endParaRPr lang="en-US" sz="2200" dirty="0"/>
          </a:p>
          <a:p>
            <a:pPr fontAlgn="t">
              <a:buFont typeface="Arial" panose="020B0604020202020204" pitchFamily="34" charset="0"/>
              <a:buChar char="•"/>
            </a:pPr>
            <a:r>
              <a:rPr lang="en-US" sz="1800" b="1" dirty="0"/>
              <a:t>N/A</a:t>
            </a:r>
            <a:endParaRPr lang="en-US" sz="1600" dirty="0">
              <a:solidFill>
                <a:schemeClr val="tx1"/>
              </a:solidFill>
            </a:endParaRPr>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7" name="Date Placeholder 6"/>
          <p:cNvSpPr>
            <a:spLocks noGrp="1"/>
          </p:cNvSpPr>
          <p:nvPr>
            <p:ph type="dt" idx="15"/>
          </p:nvPr>
        </p:nvSpPr>
        <p:spPr/>
        <p:txBody>
          <a:bodyPr/>
          <a:lstStyle/>
          <a:p>
            <a:r>
              <a:rPr lang="en-US" dirty="0"/>
              <a:t> 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609601"/>
            <a:ext cx="10361084" cy="685799"/>
          </a:xfrm>
          <a:ln/>
        </p:spPr>
        <p:txBody>
          <a:bodyPr/>
          <a:lstStyle/>
          <a:p>
            <a:pPr>
              <a:spcBef>
                <a:spcPts val="200"/>
              </a:spcBef>
              <a:defRPr/>
            </a:pPr>
            <a:r>
              <a:rPr lang="en-US" dirty="0"/>
              <a:t>Discussion and Considerations for May 2024 WP5A</a:t>
            </a:r>
          </a:p>
        </p:txBody>
      </p:sp>
      <p:sp>
        <p:nvSpPr>
          <p:cNvPr id="5122" name="Rectangle 2"/>
          <p:cNvSpPr>
            <a:spLocks noGrp="1" noChangeArrowheads="1"/>
          </p:cNvSpPr>
          <p:nvPr>
            <p:ph idx="1"/>
          </p:nvPr>
        </p:nvSpPr>
        <p:spPr>
          <a:xfrm>
            <a:off x="965200" y="1327151"/>
            <a:ext cx="10361084" cy="5073649"/>
          </a:xfrm>
          <a:ln/>
        </p:spPr>
        <p:txBody>
          <a:bodyPr/>
          <a:lstStyle/>
          <a:p>
            <a:pPr marL="457200" indent="-457200">
              <a:buFont typeface="+mj-lt"/>
              <a:buAutoNum type="alphaLcPeriod"/>
              <a:defRPr/>
            </a:pPr>
            <a:r>
              <a:rPr lang="en-US" sz="1800" b="0" dirty="0"/>
              <a:t>WRC-23 Outcome: WRC-23 Agenda Item 1.2 (IMT id in 6.425-7.025 GHz and 7.025-7.125 GHz)</a:t>
            </a:r>
          </a:p>
          <a:p>
            <a:pPr marL="457200" indent="-457200">
              <a:buFont typeface="Arial" panose="020B0604020202020204" pitchFamily="34" charset="0"/>
              <a:buChar char="•"/>
              <a:defRPr/>
            </a:pPr>
            <a:r>
              <a:rPr lang="en-GB" sz="1600" b="0" dirty="0">
                <a:effectLst/>
                <a:latin typeface="Times New Roman" panose="02020603050405020304" pitchFamily="18" charset="0"/>
                <a:ea typeface="Times New Roman" panose="02020603050405020304" pitchFamily="18" charset="0"/>
              </a:rPr>
              <a:t>The frequency bands 6 425-7 125 MHz in Region 1 and 7 025-7 125 MHz in Region 3 are identified for use by administrations wishing to implement the terrestrial component of International Mobile Telecommunications (IMT).</a:t>
            </a:r>
          </a:p>
          <a:p>
            <a:pPr marL="457200" indent="-457200">
              <a:buFont typeface="Arial" panose="020B0604020202020204" pitchFamily="34" charset="0"/>
              <a:buChar char="•"/>
              <a:defRPr/>
            </a:pPr>
            <a:r>
              <a:rPr lang="en-GB" sz="1600" b="0" dirty="0">
                <a:latin typeface="Times New Roman" panose="02020603050405020304" pitchFamily="18" charset="0"/>
              </a:rPr>
              <a:t>This identification does not preclude the use of these frequency bands by any application of the services to which they are allocated and does not establish priority in the Radio Regulations. Resolution [COM4/7] (WRC‑23) applies.</a:t>
            </a:r>
          </a:p>
          <a:p>
            <a:pPr marL="457200" indent="-457200">
              <a:buFont typeface="Arial" panose="020B0604020202020204" pitchFamily="34" charset="0"/>
              <a:buChar char="•"/>
              <a:defRPr/>
            </a:pPr>
            <a:r>
              <a:rPr lang="en-GB" sz="1600" b="0" dirty="0">
                <a:latin typeface="Times New Roman" panose="02020603050405020304" pitchFamily="18" charset="0"/>
              </a:rPr>
              <a:t>The frequency bands are also used for the implementation of wireless access systems (WAS), including radio local area networks (RLANs).     (WRC‑23)</a:t>
            </a:r>
          </a:p>
          <a:p>
            <a:pPr marL="457200" indent="-457200">
              <a:buFont typeface="+mj-lt"/>
              <a:buAutoNum type="alphaLcPeriod" startAt="2"/>
              <a:defRPr/>
            </a:pPr>
            <a:r>
              <a:rPr lang="en-US" sz="1800" b="0" dirty="0"/>
              <a:t>Recognition of the 6GHz band for RLAN use is expected to facilitate progress in WP5A as related to finalization M.1450 and M.1801 (main contention area is RLAN 6GHz frequency ranges).</a:t>
            </a:r>
          </a:p>
          <a:p>
            <a:pPr marL="457200" indent="-457200">
              <a:buFont typeface="+mj-lt"/>
              <a:buAutoNum type="alphaLcPeriod" startAt="2"/>
              <a:defRPr/>
            </a:pPr>
            <a:r>
              <a:rPr lang="en-US" sz="1800" b="0" dirty="0"/>
              <a:t>WP5D is meeting on 31 Jan – 7 Feb starts discussing IMT frequency arrangement in M.1036. We are hoping to make progress in M.1450 and M.1036 simultaneously. </a:t>
            </a:r>
          </a:p>
          <a:p>
            <a:pPr marL="457200" indent="-457200">
              <a:buFont typeface="+mj-lt"/>
              <a:buAutoNum type="alphaLcPeriod" startAt="2"/>
              <a:defRPr/>
            </a:pPr>
            <a:r>
              <a:rPr lang="en-US" sz="1800" b="0" dirty="0"/>
              <a:t>Recommend postponing development of contributions for May WP5A to IEEE 802 March 2024 meeting when development of cleanup contributions for latest working drafts of M.1450 and M.1801 may be considered. </a:t>
            </a:r>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7" name="Date Placeholder 6"/>
          <p:cNvSpPr>
            <a:spLocks noGrp="1"/>
          </p:cNvSpPr>
          <p:nvPr>
            <p:ph type="dt" idx="15"/>
          </p:nvPr>
        </p:nvSpPr>
        <p:spPr/>
        <p:txBody>
          <a:bodyPr/>
          <a:lstStyle/>
          <a:p>
            <a:r>
              <a:rPr lang="en-US" dirty="0"/>
              <a:t> January 2024</a:t>
            </a:r>
            <a:endParaRPr lang="en-GB" dirty="0"/>
          </a:p>
        </p:txBody>
      </p:sp>
    </p:spTree>
    <p:extLst>
      <p:ext uri="{BB962C8B-B14F-4D97-AF65-F5344CB8AC3E}">
        <p14:creationId xmlns:p14="http://schemas.microsoft.com/office/powerpoint/2010/main" val="15590955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55626"/>
            <a:ext cx="10361084" cy="685799"/>
          </a:xfrm>
          <a:ln/>
        </p:spPr>
        <p:txBody>
          <a:bodyPr/>
          <a:lstStyle/>
          <a:p>
            <a:pPr marL="400050" lvl="1" indent="0">
              <a:spcBef>
                <a:spcPts val="200"/>
              </a:spcBef>
              <a:defRPr/>
            </a:pPr>
            <a:r>
              <a:rPr lang="en-US" sz="2400" dirty="0">
                <a:solidFill>
                  <a:srgbClr val="0000CC"/>
                </a:solidFill>
                <a:hlinkClick r:id="rId3">
                  <a:extLst>
                    <a:ext uri="{A12FA001-AC4F-418D-AE19-62706E023703}">
                      <ahyp:hlinkClr xmlns:ahyp="http://schemas.microsoft.com/office/drawing/2018/hyperlinkcolor" val="tx"/>
                    </a:ext>
                  </a:extLst>
                </a:hlinkClick>
              </a:rPr>
              <a:t>Liaison Statements </a:t>
            </a:r>
            <a:r>
              <a:rPr lang="en-US" sz="2400" dirty="0">
                <a:solidFill>
                  <a:schemeClr val="tx1"/>
                </a:solidFill>
              </a:rPr>
              <a:t>from </a:t>
            </a:r>
            <a:r>
              <a:rPr lang="en-GB" sz="2400" dirty="0">
                <a:effectLst/>
                <a:ea typeface="Times New Roman" panose="02020603050405020304" pitchFamily="18" charset="0"/>
              </a:rPr>
              <a:t>ITU-T Study Group 15 </a:t>
            </a:r>
          </a:p>
        </p:txBody>
      </p:sp>
      <p:sp>
        <p:nvSpPr>
          <p:cNvPr id="5122" name="Rectangle 2"/>
          <p:cNvSpPr>
            <a:spLocks noGrp="1" noChangeArrowheads="1"/>
          </p:cNvSpPr>
          <p:nvPr>
            <p:ph idx="1"/>
          </p:nvPr>
        </p:nvSpPr>
        <p:spPr>
          <a:xfrm>
            <a:off x="965200" y="1143000"/>
            <a:ext cx="10361084" cy="5073649"/>
          </a:xfrm>
          <a:ln/>
        </p:spPr>
        <p:txBody>
          <a:bodyPr/>
          <a:lstStyle/>
          <a:p>
            <a:pPr marL="514350" indent="-514350">
              <a:spcBef>
                <a:spcPts val="200"/>
              </a:spcBef>
              <a:buFont typeface="+mj-lt"/>
              <a:buAutoNum type="romanLcPeriod"/>
              <a:defRPr/>
            </a:pPr>
            <a:r>
              <a:rPr lang="en-US" sz="1800" dirty="0"/>
              <a:t>LS84, WLAN management control interface </a:t>
            </a:r>
            <a:r>
              <a:rPr lang="en-US" sz="1800" dirty="0" err="1"/>
              <a:t>G.wmci</a:t>
            </a:r>
            <a:r>
              <a:rPr lang="en-US" sz="1800" dirty="0"/>
              <a:t> for an in-premises network </a:t>
            </a:r>
          </a:p>
          <a:p>
            <a:pPr marL="914400" lvl="1" indent="-514350">
              <a:spcBef>
                <a:spcPts val="200"/>
              </a:spcBef>
              <a:buFont typeface="Arial" panose="020B0604020202020204" pitchFamily="34" charset="0"/>
              <a:buChar char="•"/>
              <a:defRPr/>
            </a:pPr>
            <a:r>
              <a:rPr lang="en-GB" sz="1400" kern="1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Recognizing that for the home environment, both WLAN and fibre connections will exist, it is beneficial to provide a means to help coordinate the traffic over WLAN and fibre.</a:t>
            </a: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 Q3/15 has initiated a new project </a:t>
            </a:r>
            <a:r>
              <a:rPr lang="en-GB" sz="1400" kern="1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a:t>
            </a:r>
            <a:r>
              <a:rPr lang="en-GB" sz="1400" kern="100" dirty="0" err="1">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G.wmci</a:t>
            </a:r>
            <a:r>
              <a:rPr lang="en-GB" sz="1400" kern="1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 to develop a data model and associated interface design </a:t>
            </a: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for this. This work will include the specification of a </a:t>
            </a:r>
            <a:r>
              <a:rPr lang="en-GB" sz="1400" kern="100"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rPr>
              <a:t>very low latency fibre channel to convey wireless coordination information</a:t>
            </a:r>
            <a:r>
              <a:rPr lang="en-GB" sz="14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en-US" sz="1400" dirty="0"/>
          </a:p>
          <a:p>
            <a:pPr marL="514350" indent="-514350">
              <a:spcBef>
                <a:spcPts val="200"/>
              </a:spcBef>
              <a:buFont typeface="+mj-lt"/>
              <a:buAutoNum type="romanLcPeriod"/>
              <a:defRPr/>
            </a:pPr>
            <a:r>
              <a:rPr lang="en-US" sz="1800" dirty="0"/>
              <a:t>LS76, the Home Network Transport (HNT) Standards Overview and Work Plan</a:t>
            </a:r>
          </a:p>
          <a:p>
            <a:pPr marL="914400" lvl="1" indent="-514350">
              <a:spcBef>
                <a:spcPts val="200"/>
              </a:spcBef>
              <a:buFont typeface="Arial" panose="020B0604020202020204" pitchFamily="34" charset="0"/>
              <a:buChar char="•"/>
              <a:defRPr/>
            </a:pPr>
            <a:r>
              <a:rPr lang="en-GB" sz="1400" dirty="0">
                <a:effectLst/>
                <a:latin typeface="Times New Roman" panose="02020603050405020304" pitchFamily="18" charset="0"/>
                <a:ea typeface="Calibri" panose="020F0502020204030204" pitchFamily="34" charset="0"/>
              </a:rPr>
              <a:t>The new updated version of the HNT document can be found at </a:t>
            </a:r>
            <a:r>
              <a:rPr lang="en-GB" sz="1400" u="sng"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https://www.itu.int/en/ITU-T/studygroups/Pages/sg15-hnt.aspx</a:t>
            </a:r>
            <a:r>
              <a:rPr lang="en-GB" sz="1400" dirty="0">
                <a:solidFill>
                  <a:srgbClr val="0000CC"/>
                </a:solidFill>
                <a:effectLst/>
                <a:latin typeface="Times New Roman" panose="02020603050405020304" pitchFamily="18" charset="0"/>
                <a:ea typeface="Calibri" panose="020F0502020204030204" pitchFamily="34" charset="0"/>
              </a:rPr>
              <a:t> </a:t>
            </a:r>
          </a:p>
          <a:p>
            <a:pPr marL="914400" lvl="1" indent="-514350">
              <a:spcBef>
                <a:spcPts val="200"/>
              </a:spcBef>
              <a:buFont typeface="Arial" panose="020B0604020202020204" pitchFamily="34" charset="0"/>
              <a:buChar char="•"/>
              <a:defRPr/>
            </a:pPr>
            <a:r>
              <a:rPr lang="en-US" sz="1400" dirty="0"/>
              <a:t>Q1/15 would like to express thanks for your kind cooperation, especially to those organizations that have been previously contacted and made specific recommendations to update the HNT Standards Overview and Work Plan by LS.</a:t>
            </a:r>
          </a:p>
          <a:p>
            <a:pPr marL="914400" lvl="1" indent="-514350">
              <a:spcBef>
                <a:spcPts val="200"/>
              </a:spcBef>
              <a:buFont typeface="Arial" panose="020B0604020202020204" pitchFamily="34" charset="0"/>
              <a:buChar char="•"/>
              <a:defRPr/>
            </a:pPr>
            <a:r>
              <a:rPr lang="en-US" sz="1400" dirty="0"/>
              <a:t>As usual after each revision, Q1/15 would like to draw your attention to the HNT Standards Overview and Work Plan and would appreciate any suggestions and comments.</a:t>
            </a:r>
            <a:endParaRPr lang="en-US" sz="2000" dirty="0"/>
          </a:p>
          <a:p>
            <a:pPr marL="0" indent="0">
              <a:spcBef>
                <a:spcPts val="200"/>
              </a:spcBef>
              <a:defRPr/>
            </a:pPr>
            <a:endParaRPr lang="en-GB" sz="1400" dirty="0">
              <a:solidFill>
                <a:srgbClr val="0000CC"/>
              </a:solidFill>
              <a:effectLst/>
              <a:ea typeface="Times New Roman" panose="02020603050405020304" pitchFamily="18" charset="0"/>
              <a:hlinkClick r:id="rId5">
                <a:extLst>
                  <a:ext uri="{A12FA001-AC4F-418D-AE19-62706E023703}">
                    <ahyp:hlinkClr xmlns:ahyp="http://schemas.microsoft.com/office/drawing/2018/hyperlinkcolor" val="tx"/>
                  </a:ext>
                </a:extLst>
              </a:hlinkClick>
            </a:endParaRPr>
          </a:p>
          <a:p>
            <a:pPr marL="0" indent="0">
              <a:spcBef>
                <a:spcPts val="200"/>
              </a:spcBef>
              <a:defRPr/>
            </a:pPr>
            <a:r>
              <a:rPr lang="en-GB" sz="1400" dirty="0">
                <a:solidFill>
                  <a:srgbClr val="0000CC"/>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ITU-T Study Group 15  </a:t>
            </a:r>
            <a:r>
              <a:rPr lang="en-US" sz="1400" dirty="0">
                <a:solidFill>
                  <a:srgbClr val="0000CC"/>
                </a:solidFill>
                <a:hlinkClick r:id="rId5">
                  <a:extLst>
                    <a:ext uri="{A12FA001-AC4F-418D-AE19-62706E023703}">
                      <ahyp:hlinkClr xmlns:ahyp="http://schemas.microsoft.com/office/drawing/2018/hyperlinkcolor" val="tx"/>
                    </a:ext>
                  </a:extLst>
                </a:hlinkClick>
              </a:rPr>
              <a:t>Networks </a:t>
            </a:r>
            <a:r>
              <a:rPr lang="en-US" sz="1400" dirty="0"/>
              <a:t>- Technologies and Infrastructures for Transport, Access and Home</a:t>
            </a:r>
          </a:p>
          <a:p>
            <a:pPr marL="285750" indent="-285750">
              <a:spcBef>
                <a:spcPts val="200"/>
              </a:spcBef>
              <a:buFont typeface="Arial" panose="020B0604020202020204" pitchFamily="34" charset="0"/>
              <a:buChar char="•"/>
              <a:defRPr/>
            </a:pPr>
            <a:r>
              <a:rPr lang="en-US" sz="1400" b="0" dirty="0"/>
              <a:t>The international standards (ITU-T Recommendations) developed by Study Group 15 detail technical specifications giving shape to global communication infrastructure. The group’s standards define technologies and architectures of optical transport networks enabling long-haul global information exchange; </a:t>
            </a:r>
            <a:r>
              <a:rPr lang="en-US" sz="1400" b="0" dirty="0" err="1">
                <a:solidFill>
                  <a:srgbClr val="0000CC"/>
                </a:solidFill>
              </a:rPr>
              <a:t>fibre</a:t>
            </a:r>
            <a:r>
              <a:rPr lang="en-US" sz="1400" b="0" dirty="0">
                <a:solidFill>
                  <a:srgbClr val="0000CC"/>
                </a:solidFill>
              </a:rPr>
              <a:t>- or copper-based access networks through which subscribers connect; and home networks connecting in-premises devices and interfacing with the outside world.​</a:t>
            </a:r>
          </a:p>
          <a:p>
            <a:pPr marL="285750" indent="-285750">
              <a:spcBef>
                <a:spcPts val="200"/>
              </a:spcBef>
              <a:buFont typeface="Arial" panose="020B0604020202020204" pitchFamily="34" charset="0"/>
              <a:buChar char="•"/>
              <a:defRPr/>
            </a:pPr>
            <a:r>
              <a:rPr lang="en-US" sz="1400" b="0" dirty="0"/>
              <a:t>Access network technologies addressed by SG15 include passive optical network (PON), point-to-point optical, and copper-based digital subscriber line technologies, including ADSL, VDSL, HDSL, SHDSL and </a:t>
            </a:r>
            <a:r>
              <a:rPr lang="en-US" sz="1400" b="0" dirty="0" err="1"/>
              <a:t>G.fast</a:t>
            </a:r>
            <a:r>
              <a:rPr lang="en-US" sz="1400" b="0" dirty="0"/>
              <a:t>. </a:t>
            </a:r>
            <a:r>
              <a:rPr lang="en-US" sz="1400" b="0" dirty="0">
                <a:solidFill>
                  <a:srgbClr val="0000CC"/>
                </a:solidFill>
              </a:rPr>
              <a:t>These access technologies find application in their traditional uses as well as in backhaul and fronthaul networks for emerging services such as broadband wireless and data </a:t>
            </a:r>
            <a:r>
              <a:rPr lang="en-US" sz="1400" b="0" dirty="0" err="1">
                <a:solidFill>
                  <a:srgbClr val="0000CC"/>
                </a:solidFill>
              </a:rPr>
              <a:t>centre</a:t>
            </a:r>
            <a:r>
              <a:rPr lang="en-US" sz="1400" b="0" dirty="0">
                <a:solidFill>
                  <a:srgbClr val="0000CC"/>
                </a:solidFill>
              </a:rPr>
              <a:t> interconnect.  </a:t>
            </a:r>
            <a:r>
              <a:rPr lang="en-US" sz="1400" b="0" dirty="0"/>
              <a:t>Home networking technologies include wired broadband, wired narrowband and wireless narrowband. Both access and home networking for smart-grid applications are supported.</a:t>
            </a:r>
          </a:p>
          <a:p>
            <a:pPr marL="0" indent="0">
              <a:spcBef>
                <a:spcPts val="200"/>
              </a:spcBef>
              <a:defRPr/>
            </a:pPr>
            <a:endParaRPr lang="en-US" sz="2000" dirty="0"/>
          </a:p>
          <a:p>
            <a:pPr marL="0" indent="0">
              <a:spcBef>
                <a:spcPts val="200"/>
              </a:spcBef>
              <a:defRPr/>
            </a:pPr>
            <a:endParaRPr lang="en-US" sz="2200" dirty="0"/>
          </a:p>
        </p:txBody>
      </p:sp>
      <p:sp>
        <p:nvSpPr>
          <p:cNvPr id="2" name="Footer Placeholder 1"/>
          <p:cNvSpPr>
            <a:spLocks noGrp="1"/>
          </p:cNvSpPr>
          <p:nvPr>
            <p:ph type="ftr" idx="14"/>
          </p:nvPr>
        </p:nvSpPr>
        <p:spPr/>
        <p:txBody>
          <a:bodyPr/>
          <a:lstStyle/>
          <a:p>
            <a:r>
              <a:rPr lang="en-GB" dirty="0"/>
              <a:t>Hassan Yaghoobi (Intel Corp)</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7" name="Date Placeholder 6"/>
          <p:cNvSpPr>
            <a:spLocks noGrp="1"/>
          </p:cNvSpPr>
          <p:nvPr>
            <p:ph type="dt" idx="15"/>
          </p:nvPr>
        </p:nvSpPr>
        <p:spPr/>
        <p:txBody>
          <a:bodyPr/>
          <a:lstStyle/>
          <a:p>
            <a:r>
              <a:rPr lang="en-US" dirty="0"/>
              <a:t> January 2024</a:t>
            </a:r>
            <a:endParaRPr lang="en-GB" dirty="0"/>
          </a:p>
        </p:txBody>
      </p:sp>
    </p:spTree>
    <p:extLst>
      <p:ext uri="{BB962C8B-B14F-4D97-AF65-F5344CB8AC3E}">
        <p14:creationId xmlns:p14="http://schemas.microsoft.com/office/powerpoint/2010/main" val="218999221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897539" y="350323"/>
            <a:ext cx="10361084" cy="1065213"/>
          </a:xfrm>
        </p:spPr>
        <p:txBody>
          <a:bodyPr/>
          <a:lstStyle/>
          <a:p>
            <a:pPr>
              <a:spcBef>
                <a:spcPts val="200"/>
              </a:spcBef>
              <a:defRPr/>
            </a:pPr>
            <a:r>
              <a:rPr lang="en-US" sz="3200" b="1" dirty="0"/>
              <a:t>Ad Hoc Approval</a:t>
            </a:r>
            <a:endParaRPr lang="en-US" dirty="0"/>
          </a:p>
        </p:txBody>
      </p:sp>
      <p:sp>
        <p:nvSpPr>
          <p:cNvPr id="6147" name="Content Placeholder 2"/>
          <p:cNvSpPr>
            <a:spLocks noGrp="1"/>
          </p:cNvSpPr>
          <p:nvPr>
            <p:ph idx="1"/>
          </p:nvPr>
        </p:nvSpPr>
        <p:spPr>
          <a:xfrm>
            <a:off x="1409700" y="1219200"/>
            <a:ext cx="9372599" cy="4875213"/>
          </a:xfrm>
        </p:spPr>
        <p:txBody>
          <a:bodyPr/>
          <a:lstStyle/>
          <a:p>
            <a:pPr marL="0" lvl="2" indent="0">
              <a:spcBef>
                <a:spcPts val="300"/>
              </a:spcBef>
              <a:spcAft>
                <a:spcPts val="0"/>
              </a:spcAft>
              <a:defRPr/>
            </a:pPr>
            <a:r>
              <a:rPr lang="en-US" sz="2400" b="1" dirty="0"/>
              <a:t>N/A</a:t>
            </a:r>
            <a:endParaRPr lang="pt-BR" sz="2400" dirty="0"/>
          </a:p>
        </p:txBody>
      </p:sp>
      <p:sp>
        <p:nvSpPr>
          <p:cNvPr id="4" name="Date Placeholder 3"/>
          <p:cNvSpPr>
            <a:spLocks noGrp="1"/>
          </p:cNvSpPr>
          <p:nvPr>
            <p:ph type="dt" sz="quarter" idx="4294967295"/>
          </p:nvPr>
        </p:nvSpPr>
        <p:spPr>
          <a:xfrm>
            <a:off x="838200" y="426523"/>
            <a:ext cx="1644910" cy="183077"/>
          </a:xfrm>
          <a:prstGeom prst="rect">
            <a:avLst/>
          </a:prstGeom>
        </p:spPr>
        <p:txBody>
          <a:bodyPr/>
          <a:lstStyle/>
          <a:p>
            <a:pPr>
              <a:defRPr/>
            </a:pPr>
            <a:r>
              <a:rPr lang="en-US" dirty="0"/>
              <a:t> January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13</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901698" y="441751"/>
            <a:ext cx="10361084" cy="1065213"/>
          </a:xfrm>
        </p:spPr>
        <p:txBody>
          <a:bodyPr/>
          <a:lstStyle/>
          <a:p>
            <a:pPr>
              <a:spcBef>
                <a:spcPts val="200"/>
              </a:spcBef>
              <a:defRPr/>
            </a:pPr>
            <a:r>
              <a:rPr lang="en-US" dirty="0"/>
              <a:t>Plan for Going Forward, New Business, Next Meeting</a:t>
            </a:r>
          </a:p>
        </p:txBody>
      </p:sp>
      <p:sp>
        <p:nvSpPr>
          <p:cNvPr id="6147" name="Content Placeholder 2"/>
          <p:cNvSpPr>
            <a:spLocks noGrp="1"/>
          </p:cNvSpPr>
          <p:nvPr>
            <p:ph idx="1"/>
          </p:nvPr>
        </p:nvSpPr>
        <p:spPr>
          <a:xfrm>
            <a:off x="1409700" y="1415536"/>
            <a:ext cx="9372599" cy="4875213"/>
          </a:xfrm>
        </p:spPr>
        <p:txBody>
          <a:bodyPr/>
          <a:lstStyle/>
          <a:p>
            <a:pPr marL="342900" lvl="2" indent="-342900">
              <a:spcBef>
                <a:spcPts val="300"/>
              </a:spcBef>
              <a:spcAft>
                <a:spcPts val="0"/>
              </a:spcAft>
              <a:buFont typeface="Arial" panose="020B0604020202020204" pitchFamily="34" charset="0"/>
              <a:buChar char="•"/>
              <a:defRPr/>
            </a:pPr>
            <a:r>
              <a:rPr lang="en-US" sz="2400" b="1" dirty="0"/>
              <a:t>Call for contributions on </a:t>
            </a:r>
          </a:p>
          <a:p>
            <a:pPr marL="800100" lvl="3" indent="-342900">
              <a:spcBef>
                <a:spcPts val="300"/>
              </a:spcBef>
              <a:spcAft>
                <a:spcPts val="0"/>
              </a:spcAft>
              <a:buFont typeface="Arial" panose="020B0604020202020204" pitchFamily="34" charset="0"/>
              <a:buChar char="•"/>
              <a:defRPr/>
            </a:pPr>
            <a:r>
              <a:rPr lang="en-US" sz="2200" dirty="0"/>
              <a:t>Latest M.1450, M.1801 working drafts</a:t>
            </a:r>
          </a:p>
          <a:p>
            <a:pPr marL="800100" lvl="3" indent="-342900">
              <a:spcBef>
                <a:spcPts val="300"/>
              </a:spcBef>
              <a:spcAft>
                <a:spcPts val="0"/>
              </a:spcAft>
              <a:buFont typeface="Arial" panose="020B0604020202020204" pitchFamily="34" charset="0"/>
              <a:buChar char="•"/>
              <a:defRPr/>
            </a:pPr>
            <a:r>
              <a:rPr lang="en-US" sz="2200" dirty="0"/>
              <a:t>And other subjects based on the output of  WP5A Sep 2023</a:t>
            </a:r>
          </a:p>
          <a:p>
            <a:pPr marL="342900" lvl="2" indent="-342900">
              <a:spcBef>
                <a:spcPts val="300"/>
              </a:spcBef>
              <a:spcAft>
                <a:spcPts val="0"/>
              </a:spcAft>
              <a:buFont typeface="Arial" panose="020B0604020202020204" pitchFamily="34" charset="0"/>
              <a:buChar char="•"/>
              <a:defRPr/>
            </a:pPr>
            <a:r>
              <a:rPr lang="en-US" sz="2400" b="1" dirty="0"/>
              <a:t>Working Party 5A Next Meeting Dates</a:t>
            </a:r>
          </a:p>
          <a:p>
            <a:pPr marL="800100" lvl="3" indent="-342900">
              <a:spcBef>
                <a:spcPts val="300"/>
              </a:spcBef>
              <a:spcAft>
                <a:spcPts val="0"/>
              </a:spcAft>
              <a:buFont typeface="Arial" panose="020B0604020202020204" pitchFamily="34" charset="0"/>
              <a:buChar char="•"/>
              <a:defRPr/>
            </a:pPr>
            <a:r>
              <a:rPr lang="en-US" sz="2000" dirty="0">
                <a:solidFill>
                  <a:srgbClr val="0000CC"/>
                </a:solidFill>
                <a:hlinkClick r:id="rId2">
                  <a:extLst>
                    <a:ext uri="{A12FA001-AC4F-418D-AE19-62706E023703}">
                      <ahyp:hlinkClr xmlns:ahyp="http://schemas.microsoft.com/office/drawing/2018/hyperlinkcolor" val="tx"/>
                    </a:ext>
                  </a:extLst>
                </a:hlinkClick>
              </a:rPr>
              <a:t>Monday 2024-05-13 - Thursday 2024-05-23</a:t>
            </a:r>
            <a:r>
              <a:rPr lang="en-US" sz="2000" dirty="0">
                <a:solidFill>
                  <a:srgbClr val="0000CC"/>
                </a:solidFill>
                <a:latin typeface="+mj-lt"/>
                <a:hlinkClick r:id="rId3">
                  <a:extLst>
                    <a:ext uri="{A12FA001-AC4F-418D-AE19-62706E023703}">
                      <ahyp:hlinkClr xmlns:ahyp="http://schemas.microsoft.com/office/drawing/2018/hyperlinkcolor" val="tx"/>
                    </a:ext>
                  </a:extLst>
                </a:hlinkClick>
              </a:rPr>
              <a:t> </a:t>
            </a:r>
            <a:endParaRPr lang="en-US" sz="2000" dirty="0">
              <a:solidFill>
                <a:srgbClr val="0000CC"/>
              </a:solidFill>
              <a:latin typeface="+mj-lt"/>
            </a:endParaRPr>
          </a:p>
          <a:p>
            <a:pPr marL="342900" lvl="2" indent="-342900">
              <a:spcBef>
                <a:spcPts val="300"/>
              </a:spcBef>
              <a:spcAft>
                <a:spcPts val="0"/>
              </a:spcAft>
              <a:buFont typeface="Arial" panose="020B0604020202020204" pitchFamily="34" charset="0"/>
              <a:buChar char="•"/>
              <a:defRPr/>
            </a:pPr>
            <a:r>
              <a:rPr lang="en-US" sz="2400" b="1" dirty="0"/>
              <a:t>Next ITU AHG Meeting: </a:t>
            </a:r>
          </a:p>
          <a:p>
            <a:pPr marL="800100" lvl="3" indent="-342900">
              <a:spcBef>
                <a:spcPts val="300"/>
              </a:spcBef>
              <a:spcAft>
                <a:spcPts val="0"/>
              </a:spcAft>
              <a:buFont typeface="Arial" panose="020B0604020202020204" pitchFamily="34" charset="0"/>
              <a:buChar char="•"/>
              <a:defRPr/>
            </a:pPr>
            <a:r>
              <a:rPr lang="en-US" sz="2400" dirty="0"/>
              <a:t>March 10-15, IEEE 802 Plenary </a:t>
            </a:r>
          </a:p>
          <a:p>
            <a:pPr marL="342900" lvl="2" indent="-342900">
              <a:spcBef>
                <a:spcPts val="300"/>
              </a:spcBef>
              <a:spcAft>
                <a:spcPts val="0"/>
              </a:spcAft>
              <a:buFont typeface="Arial" panose="020B0604020202020204" pitchFamily="34" charset="0"/>
              <a:buChar char="•"/>
              <a:defRPr/>
            </a:pPr>
            <a:r>
              <a:rPr lang="en-US" sz="2800" b="1" dirty="0"/>
              <a:t>Any New Business?</a:t>
            </a:r>
          </a:p>
          <a:p>
            <a:pPr marL="800100" lvl="3" indent="-342900">
              <a:spcBef>
                <a:spcPts val="300"/>
              </a:spcBef>
              <a:spcAft>
                <a:spcPts val="0"/>
              </a:spcAft>
              <a:buFont typeface="Arial" panose="020B0604020202020204" pitchFamily="34" charset="0"/>
              <a:buChar char="•"/>
              <a:defRPr/>
            </a:pPr>
            <a:r>
              <a:rPr lang="en-US" sz="2000" dirty="0"/>
              <a:t>TBD</a:t>
            </a:r>
          </a:p>
          <a:p>
            <a:pPr marL="0" lvl="2" indent="0">
              <a:spcBef>
                <a:spcPts val="300"/>
              </a:spcBef>
              <a:spcAft>
                <a:spcPts val="0"/>
              </a:spcAft>
              <a:defRPr/>
            </a:pPr>
            <a:endParaRPr lang="pt-BR" sz="2400" dirty="0"/>
          </a:p>
        </p:txBody>
      </p:sp>
      <p:sp>
        <p:nvSpPr>
          <p:cNvPr id="4" name="Date Placeholder 3"/>
          <p:cNvSpPr>
            <a:spLocks noGrp="1"/>
          </p:cNvSpPr>
          <p:nvPr>
            <p:ph type="dt" sz="quarter" idx="4294967295"/>
          </p:nvPr>
        </p:nvSpPr>
        <p:spPr>
          <a:xfrm>
            <a:off x="929218" y="374950"/>
            <a:ext cx="1890182" cy="234650"/>
          </a:xfrm>
          <a:prstGeom prst="rect">
            <a:avLst/>
          </a:prstGeom>
        </p:spPr>
        <p:txBody>
          <a:bodyPr/>
          <a:lstStyle/>
          <a:p>
            <a:pPr>
              <a:defRPr/>
            </a:pPr>
            <a:r>
              <a:rPr lang="en-US" dirty="0"/>
              <a:t> January 2024</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dirty="0"/>
              <a:t>Hassan Yaghoobi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14</a:t>
            </a:fld>
            <a:endParaRPr lang="en-US" altLang="en-US" sz="1200" b="0"/>
          </a:p>
        </p:txBody>
      </p:sp>
    </p:spTree>
    <p:extLst>
      <p:ext uri="{BB962C8B-B14F-4D97-AF65-F5344CB8AC3E}">
        <p14:creationId xmlns:p14="http://schemas.microsoft.com/office/powerpoint/2010/main" val="3407253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889294" y="218103"/>
            <a:ext cx="10361084" cy="34051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a:xfrm>
            <a:off x="1028700" y="558622"/>
            <a:ext cx="10361084" cy="5486400"/>
          </a:xfrm>
        </p:spPr>
        <p:txBody>
          <a:bodyPr/>
          <a:lstStyle/>
          <a:p>
            <a:r>
              <a:rPr lang="en-US" sz="1200" dirty="0"/>
              <a:t>ITU AHG – Background Material</a:t>
            </a:r>
          </a:p>
          <a:p>
            <a:pPr marL="457200" indent="-457200">
              <a:spcBef>
                <a:spcPts val="200"/>
              </a:spcBef>
              <a:buFont typeface="+mj-lt"/>
              <a:buAutoNum type="arabicPeriod"/>
              <a:defRPr/>
            </a:pPr>
            <a:r>
              <a:rPr lang="en-US" sz="1200" dirty="0"/>
              <a:t>ITU-R M.1450-5 (R-REC-M.1450-5-201404-I!!PDF-E): Characteristics of broadband radio local area networks, (02/2014) </a:t>
            </a:r>
          </a:p>
          <a:p>
            <a:pPr marL="400050" lvl="1" indent="0">
              <a:spcBef>
                <a:spcPts val="200"/>
              </a:spcBef>
              <a:defRPr/>
            </a:pPr>
            <a:r>
              <a:rPr lang="en-US" sz="1200" u="sng" dirty="0">
                <a:solidFill>
                  <a:srgbClr val="0000CC"/>
                </a:solidFill>
                <a:hlinkClick r:id="rId3">
                  <a:extLst>
                    <a:ext uri="{A12FA001-AC4F-418D-AE19-62706E023703}">
                      <ahyp:hlinkClr xmlns:ahyp="http://schemas.microsoft.com/office/drawing/2018/hyperlinkcolor" val="tx"/>
                    </a:ext>
                  </a:extLst>
                </a:hlinkClick>
              </a:rPr>
              <a:t>https://mentor.ieee.org/802.18/dcn/19/18-19-0157-00-0000-an-update-on-the-recommendation-itu-r-m-1450-5.pptx</a:t>
            </a:r>
            <a:endParaRPr lang="en-US" sz="1200" dirty="0">
              <a:solidFill>
                <a:srgbClr val="0000CC"/>
              </a:solidFill>
            </a:endParaRPr>
          </a:p>
          <a:p>
            <a:pPr marL="457200" indent="-457200">
              <a:spcBef>
                <a:spcPts val="200"/>
              </a:spcBef>
              <a:buFont typeface="+mj-lt"/>
              <a:buAutoNum type="arabicPeriod"/>
              <a:defRPr/>
            </a:pPr>
            <a:r>
              <a:rPr lang="en-US" sz="1200" dirty="0"/>
              <a:t>ITU-R M.1801-2 (R-REC-M.1801-2-201302-I!!PDF-E): Radio interface standards for broadband wireless access systems, including mobile and nomadic applications, in the mobile service operating below 6 GHz, (02/2013)</a:t>
            </a:r>
            <a:endParaRPr lang="en-GB" sz="1200" dirty="0"/>
          </a:p>
          <a:p>
            <a:pPr marL="0" indent="0">
              <a:spcBef>
                <a:spcPts val="200"/>
              </a:spcBef>
              <a:defRPr/>
            </a:pPr>
            <a:r>
              <a:rPr lang="en-GB" sz="1200" u="sng" dirty="0">
                <a:solidFill>
                  <a:srgbClr val="CCCCFF"/>
                </a:solidFill>
                <a:hlinkClick r:id="rId4">
                  <a:extLst>
                    <a:ext uri="{A12FA001-AC4F-418D-AE19-62706E023703}">
                      <ahyp:hlinkClr xmlns:ahyp="http://schemas.microsoft.com/office/drawing/2018/hyperlinkcolor" val="tx"/>
                    </a:ext>
                  </a:extLst>
                </a:hlinkClick>
              </a:rPr>
              <a:t>	</a:t>
            </a:r>
            <a:r>
              <a:rPr lang="en-US" sz="1200" u="sng" dirty="0">
                <a:solidFill>
                  <a:srgbClr val="0000CC"/>
                </a:solidFill>
                <a:hlinkClick r:id="rId4">
                  <a:extLst>
                    <a:ext uri="{A12FA001-AC4F-418D-AE19-62706E023703}">
                      <ahyp:hlinkClr xmlns:ahyp="http://schemas.microsoft.com/office/drawing/2018/hyperlinkcolor" val="tx"/>
                    </a:ext>
                  </a:extLst>
                </a:hlinkClick>
              </a:rPr>
              <a:t>https://www.itu.int/dms_pubrec/itu-r/rec/m/R-REC-M.1801-2-201302-I!!PDF-E.pdf</a:t>
            </a:r>
            <a:endParaRPr lang="en-US" sz="1200" dirty="0">
              <a:solidFill>
                <a:srgbClr val="0000CC"/>
              </a:solidFill>
            </a:endParaRPr>
          </a:p>
          <a:p>
            <a:pPr>
              <a:defRPr/>
            </a:pPr>
            <a:r>
              <a:rPr lang="en-US" sz="1050" dirty="0"/>
              <a:t>IEEE 802 contributions to WP5A </a:t>
            </a:r>
            <a:r>
              <a:rPr lang="en-US" sz="1050" dirty="0" err="1"/>
              <a:t>Decy</a:t>
            </a:r>
            <a:r>
              <a:rPr lang="en-US" sz="1050" dirty="0"/>
              <a:t> 2020 Meeting under agenda item RLAN characteristics</a:t>
            </a:r>
          </a:p>
          <a:p>
            <a:pPr marL="457200" lvl="2" indent="-457200">
              <a:spcBef>
                <a:spcPts val="300"/>
              </a:spcBef>
              <a:spcAft>
                <a:spcPts val="0"/>
              </a:spcAft>
              <a:buFont typeface="+mj-lt"/>
              <a:buAutoNum type="arabicPeriod"/>
              <a:defRPr/>
            </a:pPr>
            <a:r>
              <a:rPr lang="en-US" sz="1050" b="1" dirty="0">
                <a:cs typeface="+mn-cs"/>
              </a:rPr>
              <a:t>Proposed modification to Recommendation ITU-R M.1450-5 </a:t>
            </a:r>
            <a:r>
              <a:rPr lang="en-US" sz="1050" b="1" dirty="0">
                <a:solidFill>
                  <a:srgbClr val="0000CC"/>
                </a:solidFill>
                <a:hlinkClick r:id="rId5">
                  <a:extLst>
                    <a:ext uri="{A12FA001-AC4F-418D-AE19-62706E023703}">
                      <ahyp:hlinkClr xmlns:ahyp="http://schemas.microsoft.com/office/drawing/2018/hyperlinkcolor" val="tx"/>
                    </a:ext>
                  </a:extLst>
                </a:hlinkClick>
              </a:rPr>
              <a:t>[44]</a:t>
            </a:r>
            <a:endParaRPr lang="en-US" sz="1050" b="1" dirty="0">
              <a:solidFill>
                <a:srgbClr val="0000CC"/>
              </a:solidFill>
            </a:endParaRPr>
          </a:p>
          <a:p>
            <a:pPr marL="457200" lvl="2" indent="-457200">
              <a:spcBef>
                <a:spcPts val="300"/>
              </a:spcBef>
              <a:spcAft>
                <a:spcPts val="0"/>
              </a:spcAft>
              <a:buFont typeface="+mj-lt"/>
              <a:buAutoNum type="arabicPeriod"/>
              <a:defRPr/>
            </a:pPr>
            <a:r>
              <a:rPr lang="en-US" sz="1050" b="1" dirty="0">
                <a:cs typeface="+mn-cs"/>
              </a:rPr>
              <a:t>Proposed modification to Recommendation ITU-R M.1801-2 </a:t>
            </a:r>
            <a:r>
              <a:rPr lang="en-US" sz="1050" b="1" dirty="0">
                <a:solidFill>
                  <a:srgbClr val="0000CC"/>
                </a:solidFill>
                <a:hlinkClick r:id="rId6">
                  <a:extLst>
                    <a:ext uri="{A12FA001-AC4F-418D-AE19-62706E023703}">
                      <ahyp:hlinkClr xmlns:ahyp="http://schemas.microsoft.com/office/drawing/2018/hyperlinkcolor" val="tx"/>
                    </a:ext>
                  </a:extLst>
                </a:hlinkClick>
              </a:rPr>
              <a:t>[43]</a:t>
            </a:r>
            <a:endParaRPr lang="en-US" sz="1050" b="1" u="sng" dirty="0">
              <a:solidFill>
                <a:srgbClr val="0000CC"/>
              </a:solidFill>
            </a:endParaRPr>
          </a:p>
          <a:p>
            <a:pPr>
              <a:defRPr/>
            </a:pPr>
            <a:r>
              <a:rPr lang="en-US" sz="1050" dirty="0"/>
              <a:t>IEEE 802 contributions to WP5A Nov 2020 Meeting under agenda item RLAN characteristics</a:t>
            </a:r>
          </a:p>
          <a:p>
            <a:pPr marL="457200" lvl="2" indent="-457200">
              <a:spcBef>
                <a:spcPts val="300"/>
              </a:spcBef>
              <a:spcAft>
                <a:spcPts val="0"/>
              </a:spcAft>
              <a:buFont typeface="+mj-lt"/>
              <a:buAutoNum type="arabicPeriod"/>
              <a:defRPr/>
            </a:pPr>
            <a:r>
              <a:rPr lang="en-US" sz="1050" b="1" dirty="0"/>
              <a:t>Proposed modification to Recommendation ITU-R M.1450-5 </a:t>
            </a:r>
            <a:r>
              <a:rPr lang="en-US" sz="1050" b="1" dirty="0">
                <a:solidFill>
                  <a:srgbClr val="0000CC"/>
                </a:solidFill>
                <a:hlinkClick r:id="rId7">
                  <a:extLst>
                    <a:ext uri="{A12FA001-AC4F-418D-AE19-62706E023703}">
                      <ahyp:hlinkClr xmlns:ahyp="http://schemas.microsoft.com/office/drawing/2018/hyperlinkcolor" val="tx"/>
                    </a:ext>
                  </a:extLst>
                </a:hlinkClick>
              </a:rPr>
              <a:t>[154]</a:t>
            </a:r>
            <a:endParaRPr lang="en-US" sz="1050" b="1" dirty="0">
              <a:solidFill>
                <a:srgbClr val="0000CC"/>
              </a:solidFill>
            </a:endParaRPr>
          </a:p>
          <a:p>
            <a:pPr marL="457200" lvl="2" indent="-457200">
              <a:spcBef>
                <a:spcPts val="300"/>
              </a:spcBef>
              <a:spcAft>
                <a:spcPts val="0"/>
              </a:spcAft>
              <a:buFont typeface="+mj-lt"/>
              <a:buAutoNum type="arabicPeriod"/>
              <a:defRPr/>
            </a:pPr>
            <a:r>
              <a:rPr lang="en-US" sz="1050" b="1" dirty="0"/>
              <a:t>Proposed modification to Recommendation ITU-R M.1801-2 </a:t>
            </a:r>
            <a:r>
              <a:rPr lang="en-US" sz="1050" b="1" dirty="0">
                <a:solidFill>
                  <a:srgbClr val="0000CC"/>
                </a:solidFill>
                <a:hlinkClick r:id="rId8">
                  <a:extLst>
                    <a:ext uri="{A12FA001-AC4F-418D-AE19-62706E023703}">
                      <ahyp:hlinkClr xmlns:ahyp="http://schemas.microsoft.com/office/drawing/2018/hyperlinkcolor" val="tx"/>
                    </a:ext>
                  </a:extLst>
                </a:hlinkClick>
              </a:rPr>
              <a:t>[153]</a:t>
            </a:r>
            <a:endParaRPr lang="en-US" sz="1050" b="1" dirty="0">
              <a:solidFill>
                <a:srgbClr val="0000CC"/>
              </a:solidFill>
            </a:endParaRPr>
          </a:p>
          <a:p>
            <a:pPr marL="0" lvl="2" indent="0">
              <a:spcBef>
                <a:spcPts val="300"/>
              </a:spcBef>
              <a:spcAft>
                <a:spcPts val="0"/>
              </a:spcAft>
              <a:defRPr/>
            </a:pPr>
            <a:r>
              <a:rPr lang="en-US" sz="1050" b="1" dirty="0">
                <a:cs typeface="+mn-cs"/>
              </a:rPr>
              <a:t>IEEE 802 contributions to WP5A April-May 2021 Meeting under agenda item RLAN characteristics</a:t>
            </a:r>
          </a:p>
          <a:p>
            <a:pPr marL="342900" lvl="2" indent="-342900">
              <a:spcBef>
                <a:spcPts val="300"/>
              </a:spcBef>
              <a:spcAft>
                <a:spcPts val="0"/>
              </a:spcAft>
              <a:buFont typeface="+mj-lt"/>
              <a:buAutoNum type="arabicPeriod"/>
              <a:defRPr/>
            </a:pPr>
            <a:r>
              <a:rPr lang="en-US" sz="1050" b="1" dirty="0">
                <a:solidFill>
                  <a:schemeClr val="tx1"/>
                </a:solidFill>
              </a:rPr>
              <a:t>Proposed modification to Recommendation ITU-R M.1450-5 </a:t>
            </a:r>
            <a:r>
              <a:rPr lang="en-US" sz="1050" b="1" dirty="0">
                <a:solidFill>
                  <a:srgbClr val="0000CC"/>
                </a:solidFill>
              </a:rPr>
              <a:t>[</a:t>
            </a:r>
            <a:r>
              <a:rPr lang="en-US" sz="1050" b="1" dirty="0">
                <a:solidFill>
                  <a:srgbClr val="0000CC"/>
                </a:solidFill>
                <a:hlinkClick r:id="rId9">
                  <a:extLst>
                    <a:ext uri="{A12FA001-AC4F-418D-AE19-62706E023703}">
                      <ahyp:hlinkClr xmlns:ahyp="http://schemas.microsoft.com/office/drawing/2018/hyperlinkcolor" val="tx"/>
                    </a:ext>
                  </a:extLst>
                </a:hlinkClick>
              </a:rPr>
              <a:t> 245 </a:t>
            </a:r>
            <a:r>
              <a:rPr lang="en-US" sz="1050" b="1" dirty="0">
                <a:solidFill>
                  <a:srgbClr val="0000CC"/>
                </a:solidFill>
              </a:rPr>
              <a:t>] </a:t>
            </a:r>
          </a:p>
          <a:p>
            <a:pPr marL="342900" lvl="2" indent="-342900">
              <a:spcBef>
                <a:spcPts val="300"/>
              </a:spcBef>
              <a:spcAft>
                <a:spcPts val="0"/>
              </a:spcAft>
              <a:buFont typeface="+mj-lt"/>
              <a:buAutoNum type="arabicPeriod"/>
              <a:defRPr/>
            </a:pPr>
            <a:r>
              <a:rPr lang="en-US" sz="1050" b="1" dirty="0">
                <a:solidFill>
                  <a:schemeClr val="tx1"/>
                </a:solidFill>
              </a:rPr>
              <a:t>Proposed modification to Recommendation ITU-R M.1801-2 </a:t>
            </a:r>
            <a:r>
              <a:rPr lang="en-US" sz="1050" b="1" dirty="0">
                <a:solidFill>
                  <a:srgbClr val="0000CC"/>
                </a:solidFill>
              </a:rPr>
              <a:t>[ </a:t>
            </a:r>
            <a:r>
              <a:rPr lang="en-US" sz="1050" b="1" dirty="0">
                <a:solidFill>
                  <a:srgbClr val="0000CC"/>
                </a:solidFill>
                <a:hlinkClick r:id="rId10">
                  <a:extLst>
                    <a:ext uri="{A12FA001-AC4F-418D-AE19-62706E023703}">
                      <ahyp:hlinkClr xmlns:ahyp="http://schemas.microsoft.com/office/drawing/2018/hyperlinkcolor" val="tx"/>
                    </a:ext>
                  </a:extLst>
                </a:hlinkClick>
              </a:rPr>
              <a:t>246 </a:t>
            </a:r>
            <a:r>
              <a:rPr lang="en-US" sz="1050" b="1" dirty="0">
                <a:solidFill>
                  <a:srgbClr val="0000CC"/>
                </a:solidFill>
              </a:rPr>
              <a:t>] </a:t>
            </a:r>
          </a:p>
          <a:p>
            <a:pPr marL="0" lvl="2" indent="0">
              <a:spcBef>
                <a:spcPts val="300"/>
              </a:spcBef>
              <a:spcAft>
                <a:spcPts val="0"/>
              </a:spcAft>
              <a:defRPr/>
            </a:pPr>
            <a:r>
              <a:rPr lang="en-US" sz="1050" b="1" dirty="0">
                <a:cs typeface="+mn-cs"/>
              </a:rPr>
              <a:t>IEEE 802 contributions to WP5A Nov 2021 Meeting under agenda item RLAN characteristics</a:t>
            </a:r>
            <a:endParaRPr lang="en-US" sz="1050" b="0" i="0" u="none" strike="noStrike" dirty="0">
              <a:effectLst/>
              <a:latin typeface="Arial" panose="020B0604020202020204" pitchFamily="34" charset="0"/>
            </a:endParaRPr>
          </a:p>
          <a:p>
            <a:pPr marL="0" fontAlgn="t">
              <a:spcBef>
                <a:spcPts val="0"/>
              </a:spcBef>
              <a:spcAft>
                <a:spcPts val="0"/>
              </a:spcAft>
              <a:buFont typeface="+mj-lt"/>
              <a:buAutoNum type="arabicPeriod"/>
            </a:pPr>
            <a:r>
              <a:rPr lang="en-US" sz="105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50" b="0" i="0" u="none" strike="noStrike" kern="1200" dirty="0">
                <a:solidFill>
                  <a:srgbClr val="000000"/>
                </a:solidFill>
                <a:effectLst/>
                <a:latin typeface="Times New Roman" panose="02020603050405020304" pitchFamily="18" charset="0"/>
                <a:ea typeface="MS Gothic" panose="020B0609070205080204" pitchFamily="49" charset="-128"/>
              </a:rPr>
              <a:t>  </a:t>
            </a:r>
            <a:r>
              <a:rPr lang="en-US" sz="1050" kern="1200" dirty="0">
                <a:solidFill>
                  <a:srgbClr val="0000CC"/>
                </a:solidFill>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[ 439 ]</a:t>
            </a:r>
            <a:r>
              <a:rPr lang="en-US" sz="1050" b="0" kern="1200" dirty="0">
                <a:solidFill>
                  <a:srgbClr val="0000CC"/>
                </a:solidFill>
                <a:latin typeface="Times New Roman" panose="02020603050405020304" pitchFamily="18" charset="0"/>
                <a:ea typeface="MS Gothic" panose="020B0609070205080204" pitchFamily="49" charset="-128"/>
              </a:rPr>
              <a:t>   </a:t>
            </a:r>
            <a:endParaRPr lang="en-US" sz="1050" b="0" i="0" u="none" strike="noStrike" dirty="0">
              <a:solidFill>
                <a:srgbClr val="0000CC"/>
              </a:solidFill>
              <a:effectLst/>
              <a:latin typeface="Arial" panose="020B0604020202020204" pitchFamily="34" charset="0"/>
            </a:endParaRPr>
          </a:p>
          <a:p>
            <a:pPr marL="0" fontAlgn="t">
              <a:spcBef>
                <a:spcPts val="0"/>
              </a:spcBef>
              <a:spcAft>
                <a:spcPts val="0"/>
              </a:spcAft>
              <a:buFont typeface="+mj-lt"/>
              <a:buAutoNum type="arabicPeriod"/>
            </a:pPr>
            <a:r>
              <a:rPr lang="en-US" sz="1050"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50" i="0" u="none" strike="noStrike" kern="1200" dirty="0">
                <a:solidFill>
                  <a:srgbClr val="0000CC"/>
                </a:solidFill>
                <a:effectLst/>
                <a:latin typeface="Times New Roman" panose="02020603050405020304" pitchFamily="18" charset="0"/>
                <a:ea typeface="MS Gothic" panose="020B0609070205080204" pitchFamily="49" charset="-128"/>
              </a:rPr>
              <a:t> </a:t>
            </a:r>
            <a:r>
              <a:rPr lang="en-US" sz="1050" kern="1200" dirty="0">
                <a:solidFill>
                  <a:srgbClr val="0000CC"/>
                </a:solidFill>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[ 438 ]</a:t>
            </a:r>
            <a:r>
              <a:rPr lang="en-US" sz="1050" b="0" kern="1200" dirty="0">
                <a:solidFill>
                  <a:srgbClr val="0000CC"/>
                </a:solidFill>
                <a:latin typeface="Times New Roman" panose="02020603050405020304" pitchFamily="18" charset="0"/>
                <a:ea typeface="MS Gothic" panose="020B0609070205080204" pitchFamily="49" charset="-128"/>
              </a:rPr>
              <a:t>   </a:t>
            </a:r>
          </a:p>
          <a:p>
            <a:pPr marL="0" lvl="2" indent="0">
              <a:spcBef>
                <a:spcPts val="300"/>
              </a:spcBef>
              <a:spcAft>
                <a:spcPts val="0"/>
              </a:spcAft>
              <a:defRPr/>
            </a:pPr>
            <a:r>
              <a:rPr lang="en-US" sz="1050" b="1" dirty="0">
                <a:cs typeface="+mn-cs"/>
              </a:rPr>
              <a:t>IEEE 802 contributions to WP5A May-Jun 2022 Meeting under agenda item RLAN characteristics</a:t>
            </a:r>
          </a:p>
          <a:p>
            <a:pPr marL="342900" lvl="2" indent="-342900">
              <a:spcBef>
                <a:spcPts val="300"/>
              </a:spcBef>
              <a:spcAft>
                <a:spcPts val="0"/>
              </a:spcAft>
              <a:buFont typeface="+mj-lt"/>
              <a:buAutoNum type="arabicPeriod"/>
              <a:defRPr/>
            </a:pPr>
            <a:r>
              <a:rPr lang="en-US" sz="105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M.1801-2   </a:t>
            </a:r>
            <a:r>
              <a:rPr lang="en-US" sz="1050" b="1" dirty="0">
                <a:solidFill>
                  <a:srgbClr val="0000CC"/>
                </a:solidFill>
                <a:hlinkClick r:id="rId13">
                  <a:extLst>
                    <a:ext uri="{A12FA001-AC4F-418D-AE19-62706E023703}">
                      <ahyp:hlinkClr xmlns:ahyp="http://schemas.microsoft.com/office/drawing/2018/hyperlinkcolor" val="tx"/>
                    </a:ext>
                  </a:extLst>
                </a:hlinkClick>
              </a:rPr>
              <a:t>[ 547 ]</a:t>
            </a:r>
            <a:r>
              <a:rPr lang="en-US" sz="1050" dirty="0">
                <a:solidFill>
                  <a:srgbClr val="0000CC"/>
                </a:solidFill>
              </a:rPr>
              <a:t>   </a:t>
            </a:r>
            <a:endParaRPr lang="en-US" sz="1050" b="1" kern="1200" dirty="0">
              <a:solidFill>
                <a:srgbClr val="0000CC"/>
              </a:solidFill>
              <a:latin typeface="Times New Roman" panose="02020603050405020304" pitchFamily="18" charset="0"/>
              <a:ea typeface="MS Gothic" panose="020B0609070205080204" pitchFamily="49" charset="-128"/>
            </a:endParaRPr>
          </a:p>
          <a:p>
            <a:pPr marL="342900" lvl="2" indent="-342900">
              <a:spcBef>
                <a:spcPts val="300"/>
              </a:spcBef>
              <a:spcAft>
                <a:spcPts val="0"/>
              </a:spcAft>
              <a:buFont typeface="+mj-lt"/>
              <a:buAutoNum type="arabicPeriod"/>
              <a:defRPr/>
            </a:pPr>
            <a:r>
              <a:rPr lang="en-US" sz="1050" b="1" i="0" u="none" strike="noStrike" kern="1200" dirty="0">
                <a:solidFill>
                  <a:srgbClr val="000000"/>
                </a:solidFill>
                <a:effectLst/>
                <a:latin typeface="Times New Roman" panose="02020603050405020304" pitchFamily="18" charset="0"/>
                <a:ea typeface="MS Gothic" panose="020B0609070205080204" pitchFamily="49" charset="-128"/>
              </a:rPr>
              <a:t>Proposed modification to Recommendation ITU-R M.1450-5   </a:t>
            </a:r>
            <a:r>
              <a:rPr lang="en-US" sz="1050" b="1" dirty="0">
                <a:solidFill>
                  <a:srgbClr val="0000CC"/>
                </a:solidFill>
                <a:hlinkClick r:id="rId14">
                  <a:extLst>
                    <a:ext uri="{A12FA001-AC4F-418D-AE19-62706E023703}">
                      <ahyp:hlinkClr xmlns:ahyp="http://schemas.microsoft.com/office/drawing/2018/hyperlinkcolor" val="tx"/>
                    </a:ext>
                  </a:extLst>
                </a:hlinkClick>
              </a:rPr>
              <a:t>[ 546 ]</a:t>
            </a:r>
            <a:endParaRPr lang="en-US" sz="1050" b="1" dirty="0">
              <a:solidFill>
                <a:srgbClr val="0000CC"/>
              </a:solidFill>
            </a:endParaRPr>
          </a:p>
          <a:p>
            <a:pPr marL="0" lvl="2" indent="0">
              <a:spcBef>
                <a:spcPts val="300"/>
              </a:spcBef>
              <a:spcAft>
                <a:spcPts val="0"/>
              </a:spcAft>
              <a:defRPr/>
            </a:pPr>
            <a:r>
              <a:rPr lang="en-US" sz="1050" b="1" dirty="0">
                <a:cs typeface="+mn-cs"/>
              </a:rPr>
              <a:t>IEEE 802 contributions to WP5A Nov 2022 Meeting under agenda item RLAN characteristics</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1.	IEEE 802’S VIEWS ON ANNEX 17 TO DOCUMENT 5A/597</a:t>
            </a:r>
            <a:r>
              <a:rPr lang="en-US" sz="1050" dirty="0">
                <a:latin typeface="Arial" panose="020B0604020202020204" pitchFamily="34" charset="0"/>
              </a:rPr>
              <a:t> </a:t>
            </a:r>
            <a:r>
              <a:rPr lang="en-US" sz="105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GB" sz="1050" i="0" u="none" strike="noStrike" kern="1200" dirty="0">
                <a:solidFill>
                  <a:srgbClr val="0000CC"/>
                </a:solidFill>
                <a:effectLst/>
                <a:latin typeface="Arial" panose="020B0604020202020204" pitchFamily="34" charset="0"/>
                <a:ea typeface="SimSun" panose="02010600030101010101" pitchFamily="2" charset="-122"/>
                <a:hlinkClick r:id="rId15">
                  <a:extLst>
                    <a:ext uri="{A12FA001-AC4F-418D-AE19-62706E023703}">
                      <ahyp:hlinkClr xmlns:ahyp="http://schemas.microsoft.com/office/drawing/2018/hyperlinkcolor" val="tx"/>
                    </a:ext>
                  </a:extLst>
                </a:hlinkClick>
              </a:rPr>
              <a:t>675</a:t>
            </a:r>
            <a:r>
              <a:rPr lang="en-US" sz="1050" i="0" u="none" strike="noStrike" kern="1200" dirty="0">
                <a:solidFill>
                  <a:srgbClr val="0000CC"/>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a:t>
            </a:r>
            <a:r>
              <a:rPr lang="en-US" sz="105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2. 	Proposed modification to Recommendation ITU-R M.1450-5   </a:t>
            </a:r>
            <a:r>
              <a:rPr lang="en-US" sz="105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hlinkClick r:id="rId14">
                  <a:extLst>
                    <a:ext uri="{A12FA001-AC4F-418D-AE19-62706E023703}">
                      <ahyp:hlinkClr xmlns:ahyp="http://schemas.microsoft.com/office/drawing/2018/hyperlinkcolor" val="tx"/>
                    </a:ext>
                  </a:extLst>
                </a:hlinkClick>
              </a:rPr>
              <a:t>[674]</a:t>
            </a:r>
            <a:r>
              <a:rPr lang="en-US" sz="105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p>
          <a:p>
            <a:pPr marL="0" lvl="2" indent="0">
              <a:spcBef>
                <a:spcPts val="300"/>
              </a:spcBef>
              <a:spcAft>
                <a:spcPts val="0"/>
              </a:spcAft>
              <a:defRPr/>
            </a:pPr>
            <a:r>
              <a:rPr lang="en-US" sz="1050" b="1" dirty="0">
                <a:cs typeface="+mn-cs"/>
              </a:rPr>
              <a:t>IEEE 802 contributions to WP5A May 2023 Meeting under agenda item RLAN characteristics</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1.	IEEE 802’S VIEWS ON ANNEX 17 TO DOCUMENT 5A/597</a:t>
            </a:r>
            <a:r>
              <a:rPr lang="en-US" sz="1050" dirty="0">
                <a:latin typeface="Arial" panose="020B0604020202020204" pitchFamily="34" charset="0"/>
              </a:rPr>
              <a:t> </a:t>
            </a:r>
            <a:r>
              <a:rPr lang="en-US" sz="1050" i="0" u="none" strike="noStrike" kern="1200" dirty="0">
                <a:solidFill>
                  <a:srgbClr val="0000CC"/>
                </a:solidFill>
                <a:effectLst/>
                <a:latin typeface="Times New Roman" panose="02020603050405020304" pitchFamily="18" charset="0"/>
                <a:ea typeface="MS Gothic" panose="020B0609070205080204" pitchFamily="49" charset="-128"/>
              </a:rPr>
              <a:t> </a:t>
            </a:r>
          </a:p>
          <a:p>
            <a:pPr marL="0" indent="0" fontAlgn="t">
              <a:spcBef>
                <a:spcPts val="0"/>
              </a:spcBef>
              <a:spcAft>
                <a:spcPts val="0"/>
              </a:spcAft>
            </a:pPr>
            <a:r>
              <a:rPr lang="en-US" sz="1050" kern="1200" dirty="0">
                <a:latin typeface="Times New Roman" panose="02020603050405020304" pitchFamily="18" charset="0"/>
                <a:ea typeface="MS Gothic" panose="020B0609070205080204" pitchFamily="49" charset="-128"/>
              </a:rPr>
              <a:t>2. 	Proposed modification to Recommendation ITU-R M.1450-5   </a:t>
            </a:r>
            <a:r>
              <a:rPr lang="en-US" sz="1050" dirty="0">
                <a:solidFill>
                  <a:srgbClr val="0000CC"/>
                </a:solidFill>
                <a:effectLst/>
                <a:latin typeface="Times New Roman" panose="02020603050405020304" pitchFamily="18" charset="0"/>
                <a:ea typeface="Times New Roman" panose="02020603050405020304" pitchFamily="18" charset="0"/>
                <a:hlinkClick r:id="rId16">
                  <a:extLst>
                    <a:ext uri="{A12FA001-AC4F-418D-AE19-62706E023703}">
                      <ahyp:hlinkClr xmlns:ahyp="http://schemas.microsoft.com/office/drawing/2018/hyperlinkcolor" val="tx"/>
                    </a:ext>
                  </a:extLst>
                </a:hlinkClick>
              </a:rPr>
              <a:t>IEEE-01-E</a:t>
            </a:r>
            <a:endParaRPr lang="en-US" sz="1050"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endParaRPr>
          </a:p>
          <a:p>
            <a:pPr marL="0" lvl="2" indent="0">
              <a:spcBef>
                <a:spcPts val="300"/>
              </a:spcBef>
              <a:spcAft>
                <a:spcPts val="0"/>
              </a:spcAft>
              <a:defRPr/>
            </a:pPr>
            <a:r>
              <a:rPr lang="en-US" sz="1050" b="1" dirty="0">
                <a:cs typeface="+mn-cs"/>
              </a:rPr>
              <a:t>IEEE 802 contributions to WP5A Sep 2023 Meeting under agenda item RLAN characteristics</a:t>
            </a:r>
          </a:p>
          <a:p>
            <a:pPr marL="182880" fontAlgn="t">
              <a:spcBef>
                <a:spcPts val="0"/>
              </a:spcBef>
              <a:spcAft>
                <a:spcPts val="0"/>
              </a:spcAft>
              <a:buFont typeface="+mj-lt"/>
              <a:buAutoNum type="arabicPeriod"/>
            </a:pPr>
            <a:r>
              <a:rPr lang="en-US" sz="1050" kern="1200" dirty="0">
                <a:latin typeface="Times New Roman" panose="02020603050405020304" pitchFamily="18" charset="0"/>
                <a:ea typeface="MS Gothic" panose="020B0609070205080204" pitchFamily="49" charset="-128"/>
              </a:rPr>
              <a:t>IEEE 802'S views on Annex 17 to Document 5A/597  </a:t>
            </a:r>
            <a:r>
              <a:rPr lang="en-US" sz="1050" b="1" dirty="0">
                <a:solidFill>
                  <a:srgbClr val="0000CC"/>
                </a:solidFill>
                <a:hlinkClick r:id="rId17">
                  <a:extLst>
                    <a:ext uri="{A12FA001-AC4F-418D-AE19-62706E023703}">
                      <ahyp:hlinkClr xmlns:ahyp="http://schemas.microsoft.com/office/drawing/2018/hyperlinkcolor" val="tx"/>
                    </a:ext>
                  </a:extLst>
                </a:hlinkClick>
              </a:rPr>
              <a:t>[ 799 ]</a:t>
            </a:r>
            <a:endParaRPr lang="en-US" sz="1050" kern="1200" dirty="0">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050" kern="1200" dirty="0">
                <a:latin typeface="Times New Roman" panose="02020603050405020304" pitchFamily="18" charset="0"/>
                <a:ea typeface="MS Gothic" panose="020B0609070205080204" pitchFamily="49" charset="-128"/>
              </a:rPr>
              <a:t>Proposed modification to Annex 10 to Document 5A/769 (Recommendation ITU-R M.1801-2)  </a:t>
            </a:r>
            <a:r>
              <a:rPr lang="en-US" sz="1050" b="1" dirty="0">
                <a:solidFill>
                  <a:srgbClr val="0000CC"/>
                </a:solidFill>
                <a:hlinkClick r:id="rId18">
                  <a:extLst>
                    <a:ext uri="{A12FA001-AC4F-418D-AE19-62706E023703}">
                      <ahyp:hlinkClr xmlns:ahyp="http://schemas.microsoft.com/office/drawing/2018/hyperlinkcolor" val="tx"/>
                    </a:ext>
                  </a:extLst>
                </a:hlinkClick>
              </a:rPr>
              <a:t>[ 798 ]</a:t>
            </a:r>
            <a:endParaRPr lang="en-US" sz="1050" kern="1200" dirty="0">
              <a:latin typeface="Times New Roman" panose="02020603050405020304" pitchFamily="18" charset="0"/>
              <a:ea typeface="MS Gothic" panose="020B0609070205080204" pitchFamily="49" charset="-128"/>
            </a:endParaRPr>
          </a:p>
          <a:p>
            <a:pPr marL="182880" fontAlgn="t">
              <a:spcBef>
                <a:spcPts val="0"/>
              </a:spcBef>
              <a:spcAft>
                <a:spcPts val="0"/>
              </a:spcAft>
              <a:buFont typeface="+mj-lt"/>
              <a:buAutoNum type="arabicPeriod"/>
            </a:pPr>
            <a:r>
              <a:rPr lang="en-US" sz="1050" kern="1200" dirty="0">
                <a:latin typeface="Times New Roman" panose="02020603050405020304" pitchFamily="18" charset="0"/>
                <a:ea typeface="MS Gothic" panose="020B0609070205080204" pitchFamily="49" charset="-128"/>
              </a:rPr>
              <a:t>Proposed modification to Annex 9 to Document 5A/769 (Recommendation ITU-R M.1450-5) </a:t>
            </a:r>
            <a:r>
              <a:rPr lang="en-US" sz="1050" b="1" dirty="0">
                <a:solidFill>
                  <a:srgbClr val="0000CC"/>
                </a:solidFill>
                <a:hlinkClick r:id="rId19">
                  <a:extLst>
                    <a:ext uri="{A12FA001-AC4F-418D-AE19-62706E023703}">
                      <ahyp:hlinkClr xmlns:ahyp="http://schemas.microsoft.com/office/drawing/2018/hyperlinkcolor" val="tx"/>
                    </a:ext>
                  </a:extLst>
                </a:hlinkClick>
              </a:rPr>
              <a:t>[ 797 ]</a:t>
            </a:r>
            <a:r>
              <a:rPr lang="en-US" sz="1050" kern="1200" dirty="0">
                <a:latin typeface="Times New Roman" panose="02020603050405020304" pitchFamily="18" charset="0"/>
                <a:ea typeface="MS Gothic" panose="020B0609070205080204" pitchFamily="49" charset="-128"/>
              </a:rPr>
              <a:t>  </a:t>
            </a:r>
            <a:b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br>
            <a:r>
              <a:rPr lang="en-US" sz="1200" b="1" i="0" u="none" strike="noStrike" kern="1200" dirty="0">
                <a:solidFill>
                  <a:srgbClr val="0000CC"/>
                </a:solidFill>
                <a:effectLst/>
                <a:latin typeface="Arial" panose="020B0604020202020204" pitchFamily="34" charset="0"/>
                <a:ea typeface="MS Gothic" panose="020B0609070205080204" pitchFamily="49" charset="-128"/>
                <a:cs typeface="Arial" panose="020B0604020202020204" pitchFamily="34" charset="0"/>
              </a:rPr>
              <a:t>  </a:t>
            </a:r>
            <a:endParaRPr lang="en-US" sz="1200" b="0" i="0" u="none" strike="noStrike" dirty="0">
              <a:effectLst/>
              <a:latin typeface="Arial" panose="020B0604020202020204" pitchFamily="34" charset="0"/>
            </a:endParaRPr>
          </a:p>
          <a:p>
            <a:pPr marL="342900" lvl="2" indent="-342900">
              <a:spcBef>
                <a:spcPts val="300"/>
              </a:spcBef>
              <a:spcAft>
                <a:spcPts val="0"/>
              </a:spcAft>
              <a:buFont typeface="+mj-lt"/>
              <a:buAutoNum type="arabicPeriod"/>
              <a:defRPr/>
            </a:pPr>
            <a:endParaRPr lang="en-US" sz="1200" b="1" i="0" u="none" strike="noStrike" dirty="0">
              <a:effectLst/>
              <a:latin typeface="Arial" panose="020B0604020202020204" pitchFamily="34" charset="0"/>
            </a:endParaRPr>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January 2024</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FFEFE-D360-42CA-B333-0CA48D46415F}"/>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5CF77B5F-4B5F-4CA9-8F75-67735473204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7A9453A5-475D-4E35-9C44-F4B702728B0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D38ADF3-AF34-4337-AD0F-AA6CA57100F7}"/>
              </a:ext>
            </a:extLst>
          </p:cNvPr>
          <p:cNvSpPr>
            <a:spLocks noGrp="1"/>
          </p:cNvSpPr>
          <p:nvPr>
            <p:ph type="ftr" idx="14"/>
          </p:nvPr>
        </p:nvSpPr>
        <p:spPr/>
        <p:txBody>
          <a:bodyPr/>
          <a:lstStyle/>
          <a:p>
            <a:r>
              <a:rPr lang="en-GB"/>
              <a:t>Hassan Yaghoobi (Intel Corp.)</a:t>
            </a:r>
            <a:endParaRPr lang="en-GB" dirty="0"/>
          </a:p>
        </p:txBody>
      </p:sp>
      <p:sp>
        <p:nvSpPr>
          <p:cNvPr id="6" name="Date Placeholder 5">
            <a:extLst>
              <a:ext uri="{FF2B5EF4-FFF2-40B4-BE49-F238E27FC236}">
                <a16:creationId xmlns:a16="http://schemas.microsoft.com/office/drawing/2014/main" id="{4CBB3FAD-636E-4617-858C-2B4E4B8404EE}"/>
              </a:ext>
            </a:extLst>
          </p:cNvPr>
          <p:cNvSpPr>
            <a:spLocks noGrp="1"/>
          </p:cNvSpPr>
          <p:nvPr>
            <p:ph type="dt" idx="15"/>
          </p:nvPr>
        </p:nvSpPr>
        <p:spPr>
          <a:xfrm>
            <a:off x="929217" y="336550"/>
            <a:ext cx="2499764" cy="273050"/>
          </a:xfrm>
        </p:spPr>
        <p:txBody>
          <a:bodyPr/>
          <a:lstStyle/>
          <a:p>
            <a:r>
              <a:rPr lang="en-US" dirty="0"/>
              <a:t> January 2024</a:t>
            </a:r>
            <a:endParaRPr lang="en-GB" dirty="0"/>
          </a:p>
        </p:txBody>
      </p:sp>
    </p:spTree>
    <p:extLst>
      <p:ext uri="{BB962C8B-B14F-4D97-AF65-F5344CB8AC3E}">
        <p14:creationId xmlns:p14="http://schemas.microsoft.com/office/powerpoint/2010/main" val="138734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 802.11 ITU AHG</a:t>
            </a:r>
            <a:br>
              <a:rPr lang="en-US" altLang="en-US" sz="2800" dirty="0"/>
            </a:br>
            <a:r>
              <a:rPr lang="en-US" altLang="en-US" dirty="0"/>
              <a:t>(ITU Liaison Ad Hoc Group)</a:t>
            </a:r>
          </a:p>
          <a:p>
            <a:pPr algn="ctr"/>
            <a:r>
              <a:rPr lang="en-US" altLang="en-US" dirty="0"/>
              <a:t>January 18, 2024</a:t>
            </a:r>
            <a:endParaRPr lang="en-GB" dirty="0"/>
          </a:p>
          <a:p>
            <a:pPr algn="ctr"/>
            <a:r>
              <a:rPr lang="en-US" altLang="en-US" dirty="0"/>
              <a:t>Chair: Hassan Yaghoobi (Intel Corp.)</a:t>
            </a:r>
          </a:p>
          <a:p>
            <a:pPr algn="ctr"/>
            <a:r>
              <a:rPr lang="en-US" altLang="en-US" dirty="0"/>
              <a:t>Secretary: Richard </a:t>
            </a:r>
            <a:r>
              <a:rPr lang="en-US" dirty="0"/>
              <a:t>Kennedy </a:t>
            </a:r>
            <a:r>
              <a:rPr lang="en-US" altLang="en-US" dirty="0"/>
              <a:t>(</a:t>
            </a:r>
            <a:r>
              <a:rPr lang="en-US" dirty="0"/>
              <a:t>Bluetooth SIG)</a:t>
            </a:r>
            <a:endParaRPr lang="en-US" altLang="en-US" dirty="0"/>
          </a:p>
        </p:txBody>
      </p:sp>
      <p:sp>
        <p:nvSpPr>
          <p:cNvPr id="5" name="Footer Placeholder 4"/>
          <p:cNvSpPr>
            <a:spLocks noGrp="1"/>
          </p:cNvSpPr>
          <p:nvPr>
            <p:ph type="ftr" idx="14"/>
          </p:nvPr>
        </p:nvSpPr>
        <p:spPr/>
        <p:txBody>
          <a:bodyPr/>
          <a:lstStyle/>
          <a:p>
            <a:r>
              <a:rPr lang="en-GB" dirty="0"/>
              <a:t>Hassan Yaghoobi (Intel Corp.)</a:t>
            </a:r>
          </a:p>
        </p:txBody>
      </p:sp>
      <p:sp>
        <p:nvSpPr>
          <p:cNvPr id="4" name="Date Placeholder 3"/>
          <p:cNvSpPr>
            <a:spLocks noGrp="1"/>
          </p:cNvSpPr>
          <p:nvPr>
            <p:ph type="dt" idx="15"/>
          </p:nvPr>
        </p:nvSpPr>
        <p:spPr/>
        <p:txBody>
          <a:bodyPr/>
          <a:lstStyle/>
          <a:p>
            <a:r>
              <a:rPr lang="en-US" dirty="0"/>
              <a:t> January 2024</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r>
              <a:rPr lang="en-US" altLang="en-US" sz="2800" dirty="0"/>
              <a:t>Rules</a:t>
            </a:r>
          </a:p>
          <a:p>
            <a:pPr lvl="1"/>
            <a:r>
              <a:rPr lang="en-US" altLang="en-US" sz="2400" dirty="0"/>
              <a:t>No formal rules – agree to our own process</a:t>
            </a:r>
          </a:p>
          <a:p>
            <a:pPr lvl="1"/>
            <a:r>
              <a:rPr lang="en-US" altLang="en-US" sz="2400" dirty="0"/>
              <a:t>No motions (straw polls are okay)</a:t>
            </a:r>
          </a:p>
          <a:p>
            <a:pPr lvl="1"/>
            <a:r>
              <a:rPr lang="en-US" altLang="en-US" sz="2400" dirty="0">
                <a:solidFill>
                  <a:schemeClr val="tx1"/>
                </a:solidFill>
              </a:rPr>
              <a:t>Participation in the ITU AHG at this meeting counts towards 802.11 voting rights; capture your attendance on IMAT </a:t>
            </a:r>
            <a:r>
              <a:rPr lang="en-US" altLang="en-US" sz="2400" dirty="0">
                <a:solidFill>
                  <a:srgbClr val="0000CC"/>
                </a:solidFill>
                <a:hlinkClick r:id="rId3">
                  <a:extLst>
                    <a:ext uri="{A12FA001-AC4F-418D-AE19-62706E023703}">
                      <ahyp:hlinkClr xmlns:ahyp="http://schemas.microsoft.com/office/drawing/2018/hyperlinkcolor" val="tx"/>
                    </a:ext>
                  </a:extLst>
                </a:hlinkClick>
              </a:rPr>
              <a:t>https://imat.ieee.org/attendance</a:t>
            </a:r>
            <a:r>
              <a:rPr lang="en-US" altLang="en-US" sz="2400" dirty="0">
                <a:solidFill>
                  <a:srgbClr val="0000CC"/>
                </a:solidFill>
              </a:rPr>
              <a:t> </a:t>
            </a: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January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 January 2024</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Hassan Yaghoobi (Intel Corp.)</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solidFill>
                  <a:srgbClr val="0000CC"/>
                </a:solidFill>
                <a:hlinkClick r:id="rId3">
                  <a:extLst>
                    <a:ext uri="{A12FA001-AC4F-418D-AE19-62706E023703}">
                      <ahyp:hlinkClr xmlns:ahyp="http://schemas.microsoft.com/office/drawing/2018/hyperlinkcolor" val="tx"/>
                    </a:ext>
                  </a:extLst>
                </a:hlinkClick>
              </a:rPr>
              <a:t>http://standards.ieee.org/faqs/affiliationFAQ.html</a:t>
            </a:r>
            <a:endParaRPr lang="en-US" altLang="en-US" sz="2400" dirty="0">
              <a:solidFill>
                <a:srgbClr val="0000CC"/>
              </a:solidFill>
            </a:endParaRPr>
          </a:p>
          <a:p>
            <a:pPr>
              <a:lnSpc>
                <a:spcPct val="90000"/>
              </a:lnSpc>
            </a:pPr>
            <a:r>
              <a:rPr lang="en-US" altLang="en-US" sz="2800" dirty="0"/>
              <a:t>Links to IEEE Antitrust Guidelines</a:t>
            </a:r>
          </a:p>
          <a:p>
            <a:pPr lvl="1">
              <a:lnSpc>
                <a:spcPct val="90000"/>
              </a:lnSpc>
            </a:pPr>
            <a:r>
              <a:rPr lang="en-US" altLang="en-US" sz="2400" dirty="0">
                <a:solidFill>
                  <a:srgbClr val="0000CC"/>
                </a:solidFill>
                <a:hlinkClick r:id="rId4">
                  <a:extLst>
                    <a:ext uri="{A12FA001-AC4F-418D-AE19-62706E023703}">
                      <ahyp:hlinkClr xmlns:ahyp="http://schemas.microsoft.com/office/drawing/2018/hyperlinkcolor" val="tx"/>
                    </a:ext>
                  </a:extLst>
                </a:hlinkClick>
              </a:rPr>
              <a:t>http://standards.ieee.org/resources/antitrust-guidelines.pdf</a:t>
            </a:r>
            <a:endParaRPr lang="en-US" altLang="en-US" sz="2400" dirty="0">
              <a:solidFill>
                <a:srgbClr val="0000CC"/>
              </a:solidFill>
            </a:endParaRPr>
          </a:p>
          <a:p>
            <a:pPr>
              <a:lnSpc>
                <a:spcPct val="90000"/>
              </a:lnSpc>
            </a:pPr>
            <a:r>
              <a:rPr lang="en-US" altLang="en-US" sz="2800" dirty="0"/>
              <a:t>Link to IEEE Code of Ethics</a:t>
            </a:r>
          </a:p>
          <a:p>
            <a:pPr lvl="1">
              <a:lnSpc>
                <a:spcPct val="90000"/>
              </a:lnSpc>
            </a:pPr>
            <a:r>
              <a:rPr lang="en-US" altLang="en-US" sz="2400" dirty="0">
                <a:solidFill>
                  <a:srgbClr val="0000CC"/>
                </a:solidFill>
                <a:hlinkClick r:id="rId5">
                  <a:extLst>
                    <a:ext uri="{A12FA001-AC4F-418D-AE19-62706E023703}">
                      <ahyp:hlinkClr xmlns:ahyp="http://schemas.microsoft.com/office/drawing/2018/hyperlinkcolor" val="tx"/>
                    </a:ext>
                  </a:extLst>
                </a:hlinkClick>
              </a:rPr>
              <a:t>http://www.ieee.org/web/membership/ethics/code_ethics.html</a:t>
            </a:r>
            <a:r>
              <a:rPr lang="en-US" altLang="en-US" sz="2400" dirty="0">
                <a:solidFill>
                  <a:srgbClr val="0000CC"/>
                </a:solidFill>
              </a:rPr>
              <a:t> </a:t>
            </a:r>
          </a:p>
          <a:p>
            <a:pPr>
              <a:lnSpc>
                <a:spcPct val="90000"/>
              </a:lnSpc>
            </a:pPr>
            <a:r>
              <a:rPr lang="en-US" altLang="en-US" sz="2800" dirty="0"/>
              <a:t>Link to IEEE Patent Policy</a:t>
            </a:r>
          </a:p>
          <a:p>
            <a:pPr lvl="1">
              <a:lnSpc>
                <a:spcPct val="90000"/>
              </a:lnSpc>
            </a:pPr>
            <a:r>
              <a:rPr lang="en-US" altLang="en-US" sz="2400" dirty="0">
                <a:solidFill>
                  <a:srgbClr val="0000CC"/>
                </a:solidFill>
                <a:hlinkClick r:id="rId6">
                  <a:extLst>
                    <a:ext uri="{A12FA001-AC4F-418D-AE19-62706E023703}">
                      <ahyp:hlinkClr xmlns:ahyp="http://schemas.microsoft.com/office/drawing/2018/hyperlinkcolor" val="tx"/>
                    </a:ext>
                  </a:extLst>
                </a:hlinkClick>
              </a:rPr>
              <a:t>http://standards.ieee.org/board/pat/pat-slideset.ppt</a:t>
            </a:r>
            <a:endParaRPr lang="en-US" altLang="en-US" sz="240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January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a:t>
            </a:r>
            <a:r>
              <a:rPr lang="en-GB" altLang="en-US" sz="1600" kern="1200" dirty="0">
                <a:solidFill>
                  <a:srgbClr val="0000CC"/>
                </a:solidFill>
                <a:latin typeface="Times New Roman" pitchFamily="16" charset="0"/>
                <a:ea typeface="MS Gothic" panose="020B0609070205080204" pitchFamily="49" charset="-128"/>
              </a:rPr>
              <a:t>IEEE standards development individual process </a:t>
            </a:r>
            <a:r>
              <a:rPr lang="en-GB" altLang="en-US" sz="1600" kern="1200" dirty="0">
                <a:latin typeface="Times New Roman" pitchFamily="16" charset="0"/>
                <a:ea typeface="MS Gothic" panose="020B0609070205080204" pitchFamily="49" charset="-128"/>
              </a:rPr>
              <a:t>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IEEE 802 Working Group membership is by individual</a:t>
            </a:r>
            <a:r>
              <a:rPr lang="en-GB" altLang="en-US" sz="1600" kern="1200" dirty="0">
                <a:latin typeface="Times New Roman" pitchFamily="16" charset="0"/>
                <a:ea typeface="MS Gothic" panose="020B0609070205080204" pitchFamily="49" charset="-128"/>
              </a:rPr>
              <a:t>;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have an obligation to act and vote as an individual </a:t>
            </a:r>
            <a:r>
              <a:rPr lang="en-GB" altLang="en-US" sz="1600" kern="1200" dirty="0">
                <a:latin typeface="Times New Roman" pitchFamily="16" charset="0"/>
                <a:ea typeface="MS Gothic" panose="020B0609070205080204" pitchFamily="49" charset="-128"/>
              </a:rPr>
              <a:t>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solidFill>
                  <a:srgbClr val="0000CC"/>
                </a:solidFill>
                <a:latin typeface="Times New Roman" pitchFamily="16" charset="0"/>
                <a:ea typeface="MS Gothic" panose="020B0609070205080204" pitchFamily="49" charset="-128"/>
              </a:rPr>
              <a:t>Participants shall not direct the actions or votes of any other member of an IEEE 802 Working Group </a:t>
            </a:r>
            <a:r>
              <a:rPr lang="en-GB" altLang="en-US" sz="1600" kern="1200" dirty="0">
                <a:latin typeface="Times New Roman" pitchFamily="16" charset="0"/>
                <a:ea typeface="MS Gothic" panose="020B0609070205080204" pitchFamily="49" charset="-128"/>
              </a:rPr>
              <a:t>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Hassan Yaghoobi (Intel Corp.)</a:t>
            </a:r>
          </a:p>
        </p:txBody>
      </p:sp>
      <p:sp>
        <p:nvSpPr>
          <p:cNvPr id="5" name="Date Placeholder 4"/>
          <p:cNvSpPr>
            <a:spLocks noGrp="1"/>
          </p:cNvSpPr>
          <p:nvPr>
            <p:ph type="dt" idx="15"/>
          </p:nvPr>
        </p:nvSpPr>
        <p:spPr/>
        <p:txBody>
          <a:bodyPr/>
          <a:lstStyle/>
          <a:p>
            <a:r>
              <a:rPr lang="en-US" dirty="0"/>
              <a:t> January 2024</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solidFill>
                  <a:srgbClr val="0000CC"/>
                </a:solidFill>
                <a:hlinkClick r:id="rId2">
                  <a:extLst>
                    <a:ext uri="{A12FA001-AC4F-418D-AE19-62706E023703}">
                      <ahyp:hlinkClr xmlns:ahyp="http://schemas.microsoft.com/office/drawing/2018/hyperlinkcolor" val="tx"/>
                    </a:ext>
                  </a:extLst>
                </a:hlinkClick>
              </a:rPr>
              <a:t>https://touchpoint.eventsair.com/2024-jan-ieee-802-wireless-interim-session</a:t>
            </a:r>
            <a:r>
              <a:rPr lang="en-US" dirty="0">
                <a:solidFill>
                  <a:srgbClr val="0000CC"/>
                </a:solidFill>
              </a:rPr>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2024</a:t>
            </a:r>
            <a:endParaRPr lang="en-GB" dirty="0"/>
          </a:p>
        </p:txBody>
      </p:sp>
    </p:spTree>
    <p:extLst>
      <p:ext uri="{BB962C8B-B14F-4D97-AF65-F5344CB8AC3E}">
        <p14:creationId xmlns:p14="http://schemas.microsoft.com/office/powerpoint/2010/main" val="1993465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0" y="50641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095375"/>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1800" dirty="0"/>
              <a:t>Administrative: Reminders, Rules, Guidelines, Resources</a:t>
            </a:r>
          </a:p>
          <a:p>
            <a:pPr marL="457200" indent="-457200">
              <a:spcBef>
                <a:spcPts val="200"/>
              </a:spcBef>
              <a:buFont typeface="Times New Roman" panose="02020603050405020304" pitchFamily="18" charset="0"/>
              <a:buAutoNum type="arabicPeriod"/>
              <a:defRPr/>
            </a:pPr>
            <a:r>
              <a:rPr lang="en-US" altLang="en-US" sz="1800" dirty="0"/>
              <a:t>Roll Call</a:t>
            </a:r>
          </a:p>
          <a:p>
            <a:pPr marL="457200" indent="-457200">
              <a:spcBef>
                <a:spcPts val="200"/>
              </a:spcBef>
              <a:buFont typeface="Times New Roman" panose="02020603050405020304" pitchFamily="18" charset="0"/>
              <a:buAutoNum type="arabicPeriod"/>
              <a:defRPr/>
            </a:pPr>
            <a:r>
              <a:rPr lang="en-US" altLang="en-US" sz="1800" dirty="0"/>
              <a:t>Approval of Agenda</a:t>
            </a:r>
          </a:p>
          <a:p>
            <a:pPr marL="457200" indent="-457200">
              <a:spcBef>
                <a:spcPts val="200"/>
              </a:spcBef>
              <a:buFont typeface="Times New Roman" panose="02020603050405020304" pitchFamily="18" charset="0"/>
              <a:buAutoNum type="arabicPeriod"/>
              <a:defRPr/>
            </a:pPr>
            <a:r>
              <a:rPr lang="en-US" altLang="en-US" sz="1800" dirty="0"/>
              <a:t>Approval of Minutes of Previous Meeting</a:t>
            </a:r>
          </a:p>
          <a:p>
            <a:pPr marL="457200" indent="-457200">
              <a:spcBef>
                <a:spcPts val="200"/>
              </a:spcBef>
              <a:buFont typeface="Times New Roman" panose="02020603050405020304" pitchFamily="18" charset="0"/>
              <a:buAutoNum type="arabicPeriod"/>
              <a:defRPr/>
            </a:pPr>
            <a:r>
              <a:rPr lang="en-US" sz="1800" dirty="0"/>
              <a:t>Contributions</a:t>
            </a:r>
          </a:p>
          <a:p>
            <a:pPr marL="857250" lvl="1" indent="-457200">
              <a:spcBef>
                <a:spcPts val="200"/>
              </a:spcBef>
              <a:buFont typeface="+mj-lt"/>
              <a:buAutoNum type="alphaLcPeriod"/>
              <a:defRPr/>
            </a:pPr>
            <a:r>
              <a:rPr lang="en-US" sz="1800" dirty="0"/>
              <a:t>N/A</a:t>
            </a:r>
          </a:p>
          <a:p>
            <a:pPr marL="457200" indent="-457200">
              <a:spcBef>
                <a:spcPts val="200"/>
              </a:spcBef>
              <a:buFont typeface="Times New Roman" panose="02020603050405020304" pitchFamily="18" charset="0"/>
              <a:buAutoNum type="arabicPeriod"/>
              <a:defRPr/>
            </a:pPr>
            <a:r>
              <a:rPr lang="en-US" sz="1800" dirty="0"/>
              <a:t>Discussion Items</a:t>
            </a:r>
          </a:p>
          <a:p>
            <a:pPr marL="857250" lvl="1" indent="-457200">
              <a:spcBef>
                <a:spcPts val="200"/>
              </a:spcBef>
              <a:buFont typeface="+mj-lt"/>
              <a:buAutoNum type="alphaLcPeriod"/>
              <a:defRPr/>
            </a:pPr>
            <a:r>
              <a:rPr lang="en-US" sz="1800" dirty="0"/>
              <a:t>Discussion and Considerations for May 2024 WP5A</a:t>
            </a:r>
          </a:p>
          <a:p>
            <a:pPr marL="857250" lvl="1" indent="-457200">
              <a:spcBef>
                <a:spcPts val="200"/>
              </a:spcBef>
              <a:buFont typeface="+mj-lt"/>
              <a:buAutoNum type="alphaLcPeriod"/>
              <a:defRPr/>
            </a:pPr>
            <a:r>
              <a:rPr lang="en-US" sz="1800" dirty="0">
                <a:solidFill>
                  <a:schemeClr val="tx1"/>
                </a:solidFill>
              </a:rPr>
              <a:t>To discuss </a:t>
            </a:r>
            <a:r>
              <a:rPr lang="en-US" sz="1800" dirty="0">
                <a:solidFill>
                  <a:srgbClr val="0000CC"/>
                </a:solidFill>
                <a:hlinkClick r:id="rId3">
                  <a:extLst>
                    <a:ext uri="{A12FA001-AC4F-418D-AE19-62706E023703}">
                      <ahyp:hlinkClr xmlns:ahyp="http://schemas.microsoft.com/office/drawing/2018/hyperlinkcolor" val="tx"/>
                    </a:ext>
                  </a:extLst>
                </a:hlinkClick>
              </a:rPr>
              <a:t>Liaison Statements </a:t>
            </a:r>
            <a:r>
              <a:rPr lang="en-US" sz="1800" dirty="0">
                <a:solidFill>
                  <a:schemeClr val="tx1"/>
                </a:solidFill>
              </a:rPr>
              <a:t>from </a:t>
            </a:r>
            <a:r>
              <a:rPr lang="en-GB" sz="1800" dirty="0">
                <a:effectLst/>
                <a:ea typeface="Times New Roman" panose="02020603050405020304" pitchFamily="18" charset="0"/>
              </a:rPr>
              <a:t>ITU-T Study Group 15 </a:t>
            </a:r>
          </a:p>
          <a:p>
            <a:pPr marL="1314450" lvl="4" indent="-400050">
              <a:spcBef>
                <a:spcPts val="300"/>
              </a:spcBef>
              <a:spcAft>
                <a:spcPts val="0"/>
              </a:spcAft>
              <a:buFont typeface="+mj-lt"/>
              <a:buAutoNum type="romanLcPeriod"/>
              <a:defRPr/>
            </a:pPr>
            <a:r>
              <a:rPr lang="en-GB" dirty="0">
                <a:effectLst/>
                <a:ea typeface="Times New Roman" panose="02020603050405020304" pitchFamily="18" charset="0"/>
              </a:rPr>
              <a:t>LS84, WLAN management control interface </a:t>
            </a:r>
            <a:r>
              <a:rPr lang="en-GB" dirty="0" err="1">
                <a:effectLst/>
                <a:ea typeface="Times New Roman" panose="02020603050405020304" pitchFamily="18" charset="0"/>
              </a:rPr>
              <a:t>G.wmci</a:t>
            </a:r>
            <a:r>
              <a:rPr lang="en-GB" dirty="0">
                <a:effectLst/>
                <a:ea typeface="Times New Roman" panose="02020603050405020304" pitchFamily="18" charset="0"/>
              </a:rPr>
              <a:t> for an in-premises network  </a:t>
            </a:r>
          </a:p>
          <a:p>
            <a:pPr marL="1314450" lvl="4" indent="-400050">
              <a:spcBef>
                <a:spcPts val="300"/>
              </a:spcBef>
              <a:spcAft>
                <a:spcPts val="0"/>
              </a:spcAft>
              <a:buFont typeface="+mj-lt"/>
              <a:buAutoNum type="romanLcPeriod"/>
              <a:defRPr/>
            </a:pPr>
            <a:r>
              <a:rPr lang="en-GB" dirty="0">
                <a:effectLst/>
                <a:ea typeface="Times New Roman" panose="02020603050405020304" pitchFamily="18" charset="0"/>
              </a:rPr>
              <a:t>LS76, the Home Network Transport (HNT) Standards Overview and Work Plan</a:t>
            </a:r>
            <a:endParaRPr lang="en-US" dirty="0"/>
          </a:p>
          <a:p>
            <a:pPr marL="457200" indent="-457200">
              <a:spcBef>
                <a:spcPts val="200"/>
              </a:spcBef>
              <a:buFont typeface="Times New Roman" panose="02020603050405020304" pitchFamily="18" charset="0"/>
              <a:buAutoNum type="arabicPeriod"/>
              <a:defRPr/>
            </a:pPr>
            <a:r>
              <a:rPr lang="en-US" sz="1800" dirty="0"/>
              <a:t>Updates from ITU-R WP5A</a:t>
            </a:r>
          </a:p>
          <a:p>
            <a:pPr marL="857250" lvl="1" indent="-457200">
              <a:spcBef>
                <a:spcPts val="200"/>
              </a:spcBef>
              <a:buFont typeface="+mj-lt"/>
              <a:buAutoNum type="alphaLcPeriod"/>
              <a:defRPr/>
            </a:pPr>
            <a:r>
              <a:rPr lang="en-US" sz="1800" dirty="0"/>
              <a:t>N/A</a:t>
            </a:r>
          </a:p>
          <a:p>
            <a:pPr marL="457200" indent="-457200">
              <a:spcBef>
                <a:spcPts val="200"/>
              </a:spcBef>
              <a:buFont typeface="Times New Roman" panose="02020603050405020304" pitchFamily="18" charset="0"/>
              <a:buAutoNum type="arabicPeriod"/>
              <a:defRPr/>
            </a:pPr>
            <a:r>
              <a:rPr lang="en-US" sz="1800" dirty="0"/>
              <a:t>Ad Hoc Endorsement/Approvals</a:t>
            </a:r>
          </a:p>
          <a:p>
            <a:pPr marL="857250" lvl="1" indent="-457200">
              <a:spcBef>
                <a:spcPts val="200"/>
              </a:spcBef>
              <a:buFont typeface="+mj-lt"/>
              <a:buAutoNum type="alphaLcPeriod"/>
              <a:defRPr/>
            </a:pPr>
            <a:r>
              <a:rPr lang="en-US" sz="1800" dirty="0"/>
              <a:t>N/A</a:t>
            </a:r>
          </a:p>
          <a:p>
            <a:pPr marL="457200" indent="-457200">
              <a:spcBef>
                <a:spcPts val="200"/>
              </a:spcBef>
              <a:buFont typeface="Times New Roman" panose="02020603050405020304" pitchFamily="18" charset="0"/>
              <a:buAutoNum type="arabicPeriod"/>
              <a:defRPr/>
            </a:pPr>
            <a:r>
              <a:rPr lang="en-US" sz="1800" dirty="0"/>
              <a:t>Plan for going forward</a:t>
            </a:r>
          </a:p>
          <a:p>
            <a:pPr marL="457200" indent="-457200">
              <a:spcBef>
                <a:spcPts val="200"/>
              </a:spcBef>
              <a:buFont typeface="Times New Roman" panose="02020603050405020304" pitchFamily="18" charset="0"/>
              <a:buAutoNum type="arabicPeriod"/>
              <a:defRPr/>
            </a:pPr>
            <a:r>
              <a:rPr lang="en-US" sz="1800" dirty="0"/>
              <a:t>Any Other Business?</a:t>
            </a:r>
          </a:p>
          <a:p>
            <a:pPr marL="457200" indent="-457200">
              <a:spcBef>
                <a:spcPts val="200"/>
              </a:spcBef>
              <a:buFont typeface="Times New Roman" panose="02020603050405020304" pitchFamily="18" charset="0"/>
              <a:buAutoNum type="arabicPeriod"/>
              <a:defRPr/>
            </a:pPr>
            <a:r>
              <a:rPr lang="en-US" sz="1800" dirty="0"/>
              <a:t>Next Meetings</a:t>
            </a:r>
            <a:endParaRPr lang="en-US" sz="2000" dirty="0"/>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January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Minutes for November 16, 2023 (Plenary) Meeting</a:t>
            </a:r>
          </a:p>
          <a:p>
            <a:pPr lvl="1">
              <a:spcBef>
                <a:spcPts val="200"/>
              </a:spcBef>
              <a:buFont typeface="Arial" panose="020B0604020202020204" pitchFamily="34" charset="0"/>
              <a:buChar char="•"/>
              <a:defRPr/>
            </a:pPr>
            <a:r>
              <a:rPr lang="en-US" sz="2000" dirty="0">
                <a:solidFill>
                  <a:srgbClr val="0000CC"/>
                </a:solidFill>
                <a:latin typeface="+mj-lt"/>
                <a:hlinkClick r:id="rId2">
                  <a:extLst>
                    <a:ext uri="{A12FA001-AC4F-418D-AE19-62706E023703}">
                      <ahyp:hlinkClr xmlns:ahyp="http://schemas.microsoft.com/office/drawing/2018/hyperlinkcolor" val="tx"/>
                    </a:ext>
                  </a:extLst>
                </a:hlinkClick>
              </a:rPr>
              <a:t>https://mentor.ieee.org/802.11/dcn/23/11-23-1765-01-0itu-itu-ahg-agenda-for-november-2023-plenary.pptx</a:t>
            </a:r>
            <a:r>
              <a:rPr lang="en-US" sz="2000" dirty="0">
                <a:solidFill>
                  <a:srgbClr val="0000CC"/>
                </a:solidFill>
                <a:latin typeface="+mj-lt"/>
              </a:rPr>
              <a:t>  </a:t>
            </a:r>
            <a:r>
              <a:rPr lang="en-US" altLang="en-US" dirty="0">
                <a:solidFill>
                  <a:srgbClr val="0000CC"/>
                </a:solidFill>
              </a:rPr>
              <a:t>   </a:t>
            </a:r>
            <a:endParaRPr lang="en-US" altLang="en-US" b="0" dirty="0">
              <a:solidFill>
                <a:srgbClr val="0000CC"/>
              </a:solidFill>
            </a:endParaRPr>
          </a:p>
        </p:txBody>
      </p:sp>
      <p:sp>
        <p:nvSpPr>
          <p:cNvPr id="3" name="Footer Placeholder 2"/>
          <p:cNvSpPr>
            <a:spLocks noGrp="1"/>
          </p:cNvSpPr>
          <p:nvPr>
            <p:ph type="ftr" idx="14"/>
          </p:nvPr>
        </p:nvSpPr>
        <p:spPr/>
        <p:txBody>
          <a:bodyPr/>
          <a:lstStyle/>
          <a:p>
            <a:r>
              <a:rPr lang="en-GB" dirty="0"/>
              <a:t>Hassan Yaghoobi (Intel Corp.)</a:t>
            </a:r>
          </a:p>
        </p:txBody>
      </p:sp>
      <p:sp>
        <p:nvSpPr>
          <p:cNvPr id="2" name="Date Placeholder 1"/>
          <p:cNvSpPr>
            <a:spLocks noGrp="1"/>
          </p:cNvSpPr>
          <p:nvPr>
            <p:ph type="dt" idx="15"/>
          </p:nvPr>
        </p:nvSpPr>
        <p:spPr/>
        <p:txBody>
          <a:bodyPr/>
          <a:lstStyle/>
          <a:p>
            <a:r>
              <a:rPr lang="en-US" dirty="0"/>
              <a:t> January 2024</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800204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schemas.microsoft.com/office/2006/metadata/properties"/>
    <ds:schemaRef ds:uri="http://schemas.microsoft.com/office/infopath/2007/PartnerControl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71133</TotalTime>
  <Words>2372</Words>
  <Application>Microsoft Office PowerPoint</Application>
  <PresentationFormat>Widescreen</PresentationFormat>
  <Paragraphs>232</Paragraphs>
  <Slides>16</Slides>
  <Notes>9</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1" baseType="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Registration for the January IEEE 802 wireless interim session</vt:lpstr>
      <vt:lpstr>Agenda</vt:lpstr>
      <vt:lpstr>Approval of Minutes of Previous Meeting</vt:lpstr>
      <vt:lpstr>Contributions</vt:lpstr>
      <vt:lpstr>Discussion and Considerations for May 2024 WP5A</vt:lpstr>
      <vt:lpstr>Liaison Statements from ITU-T Study Group 15 </vt:lpstr>
      <vt:lpstr>Ad Hoc Approval</vt:lpstr>
      <vt:lpstr>Plan for Going Forward, New Business, Next Meeting</vt:lpstr>
      <vt:lpstr>Appendix</vt:lpstr>
      <vt:lpstr>Backup</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Yaghoobi, Hassan</cp:lastModifiedBy>
  <cp:revision>514</cp:revision>
  <cp:lastPrinted>1601-01-01T00:00:00Z</cp:lastPrinted>
  <dcterms:created xsi:type="dcterms:W3CDTF">2017-06-02T20:57:23Z</dcterms:created>
  <dcterms:modified xsi:type="dcterms:W3CDTF">2024-01-18T05:56:56Z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2020-03-30 16:51:19Z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