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5" r:id="rId5"/>
    <p:sldId id="266" r:id="rId6"/>
    <p:sldId id="267" r:id="rId7"/>
    <p:sldId id="270" r:id="rId8"/>
    <p:sldId id="268" r:id="rId9"/>
    <p:sldId id="26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CE9D08-DFAA-47AE-81B1-EB527880419A}">
          <p14:sldIdLst>
            <p14:sldId id="256"/>
            <p14:sldId id="257"/>
            <p14:sldId id="262"/>
            <p14:sldId id="265"/>
            <p14:sldId id="266"/>
            <p14:sldId id="267"/>
            <p14:sldId id="270"/>
            <p14:sldId id="268"/>
            <p14:sldId id="269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Alex LUNGU,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Alex LUNGU, Samsung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Alex LUNGU,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Alex LUNGU,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Alex LUNGU, Samsung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Alex LUNGU,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Alex LUNGU,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Alex LUNGU,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Alex LUNGU,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857-000m-rsn-overriding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Generation elements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Alex LUNGU, Samsung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21007"/>
              </p:ext>
            </p:extLst>
          </p:nvPr>
        </p:nvGraphicFramePr>
        <p:xfrm>
          <a:off x="993775" y="2414588"/>
          <a:ext cx="10218738" cy="263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Document" r:id="rId4" imgW="10448057" imgH="2710417" progId="Word.Document.8">
                  <p:embed/>
                </p:oleObj>
              </mc:Choice>
              <mc:Fallback>
                <p:oleObj name="Document" r:id="rId4" imgW="10448057" imgH="271041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63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RSN overriding,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23/1857</a:t>
            </a:r>
            <a:r>
              <a:rPr lang="en-GB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a generic mechanism whereby elements that are found to cause interoperability problems when extended (typically due to faulty implementation by legacy devices) can be extended in a way that avoids these interoperability problems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Implementations continually find innovative ways to misinterpret the spec in a way that breaks forward-compatibility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VHT STAs cannot cope when VHT APs advertise 160M support</a:t>
            </a:r>
          </a:p>
          <a:p>
            <a:pPr lvl="1">
              <a:buFont typeface="Times New Roman" pitchFamily="16" charset="0"/>
              <a:buChar char="•"/>
            </a:pPr>
            <a:r>
              <a:rPr lang="eo-001" dirty="0"/>
              <a:t>W</a:t>
            </a:r>
            <a:r>
              <a:rPr lang="en-GB" dirty="0"/>
              <a:t>P</a:t>
            </a:r>
            <a:r>
              <a:rPr lang="eo-001" dirty="0"/>
              <a:t>A2</a:t>
            </a:r>
            <a:r>
              <a:rPr lang="en-GB" dirty="0"/>
              <a:t>™</a:t>
            </a:r>
            <a:r>
              <a:rPr lang="eo-001" dirty="0"/>
              <a:t> </a:t>
            </a:r>
            <a:r>
              <a:rPr lang="en-GB" dirty="0"/>
              <a:t>STAs cannot cope when APs advertise more than one AKM suite in the RSNE</a:t>
            </a:r>
          </a:p>
          <a:p>
            <a:pPr lvl="1">
              <a:buFont typeface="Times New Roman" pitchFamily="16" charset="0"/>
              <a:buChar char="•"/>
            </a:pPr>
            <a:r>
              <a:rPr lang="eo-001" dirty="0"/>
              <a:t>W</a:t>
            </a:r>
            <a:r>
              <a:rPr lang="en-GB" dirty="0"/>
              <a:t>P</a:t>
            </a:r>
            <a:r>
              <a:rPr lang="eo-001" dirty="0"/>
              <a:t>A3</a:t>
            </a:r>
            <a:r>
              <a:rPr lang="en-GB" dirty="0"/>
              <a:t>™</a:t>
            </a:r>
            <a:r>
              <a:rPr lang="eo-001" dirty="0"/>
              <a:t> </a:t>
            </a:r>
            <a:r>
              <a:rPr lang="en-GB" dirty="0"/>
              <a:t>STAs cannot cope when APs advertise more than two AKM suites in the RSNE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APs cannot cope when STAs advertise more than one octet in the RSNXE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STAs cannot cope when APs advertise too many extended capabilities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etc.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… or try to use new features and get it wrong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STAs implement FT incorrectly and so fail to roam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etc.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3A2B7-C4A3-47B2-82E2-2443B6E39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Towards a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3D285-2FCE-48A5-B114-C7CB95EFA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New PHY capabilities, and the corresponding (new) MAC capabilities, are already per-generation (HT/VHT/HE/EHT Capabilities element)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An “RSN override” mechanism has been proposed for the AKM suite problem(s)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A4EABF-13DC-4FA3-8B12-DB1E2CCF31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878D9-D7A5-4741-8A47-7602C36A0D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26C8C-CCCB-41A1-B323-ECF56430DD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11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C8595-CAB8-4E6C-935F-25210476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16F46-A4AA-4DBB-A6DF-CA1B20879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Introduce a Generation element that can encapsulate any “base”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If the implementation sees that and knows about that generation, it uses the encapsulated element instead of the “base”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Can stack Generation elements for a given “base” element; implementation uses the one for the latest generation it knows about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Wi-Fi Alliance</a:t>
            </a:r>
            <a:r>
              <a:rPr lang="en-GB" baseline="30000" dirty="0"/>
              <a:t>®</a:t>
            </a:r>
            <a:r>
              <a:rPr lang="en-GB" dirty="0"/>
              <a:t> already defines Wi-Fi generations, which gives a basis to build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B8C14-B524-4BDB-AD18-CF2423E62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40DE-EDBC-48C8-86EA-355942538E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537D4A-37EF-4FB9-AC4F-8258B4CDE8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32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0E8C-E37E-4E6F-8AC7-5FBF28C94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  <a:br>
              <a:rPr lang="en-GB" dirty="0"/>
            </a:br>
            <a:r>
              <a:rPr lang="en-GB" sz="2000" dirty="0"/>
              <a:t>(just an illustration!)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1D5FB-1504-4652-B51A-CAC255194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Wi-Fi 7 or earlier device would just see</a:t>
            </a:r>
            <a:br>
              <a:rPr lang="en-GB" dirty="0"/>
            </a:br>
            <a:r>
              <a:rPr lang="en-GB" dirty="0"/>
              <a:t>the base RSNE, and use RSNE 1 (e.g. just one AKM)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Wi-Fi 8 device would see the Generation element</a:t>
            </a:r>
            <a:br>
              <a:rPr lang="en-GB" dirty="0"/>
            </a:br>
            <a:r>
              <a:rPr lang="en-GB" dirty="0"/>
              <a:t>for Wi-Fi 8, and use RSNE 2 (e.g. two AKMs)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Wi-Fi 9 device would not see a Generation element for Wi-Fi 9,</a:t>
            </a:r>
            <a:br>
              <a:rPr lang="en-GB" dirty="0"/>
            </a:br>
            <a:r>
              <a:rPr lang="en-GB" dirty="0"/>
              <a:t>but would see the one for Wi-Fi 8, and use RSNE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Wi-Fi 10 or later device would see the Generation element for Wi-Fi 10,</a:t>
            </a:r>
            <a:br>
              <a:rPr lang="en-GB" dirty="0"/>
            </a:br>
            <a:r>
              <a:rPr lang="en-GB" dirty="0"/>
              <a:t>and use RSNE 3 (e.g. three AKMs)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9B461-6FBC-4403-A433-758C4E9B1C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2A70C-BC29-4EA1-BAB9-2DF417DF5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48D1F4-E859-4CFA-8A63-597F6E7808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F649AC-7C5B-4F02-BCF8-CF332140D5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07461"/>
              </p:ext>
            </p:extLst>
          </p:nvPr>
        </p:nvGraphicFramePr>
        <p:xfrm>
          <a:off x="8442310" y="936104"/>
          <a:ext cx="3054290" cy="1988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Visio" r:id="rId3" imgW="1638153" imgH="1066800" progId="Visio.Drawing.15">
                  <p:embed/>
                </p:oleObj>
              </mc:Choice>
              <mc:Fallback>
                <p:oleObj name="Visio" r:id="rId3" imgW="1638153" imgH="1066800" progId="Visio.Drawing.15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2310" y="936104"/>
                        <a:ext cx="3054290" cy="19888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4475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6A0ED-7379-4FD7-B630-D263A22BC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91579"/>
            <a:ext cx="10361084" cy="1065213"/>
          </a:xfrm>
        </p:spPr>
        <p:txBody>
          <a:bodyPr/>
          <a:lstStyle/>
          <a:p>
            <a:r>
              <a:rPr lang="en-GB" dirty="0"/>
              <a:t>Additional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D4A8A-DD2E-402F-9F0C-57F4CF7B6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04019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Mechanism could be used for transition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E.g. could have done WPA3 on top of WPA2, rather than as WPA3-TM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Mechanism could be used to override only part of an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Reduce cost of moral hazard (beacon bloat)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Early testing would help catch interop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Avoid penalising nonbroken implementations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Mechanism would only be used where imperative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Avoid penalising nonbroken implementations + reduce cost of moral hazard (beacon bloat)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Could be applied to non-infrastructure </a:t>
            </a:r>
            <a:r>
              <a:rPr lang="en-GB" sz="2000" dirty="0" err="1"/>
              <a:t>BSSes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E.g. TDLS, Wi-Fi Direct</a:t>
            </a:r>
            <a:r>
              <a:rPr lang="en-GB" sz="1800" baseline="30000" dirty="0"/>
              <a:t>®</a:t>
            </a:r>
            <a:r>
              <a:rPr lang="en-GB" sz="1800" dirty="0"/>
              <a:t>, Wi‑Fi Aware™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Could restrict a given Generation element to a specific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As opposed to that and all subsequent generations (unless itself overridden)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Not necessarily exactly per-Wi-Fi-generation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E.g. if need to fix the RSNE again for Wi-Fi 8 R2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99973-1BD7-4107-96A4-B05B826A68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B78D1-D6F7-41CF-8B98-663DC9D086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A22308-EEFB-4459-BB79-22D4B29C56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79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72313-5C54-4A39-97C8-4413B90A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63587"/>
            <a:ext cx="10361084" cy="1065213"/>
          </a:xfrm>
        </p:spPr>
        <p:txBody>
          <a:bodyPr/>
          <a:lstStyle/>
          <a:p>
            <a:r>
              <a:rPr lang="en-GB" dirty="0"/>
              <a:t>Implementation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93040-9401-4765-BEED-1756B44B9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8035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Can obviously have multiple Generation elements per generation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Many options for Generation element ID: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&lt;255 (about 20 available?)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&lt;255 with extra octet to specify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255 with element ID extension (many available)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255 with element ID extension and extra octet to specify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vendor-specific element (e.g. WFA)</a:t>
            </a:r>
            <a:endParaRPr lang="eo-00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o-001" dirty="0"/>
              <a:t>The ones without the extra octet are a bit safer (again</a:t>
            </a:r>
            <a:r>
              <a:rPr lang="en-GB" dirty="0"/>
              <a:t>s</a:t>
            </a:r>
            <a:r>
              <a:rPr lang="eo-001" dirty="0"/>
              <a:t>t </a:t>
            </a:r>
            <a:r>
              <a:rPr lang="en-GB" dirty="0"/>
              <a:t>yet m</a:t>
            </a:r>
            <a:r>
              <a:rPr lang="eo-001" dirty="0"/>
              <a:t>o</a:t>
            </a:r>
            <a:r>
              <a:rPr lang="en-GB" dirty="0"/>
              <a:t>r</a:t>
            </a:r>
            <a:r>
              <a:rPr lang="eo-001" dirty="0"/>
              <a:t>e misimplementation)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If not vendor-specific, should be allocated by ANA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Most requests likely to come from the Wi-Fi Alliance</a:t>
            </a:r>
            <a:endParaRPr lang="en-GB" baseline="30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Could allow &gt;1 encapsulated element per Generation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Element fragmentation would need slight tweaking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77089-E163-40F1-9BFB-9848EB47AE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E03E-75AC-460E-A638-D6DE6A8DD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809A5C-A423-4FFB-828C-7A39475421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3BF53C-0826-4582-8629-18346A6DE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8168" y="2102793"/>
            <a:ext cx="3441104" cy="152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64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ADAD-AE9A-47B0-ACFE-E727CB42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C66DE-CB29-4FD2-94CC-93F23F1F7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Generation elements should be developed as a generic mechanism for solving forward-compatibility issues with legacy implementations</a:t>
            </a:r>
          </a:p>
          <a:p>
            <a:endParaRPr lang="en-GB" dirty="0"/>
          </a:p>
          <a:p>
            <a:r>
              <a:rPr lang="en-GB" dirty="0"/>
              <a:t>Y</a:t>
            </a:r>
          </a:p>
          <a:p>
            <a:r>
              <a:rPr lang="en-GB" dirty="0"/>
              <a:t>N</a:t>
            </a:r>
          </a:p>
          <a:p>
            <a:r>
              <a:rPr lang="en-GB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6F6C3-EE96-4EA1-8C15-DE886B2E3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EE1D4-B964-4DB5-8AA0-F6FF0A228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Alex LUNGU,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5C7B58-EFD9-4FB0-B3DD-EE9BA356C3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08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802-11-submission(2)</Template>
  <TotalTime>2551</TotalTime>
  <Words>814</Words>
  <Application>Microsoft Office PowerPoint</Application>
  <PresentationFormat>Widescreen</PresentationFormat>
  <Paragraphs>111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Visio</vt:lpstr>
      <vt:lpstr>Generation elements</vt:lpstr>
      <vt:lpstr>Abstract</vt:lpstr>
      <vt:lpstr>Problem</vt:lpstr>
      <vt:lpstr>Towards a solution</vt:lpstr>
      <vt:lpstr>Solution</vt:lpstr>
      <vt:lpstr>Example (just an illustration!)</vt:lpstr>
      <vt:lpstr>Additional considerations</vt:lpstr>
      <vt:lpstr>Implementation details</vt:lpstr>
      <vt:lpstr>Straw poll</vt:lpstr>
      <vt:lpstr>References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Generational elements</dc:title>
  <dc:subject>Test</dc:subject>
  <dc:creator>Mark Rison</dc:creator>
  <cp:keywords/>
  <cp:lastModifiedBy>Mark Rison</cp:lastModifiedBy>
  <cp:revision>47</cp:revision>
  <cp:lastPrinted>1601-01-01T00:00:00Z</cp:lastPrinted>
  <dcterms:created xsi:type="dcterms:W3CDTF">2023-12-12T14:53:34Z</dcterms:created>
  <dcterms:modified xsi:type="dcterms:W3CDTF">2023-12-14T09:24:34Z</dcterms:modified>
  <cp:category>Alex LUNGU, Samsung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